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Tech dividend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16c05727-aa75-4e4a-9b5f-8a80a1165891"/>
    <ds:schemaRef ds:uri="http://schemas.microsoft.com/office/2006/documentManagement/types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24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Tech dividend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2021-03-18T10:49:46Z</dcterms:created>
  <dcterms:modified xsi:type="dcterms:W3CDTF">2021-03-18T10:50:15Z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