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59" r:id="rId11"/>
    <p:sldId id="266" r:id="rId12"/>
    <p:sldId id="260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BCC"/>
          </a:solidFill>
        </a:fill>
      </a:tcStyle>
    </a:wholeTbl>
    <a:band2H>
      <a:tcTxStyle/>
      <a:tcStyle>
        <a:tcBdr/>
        <a:fill>
          <a:solidFill>
            <a:srgbClr val="FCE7E7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E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57" name="Shape 5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0230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2" name="Texto del título"/>
          <p:cNvSpPr txBox="1">
            <a:spLocks noGrp="1"/>
          </p:cNvSpPr>
          <p:nvPr>
            <p:ph type="title"/>
          </p:nvPr>
        </p:nvSpPr>
        <p:spPr>
          <a:xfrm>
            <a:off x="592344" y="2364565"/>
            <a:ext cx="10075656" cy="1655763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r>
              <a:t>Texto del título</a:t>
            </a:r>
          </a:p>
        </p:txBody>
      </p:sp>
      <p:sp>
        <p:nvSpPr>
          <p:cNvPr id="3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78068" y="3992309"/>
            <a:ext cx="10089931" cy="36948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49" name="Group 4"/>
          <p:cNvGrpSpPr/>
          <p:nvPr/>
        </p:nvGrpSpPr>
        <p:grpSpPr>
          <a:xfrm>
            <a:off x="684196" y="661237"/>
            <a:ext cx="2462780" cy="519494"/>
            <a:chOff x="0" y="0"/>
            <a:chExt cx="2462779" cy="519492"/>
          </a:xfrm>
        </p:grpSpPr>
        <p:sp>
          <p:nvSpPr>
            <p:cNvPr id="34" name="Freeform 5"/>
            <p:cNvSpPr/>
            <p:nvPr/>
          </p:nvSpPr>
          <p:spPr>
            <a:xfrm>
              <a:off x="1220487" y="14109"/>
              <a:ext cx="185350" cy="21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" name="Freeform 6"/>
            <p:cNvSpPr/>
            <p:nvPr/>
          </p:nvSpPr>
          <p:spPr>
            <a:xfrm>
              <a:off x="1419625" y="71189"/>
              <a:ext cx="181824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6" name="Freeform 7"/>
            <p:cNvSpPr/>
            <p:nvPr/>
          </p:nvSpPr>
          <p:spPr>
            <a:xfrm>
              <a:off x="1617161" y="71189"/>
              <a:ext cx="116085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" name="Freeform 8"/>
            <p:cNvSpPr/>
            <p:nvPr/>
          </p:nvSpPr>
          <p:spPr>
            <a:xfrm>
              <a:off x="1752165" y="0"/>
              <a:ext cx="84980" cy="22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" name="Freeform 9"/>
            <p:cNvSpPr/>
            <p:nvPr/>
          </p:nvSpPr>
          <p:spPr>
            <a:xfrm>
              <a:off x="1850933" y="71189"/>
              <a:ext cx="181823" cy="15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9" name="Freeform 10"/>
            <p:cNvSpPr/>
            <p:nvPr/>
          </p:nvSpPr>
          <p:spPr>
            <a:xfrm>
              <a:off x="2046544" y="71189"/>
              <a:ext cx="135967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0" name="Freeform 11"/>
            <p:cNvSpPr/>
            <p:nvPr/>
          </p:nvSpPr>
          <p:spPr>
            <a:xfrm>
              <a:off x="2205919" y="71189"/>
              <a:ext cx="116085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" name="Freeform 12"/>
            <p:cNvSpPr/>
            <p:nvPr/>
          </p:nvSpPr>
          <p:spPr>
            <a:xfrm>
              <a:off x="2346695" y="71189"/>
              <a:ext cx="116085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2" name="Freeform 13"/>
            <p:cNvSpPr/>
            <p:nvPr/>
          </p:nvSpPr>
          <p:spPr>
            <a:xfrm>
              <a:off x="1223373" y="300151"/>
              <a:ext cx="149114" cy="21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3" name="Freeform 14"/>
            <p:cNvSpPr/>
            <p:nvPr/>
          </p:nvSpPr>
          <p:spPr>
            <a:xfrm>
              <a:off x="1395254" y="360759"/>
              <a:ext cx="132440" cy="15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" name="Freeform 15"/>
            <p:cNvSpPr/>
            <p:nvPr/>
          </p:nvSpPr>
          <p:spPr>
            <a:xfrm>
              <a:off x="1538596" y="273214"/>
              <a:ext cx="181823" cy="24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" name="Freeform 16"/>
            <p:cNvSpPr/>
            <p:nvPr/>
          </p:nvSpPr>
          <p:spPr>
            <a:xfrm>
              <a:off x="1734207" y="360759"/>
              <a:ext cx="154245" cy="15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6" name="Freeform 17"/>
            <p:cNvSpPr/>
            <p:nvPr/>
          </p:nvSpPr>
          <p:spPr>
            <a:xfrm>
              <a:off x="1908333" y="360759"/>
              <a:ext cx="153604" cy="15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7" name="Freeform 18"/>
            <p:cNvSpPr/>
            <p:nvPr/>
          </p:nvSpPr>
          <p:spPr>
            <a:xfrm>
              <a:off x="2075405" y="273214"/>
              <a:ext cx="85300" cy="24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" name="Freeform 19"/>
            <p:cNvSpPr/>
            <p:nvPr/>
          </p:nvSpPr>
          <p:spPr>
            <a:xfrm>
              <a:off x="0" y="13147"/>
              <a:ext cx="1084522" cy="50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50" name="Rectángulo 45"/>
          <p:cNvSpPr/>
          <p:nvPr/>
        </p:nvSpPr>
        <p:spPr>
          <a:xfrm>
            <a:off x="12072026" y="676384"/>
            <a:ext cx="119975" cy="501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1" name="CuadroTexto 46"/>
          <p:cNvSpPr txBox="1"/>
          <p:nvPr/>
        </p:nvSpPr>
        <p:spPr>
          <a:xfrm>
            <a:off x="10834544" y="708121"/>
            <a:ext cx="118293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300" spc="110">
                <a:solidFill>
                  <a:srgbClr val="FFFFFF"/>
                </a:solidFill>
              </a:defRPr>
            </a:pPr>
            <a:r>
              <a:rPr dirty="0"/>
              <a:t>We make </a:t>
            </a:r>
            <a:br>
              <a:rPr dirty="0"/>
            </a:br>
            <a:r>
              <a:rPr dirty="0"/>
              <a:t>it happen</a:t>
            </a:r>
          </a:p>
        </p:txBody>
      </p:sp>
      <p:sp>
        <p:nvSpPr>
          <p:cNvPr id="52" name="Marcador de texto 48"/>
          <p:cNvSpPr>
            <a:spLocks noGrp="1"/>
          </p:cNvSpPr>
          <p:nvPr>
            <p:ph type="body" sz="quarter" idx="13"/>
          </p:nvPr>
        </p:nvSpPr>
        <p:spPr>
          <a:xfrm>
            <a:off x="578070" y="5060145"/>
            <a:ext cx="10089930" cy="3651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CuadroTexto 24"/>
          <p:cNvSpPr txBox="1"/>
          <p:nvPr/>
        </p:nvSpPr>
        <p:spPr>
          <a:xfrm>
            <a:off x="609722" y="6169688"/>
            <a:ext cx="19629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r>
              <a:rPr dirty="0"/>
              <a:t>eaeprogramas.es</a:t>
            </a:r>
          </a:p>
        </p:txBody>
      </p:sp>
      <p:sp>
        <p:nvSpPr>
          <p:cNvPr id="5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INTERIOR TEXTO Y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2779101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7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288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273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4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5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6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7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8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79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0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1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2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3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4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5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6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87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289" name="Marcador de posición de imagen 24"/>
          <p:cNvSpPr>
            <a:spLocks noGrp="1"/>
          </p:cNvSpPr>
          <p:nvPr>
            <p:ph type="pic" sz="quarter" idx="13"/>
          </p:nvPr>
        </p:nvSpPr>
        <p:spPr>
          <a:xfrm>
            <a:off x="3304347" y="914399"/>
            <a:ext cx="2728706" cy="33699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90" name="Rectángulo 32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9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307381" y="4288711"/>
            <a:ext cx="2725672" cy="1911122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>
            <a:lvl1pPr marL="0" indent="0">
              <a:spcBef>
                <a:spcPts val="600"/>
              </a:spcBef>
              <a:buSzTx/>
              <a:buFontTx/>
              <a:buNone/>
              <a:defRPr sz="2000" spc="70">
                <a:latin typeface="Georgia"/>
                <a:ea typeface="Georgia"/>
                <a:cs typeface="Georgia"/>
                <a:sym typeface="Georgia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spc="70"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>
              <a:spcBef>
                <a:spcPts val="600"/>
              </a:spcBef>
              <a:buFontTx/>
              <a:defRPr sz="2000" spc="70">
                <a:latin typeface="Georgia"/>
                <a:ea typeface="Georgia"/>
                <a:cs typeface="Georgia"/>
                <a:sym typeface="Georgia"/>
              </a:defRPr>
            </a:lvl3pPr>
            <a:lvl4pPr marL="1625600" indent="-254000">
              <a:spcBef>
                <a:spcPts val="600"/>
              </a:spcBef>
              <a:buFontTx/>
              <a:defRPr sz="2000" spc="70">
                <a:latin typeface="Georgia"/>
                <a:ea typeface="Georgia"/>
                <a:cs typeface="Georgia"/>
                <a:sym typeface="Georgia"/>
              </a:defRPr>
            </a:lvl4pPr>
            <a:lvl5pPr marL="2082800" indent="-254000">
              <a:spcBef>
                <a:spcPts val="600"/>
              </a:spcBef>
              <a:buFontTx/>
              <a:defRPr sz="2000" spc="7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2" name="Marcador de posición de imagen 24"/>
          <p:cNvSpPr>
            <a:spLocks noGrp="1"/>
          </p:cNvSpPr>
          <p:nvPr>
            <p:ph type="pic" sz="quarter" idx="14"/>
          </p:nvPr>
        </p:nvSpPr>
        <p:spPr>
          <a:xfrm>
            <a:off x="6101334" y="914399"/>
            <a:ext cx="2728706" cy="33699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93" name="Marcador de texto 33"/>
          <p:cNvSpPr>
            <a:spLocks noGrp="1"/>
          </p:cNvSpPr>
          <p:nvPr>
            <p:ph type="body" sz="quarter" idx="15"/>
          </p:nvPr>
        </p:nvSpPr>
        <p:spPr>
          <a:xfrm>
            <a:off x="6104368" y="4288711"/>
            <a:ext cx="2725672" cy="1911122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4" name="Marcador de posición de imagen 24"/>
          <p:cNvSpPr>
            <a:spLocks noGrp="1"/>
          </p:cNvSpPr>
          <p:nvPr>
            <p:ph type="pic" sz="quarter" idx="16"/>
          </p:nvPr>
        </p:nvSpPr>
        <p:spPr>
          <a:xfrm>
            <a:off x="8898322" y="914399"/>
            <a:ext cx="2728706" cy="33699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95" name="Marcador de texto 33"/>
          <p:cNvSpPr>
            <a:spLocks noGrp="1"/>
          </p:cNvSpPr>
          <p:nvPr>
            <p:ph type="body" sz="quarter" idx="17"/>
          </p:nvPr>
        </p:nvSpPr>
        <p:spPr>
          <a:xfrm>
            <a:off x="8901356" y="4288711"/>
            <a:ext cx="2725672" cy="1911122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6" name="Marcador de texto 39"/>
          <p:cNvSpPr>
            <a:spLocks noGrp="1"/>
          </p:cNvSpPr>
          <p:nvPr>
            <p:ph type="body" sz="quarter" idx="18"/>
          </p:nvPr>
        </p:nvSpPr>
        <p:spPr>
          <a:xfrm>
            <a:off x="395062" y="1683724"/>
            <a:ext cx="2764204" cy="4515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500" spc="-100">
                <a:solidFill>
                  <a:srgbClr val="333F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O 3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ángulo 34"/>
          <p:cNvSpPr/>
          <p:nvPr/>
        </p:nvSpPr>
        <p:spPr>
          <a:xfrm>
            <a:off x="5222568" y="906307"/>
            <a:ext cx="6527067" cy="1780248"/>
          </a:xfrm>
          <a:prstGeom prst="rect">
            <a:avLst/>
          </a:prstGeom>
          <a:solidFill>
            <a:srgbClr val="F0F0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04" name="Rectángulo 7"/>
          <p:cNvSpPr/>
          <p:nvPr/>
        </p:nvSpPr>
        <p:spPr>
          <a:xfrm>
            <a:off x="4256411" y="906307"/>
            <a:ext cx="979824" cy="17802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05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0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322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307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08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09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0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1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2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3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4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5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6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7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8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19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20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21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32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49027" y="1249605"/>
            <a:ext cx="752927" cy="1140753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6000">
                <a:solidFill>
                  <a:srgbClr val="FFFFFF"/>
                </a:solidFill>
              </a:defRPr>
            </a:lvl1pPr>
            <a:lvl2pPr marL="1028700" indent="-571500" algn="ctr">
              <a:buFontTx/>
              <a:defRPr sz="6000">
                <a:solidFill>
                  <a:srgbClr val="FFFFFF"/>
                </a:solidFill>
              </a:defRPr>
            </a:lvl2pPr>
            <a:lvl3pPr marL="1600200" indent="-685800" algn="ctr">
              <a:buFontTx/>
              <a:defRPr sz="6000">
                <a:solidFill>
                  <a:srgbClr val="FFFFFF"/>
                </a:solidFill>
              </a:defRPr>
            </a:lvl3pPr>
            <a:lvl4pPr marL="2133600" indent="-762000" algn="ctr">
              <a:buFontTx/>
              <a:defRPr sz="6000">
                <a:solidFill>
                  <a:srgbClr val="FFFFFF"/>
                </a:solidFill>
              </a:defRPr>
            </a:lvl4pPr>
            <a:lvl5pPr marL="2590800" indent="-762000" algn="ctr">
              <a:buFontTx/>
              <a:defRPr sz="6000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24" name="Marcador de texto 39"/>
          <p:cNvSpPr>
            <a:spLocks noGrp="1"/>
          </p:cNvSpPr>
          <p:nvPr>
            <p:ph type="body" sz="quarter" idx="13"/>
          </p:nvPr>
        </p:nvSpPr>
        <p:spPr>
          <a:xfrm>
            <a:off x="5618526" y="1264626"/>
            <a:ext cx="5764177" cy="12382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9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25" name="Rectángulo 29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26" name="Rectángulo 42"/>
          <p:cNvSpPr/>
          <p:nvPr/>
        </p:nvSpPr>
        <p:spPr>
          <a:xfrm>
            <a:off x="5222568" y="2709228"/>
            <a:ext cx="6527067" cy="1780248"/>
          </a:xfrm>
          <a:prstGeom prst="rect">
            <a:avLst/>
          </a:prstGeom>
          <a:solidFill>
            <a:srgbClr val="F0F0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27" name="Rectángulo 43"/>
          <p:cNvSpPr/>
          <p:nvPr/>
        </p:nvSpPr>
        <p:spPr>
          <a:xfrm>
            <a:off x="4256411" y="2709228"/>
            <a:ext cx="979824" cy="17802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28" name="Marcador de texto 35"/>
          <p:cNvSpPr>
            <a:spLocks noGrp="1"/>
          </p:cNvSpPr>
          <p:nvPr>
            <p:ph type="body" sz="quarter" idx="14"/>
          </p:nvPr>
        </p:nvSpPr>
        <p:spPr>
          <a:xfrm>
            <a:off x="4349027" y="3052526"/>
            <a:ext cx="752927" cy="114075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FontTx/>
              <a:buNone/>
              <a:defRPr sz="6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Marcador de texto 39"/>
          <p:cNvSpPr>
            <a:spLocks noGrp="1"/>
          </p:cNvSpPr>
          <p:nvPr>
            <p:ph type="body" sz="quarter" idx="15"/>
          </p:nvPr>
        </p:nvSpPr>
        <p:spPr>
          <a:xfrm>
            <a:off x="5618526" y="3067547"/>
            <a:ext cx="5764177" cy="12382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9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30" name="Rectángulo 46"/>
          <p:cNvSpPr/>
          <p:nvPr/>
        </p:nvSpPr>
        <p:spPr>
          <a:xfrm>
            <a:off x="5222568" y="4512147"/>
            <a:ext cx="6527067" cy="1780248"/>
          </a:xfrm>
          <a:prstGeom prst="rect">
            <a:avLst/>
          </a:prstGeom>
          <a:solidFill>
            <a:srgbClr val="F0F0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31" name="Rectángulo 47"/>
          <p:cNvSpPr/>
          <p:nvPr/>
        </p:nvSpPr>
        <p:spPr>
          <a:xfrm>
            <a:off x="4256411" y="4512147"/>
            <a:ext cx="979824" cy="17802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32" name="Marcador de texto 35"/>
          <p:cNvSpPr>
            <a:spLocks noGrp="1"/>
          </p:cNvSpPr>
          <p:nvPr>
            <p:ph type="body" sz="quarter" idx="16"/>
          </p:nvPr>
        </p:nvSpPr>
        <p:spPr>
          <a:xfrm>
            <a:off x="4349027" y="4855445"/>
            <a:ext cx="752927" cy="114075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FontTx/>
              <a:buNone/>
              <a:defRPr sz="6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Marcador de texto 39"/>
          <p:cNvSpPr>
            <a:spLocks noGrp="1"/>
          </p:cNvSpPr>
          <p:nvPr>
            <p:ph type="body" sz="quarter" idx="17"/>
          </p:nvPr>
        </p:nvSpPr>
        <p:spPr>
          <a:xfrm>
            <a:off x="5618526" y="4870467"/>
            <a:ext cx="5764177" cy="12382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9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34" name="Marcador de texto 39"/>
          <p:cNvSpPr>
            <a:spLocks noGrp="1"/>
          </p:cNvSpPr>
          <p:nvPr>
            <p:ph type="body" sz="quarter" idx="18"/>
          </p:nvPr>
        </p:nvSpPr>
        <p:spPr>
          <a:xfrm>
            <a:off x="395063" y="1683724"/>
            <a:ext cx="3579520" cy="4515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500" spc="-100">
                <a:solidFill>
                  <a:srgbClr val="333F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O 2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ángulo 33"/>
          <p:cNvSpPr/>
          <p:nvPr/>
        </p:nvSpPr>
        <p:spPr>
          <a:xfrm>
            <a:off x="4256411" y="3552405"/>
            <a:ext cx="7493225" cy="2638099"/>
          </a:xfrm>
          <a:prstGeom prst="rect">
            <a:avLst/>
          </a:prstGeom>
          <a:solidFill>
            <a:srgbClr val="F0F0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42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4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359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344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45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46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47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48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49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0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1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2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3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4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5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6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7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8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36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676830" y="3809993"/>
            <a:ext cx="752927" cy="114075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000">
                <a:solidFill>
                  <a:schemeClr val="accent1"/>
                </a:solidFill>
              </a:defRPr>
            </a:lvl1pPr>
            <a:lvl2pPr marL="1219200" indent="-762000">
              <a:buFontTx/>
              <a:defRPr sz="8000">
                <a:solidFill>
                  <a:schemeClr val="accent1"/>
                </a:solidFill>
              </a:defRPr>
            </a:lvl2pPr>
            <a:lvl3pPr marL="1828800" indent="-914400">
              <a:buFontTx/>
              <a:defRPr sz="8000">
                <a:solidFill>
                  <a:schemeClr val="accent1"/>
                </a:solidFill>
              </a:defRPr>
            </a:lvl3pPr>
            <a:lvl4pPr marL="2387600" indent="-1016000">
              <a:buFontTx/>
              <a:defRPr sz="8000">
                <a:solidFill>
                  <a:schemeClr val="accent1"/>
                </a:solidFill>
              </a:defRPr>
            </a:lvl4pPr>
            <a:lvl5pPr marL="2844800" indent="-1016000">
              <a:buFontTx/>
              <a:defRPr sz="80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1" name="Marcador de texto 39"/>
          <p:cNvSpPr>
            <a:spLocks noGrp="1"/>
          </p:cNvSpPr>
          <p:nvPr>
            <p:ph type="body" sz="quarter" idx="13"/>
          </p:nvPr>
        </p:nvSpPr>
        <p:spPr>
          <a:xfrm>
            <a:off x="5618526" y="3892212"/>
            <a:ext cx="5764177" cy="12382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9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62" name="Rectángulo 34"/>
          <p:cNvSpPr/>
          <p:nvPr/>
        </p:nvSpPr>
        <p:spPr>
          <a:xfrm>
            <a:off x="4256411" y="935420"/>
            <a:ext cx="7493225" cy="261698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63" name="Marcador de texto 35"/>
          <p:cNvSpPr>
            <a:spLocks noGrp="1"/>
          </p:cNvSpPr>
          <p:nvPr>
            <p:ph type="body" sz="quarter" idx="14"/>
          </p:nvPr>
        </p:nvSpPr>
        <p:spPr>
          <a:xfrm>
            <a:off x="4676830" y="1171896"/>
            <a:ext cx="752927" cy="11407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80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364" name="Marcador de texto 39"/>
          <p:cNvSpPr>
            <a:spLocks noGrp="1"/>
          </p:cNvSpPr>
          <p:nvPr>
            <p:ph type="body" sz="quarter" idx="15"/>
          </p:nvPr>
        </p:nvSpPr>
        <p:spPr>
          <a:xfrm>
            <a:off x="5618526" y="1254115"/>
            <a:ext cx="5764177" cy="12382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9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65" name="Rectángulo 26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EXTO 2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388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373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4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5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6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7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8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9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0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1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2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3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4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5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6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7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389" name="Rectángulo 26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90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2757955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9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313355" y="903643"/>
            <a:ext cx="2719698" cy="5296190"/>
          </a:xfrm>
          <a:prstGeom prst="rect">
            <a:avLst/>
          </a:prstGeom>
          <a:solidFill>
            <a:srgbClr val="F0F0EF"/>
          </a:solidFill>
        </p:spPr>
        <p:txBody>
          <a:bodyPr lIns="288000" tIns="288000" rIns="288000" bIns="288000"/>
          <a:lstStyle>
            <a:lvl1pPr marL="0" indent="0" algn="ctr">
              <a:spcBef>
                <a:spcPts val="3600"/>
              </a:spcBef>
              <a:buSzTx/>
              <a:buFontTx/>
              <a:buNone/>
              <a:defRPr sz="2000" spc="70">
                <a:latin typeface="Georgia"/>
                <a:ea typeface="Georgia"/>
                <a:cs typeface="Georgia"/>
                <a:sym typeface="Georgia"/>
              </a:defRPr>
            </a:lvl1pPr>
            <a:lvl2pPr marL="0" indent="0" algn="ctr">
              <a:spcBef>
                <a:spcPts val="3600"/>
              </a:spcBef>
              <a:buSzTx/>
              <a:buFontTx/>
              <a:buNone/>
              <a:defRPr sz="2000" spc="70"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ctr">
              <a:spcBef>
                <a:spcPts val="3600"/>
              </a:spcBef>
              <a:buFontTx/>
              <a:defRPr sz="2000" spc="70">
                <a:latin typeface="Georgia"/>
                <a:ea typeface="Georgia"/>
                <a:cs typeface="Georgia"/>
                <a:sym typeface="Georgia"/>
              </a:defRPr>
            </a:lvl3pPr>
            <a:lvl4pPr marL="1625600" indent="-254000" algn="ctr">
              <a:spcBef>
                <a:spcPts val="3600"/>
              </a:spcBef>
              <a:buFontTx/>
              <a:defRPr sz="2000" spc="70">
                <a:latin typeface="Georgia"/>
                <a:ea typeface="Georgia"/>
                <a:cs typeface="Georgia"/>
                <a:sym typeface="Georgia"/>
              </a:defRPr>
            </a:lvl4pPr>
            <a:lvl5pPr marL="2082800" indent="-254000" algn="ctr">
              <a:spcBef>
                <a:spcPts val="3600"/>
              </a:spcBef>
              <a:buFontTx/>
              <a:defRPr sz="2000" spc="7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2" name="Conector recto 7"/>
          <p:cNvSpPr/>
          <p:nvPr/>
        </p:nvSpPr>
        <p:spPr>
          <a:xfrm>
            <a:off x="4534503" y="2873256"/>
            <a:ext cx="27740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93" name="Marcador de posición de imagen 30"/>
          <p:cNvSpPr>
            <a:spLocks noGrp="1"/>
          </p:cNvSpPr>
          <p:nvPr>
            <p:ph type="pic" sz="quarter" idx="13"/>
          </p:nvPr>
        </p:nvSpPr>
        <p:spPr>
          <a:xfrm>
            <a:off x="4106466" y="1452562"/>
            <a:ext cx="1133476" cy="11334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394" name="Marcador de texto 33"/>
          <p:cNvSpPr>
            <a:spLocks noGrp="1"/>
          </p:cNvSpPr>
          <p:nvPr>
            <p:ph type="body" sz="quarter" idx="14"/>
          </p:nvPr>
        </p:nvSpPr>
        <p:spPr>
          <a:xfrm>
            <a:off x="6116192" y="903643"/>
            <a:ext cx="2719698" cy="5296190"/>
          </a:xfrm>
          <a:prstGeom prst="rect">
            <a:avLst/>
          </a:prstGeom>
          <a:solidFill>
            <a:srgbClr val="F0F0EF"/>
          </a:solidFill>
        </p:spPr>
        <p:txBody>
          <a:bodyPr lIns="288000" tIns="288000" rIns="288000" bIns="288000"/>
          <a:lstStyle/>
          <a:p>
            <a:pPr marL="0" indent="0" algn="ctr">
              <a:spcBef>
                <a:spcPts val="3600"/>
              </a:spcBef>
              <a:buSzTx/>
              <a:buFontTx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5" name="Conector recto 43"/>
          <p:cNvSpPr/>
          <p:nvPr/>
        </p:nvSpPr>
        <p:spPr>
          <a:xfrm>
            <a:off x="7337339" y="2873256"/>
            <a:ext cx="27740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96" name="Marcador de posición de imagen 30"/>
          <p:cNvSpPr>
            <a:spLocks noGrp="1"/>
          </p:cNvSpPr>
          <p:nvPr>
            <p:ph type="pic" sz="quarter" idx="15"/>
          </p:nvPr>
        </p:nvSpPr>
        <p:spPr>
          <a:xfrm>
            <a:off x="6909303" y="1452562"/>
            <a:ext cx="1133476" cy="11334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397" name="Marcador de texto 33"/>
          <p:cNvSpPr>
            <a:spLocks noGrp="1"/>
          </p:cNvSpPr>
          <p:nvPr>
            <p:ph type="body" sz="quarter" idx="16"/>
          </p:nvPr>
        </p:nvSpPr>
        <p:spPr>
          <a:xfrm>
            <a:off x="8928969" y="903643"/>
            <a:ext cx="2719698" cy="5296190"/>
          </a:xfrm>
          <a:prstGeom prst="rect">
            <a:avLst/>
          </a:prstGeom>
          <a:solidFill>
            <a:srgbClr val="F0F0EF"/>
          </a:solidFill>
        </p:spPr>
        <p:txBody>
          <a:bodyPr lIns="288000" tIns="288000" rIns="288000" bIns="288000"/>
          <a:lstStyle/>
          <a:p>
            <a:pPr marL="0" indent="0" algn="ctr">
              <a:spcBef>
                <a:spcPts val="3600"/>
              </a:spcBef>
              <a:buSzTx/>
              <a:buFontTx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8" name="Conector recto 46"/>
          <p:cNvSpPr/>
          <p:nvPr/>
        </p:nvSpPr>
        <p:spPr>
          <a:xfrm>
            <a:off x="10150117" y="2873256"/>
            <a:ext cx="27740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99" name="Marcador de posición de imagen 30"/>
          <p:cNvSpPr>
            <a:spLocks noGrp="1"/>
          </p:cNvSpPr>
          <p:nvPr>
            <p:ph type="pic" sz="quarter" idx="17"/>
          </p:nvPr>
        </p:nvSpPr>
        <p:spPr>
          <a:xfrm>
            <a:off x="9722080" y="1452562"/>
            <a:ext cx="1133476" cy="11334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400" name="Marcador de texto 39"/>
          <p:cNvSpPr>
            <a:spLocks noGrp="1"/>
          </p:cNvSpPr>
          <p:nvPr>
            <p:ph type="body" sz="quarter" idx="18"/>
          </p:nvPr>
        </p:nvSpPr>
        <p:spPr>
          <a:xfrm>
            <a:off x="395062" y="1683724"/>
            <a:ext cx="2743058" cy="4515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500" spc="-100">
                <a:solidFill>
                  <a:srgbClr val="333F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4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424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409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0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1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2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3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4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5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6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7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8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9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20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21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22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23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425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2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64181" y="1724415"/>
            <a:ext cx="2755489" cy="879638"/>
          </a:xfrm>
          <a:prstGeom prst="rect">
            <a:avLst/>
          </a:prstGeom>
          <a:solidFill>
            <a:schemeClr val="accent1"/>
          </a:solidFill>
        </p:spPr>
        <p:txBody>
          <a:bodyPr lIns="215999" tIns="215999" rIns="215999" bIns="215999"/>
          <a:lstStyle>
            <a:lvl1pPr marL="0" indent="0" algn="ctr">
              <a:spcBef>
                <a:spcPts val="600"/>
              </a:spcBef>
              <a:buSzTx/>
              <a:buFontTx/>
              <a:buNone/>
              <a:defRPr sz="2000" spc="7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000" spc="7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ctr">
              <a:spcBef>
                <a:spcPts val="600"/>
              </a:spcBef>
              <a:buFontTx/>
              <a:defRPr sz="2000" spc="7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25600" indent="-254000" algn="ctr">
              <a:spcBef>
                <a:spcPts val="600"/>
              </a:spcBef>
              <a:buFontTx/>
              <a:defRPr sz="2000" spc="7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82800" indent="-254000" algn="ctr">
              <a:spcBef>
                <a:spcPts val="600"/>
              </a:spcBef>
              <a:buFontTx/>
              <a:defRPr sz="2000" spc="7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27" name="Marcador de texto 33"/>
          <p:cNvSpPr>
            <a:spLocks noGrp="1"/>
          </p:cNvSpPr>
          <p:nvPr>
            <p:ph type="body" sz="quarter" idx="13"/>
          </p:nvPr>
        </p:nvSpPr>
        <p:spPr>
          <a:xfrm>
            <a:off x="3353763" y="1724415"/>
            <a:ext cx="2755490" cy="879638"/>
          </a:xfrm>
          <a:prstGeom prst="rect">
            <a:avLst/>
          </a:prstGeom>
          <a:solidFill>
            <a:schemeClr val="accent1"/>
          </a:solidFill>
        </p:spPr>
        <p:txBody>
          <a:bodyPr lIns="215999" tIns="215999" rIns="215999" bIns="215999"/>
          <a:lstStyle/>
          <a:p>
            <a:pPr marL="0" indent="0" algn="ctr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8" name="Marcador de texto 33"/>
          <p:cNvSpPr>
            <a:spLocks noGrp="1"/>
          </p:cNvSpPr>
          <p:nvPr>
            <p:ph type="body" sz="quarter" idx="14"/>
          </p:nvPr>
        </p:nvSpPr>
        <p:spPr>
          <a:xfrm>
            <a:off x="6143345" y="1724415"/>
            <a:ext cx="2755490" cy="879638"/>
          </a:xfrm>
          <a:prstGeom prst="rect">
            <a:avLst/>
          </a:prstGeom>
          <a:solidFill>
            <a:schemeClr val="accent1"/>
          </a:solidFill>
        </p:spPr>
        <p:txBody>
          <a:bodyPr lIns="215999" tIns="215999" rIns="215999" bIns="215999"/>
          <a:lstStyle/>
          <a:p>
            <a:pPr marL="0" indent="0" algn="ctr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9" name="Marcador de texto 33"/>
          <p:cNvSpPr>
            <a:spLocks noGrp="1"/>
          </p:cNvSpPr>
          <p:nvPr>
            <p:ph type="body" sz="quarter" idx="15"/>
          </p:nvPr>
        </p:nvSpPr>
        <p:spPr>
          <a:xfrm>
            <a:off x="8932928" y="1724415"/>
            <a:ext cx="2755490" cy="879638"/>
          </a:xfrm>
          <a:prstGeom prst="rect">
            <a:avLst/>
          </a:prstGeom>
          <a:solidFill>
            <a:schemeClr val="accent1"/>
          </a:solidFill>
        </p:spPr>
        <p:txBody>
          <a:bodyPr lIns="215999" tIns="215999" rIns="215999" bIns="215999"/>
          <a:lstStyle/>
          <a:p>
            <a:pPr marL="0" indent="0" algn="ctr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0" name="Marcador de texto 25"/>
          <p:cNvSpPr>
            <a:spLocks noGrp="1"/>
          </p:cNvSpPr>
          <p:nvPr>
            <p:ph type="body" sz="quarter" idx="16"/>
          </p:nvPr>
        </p:nvSpPr>
        <p:spPr>
          <a:xfrm>
            <a:off x="564178" y="2643809"/>
            <a:ext cx="2755490" cy="3592555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431" name="Marcador de texto 25"/>
          <p:cNvSpPr>
            <a:spLocks noGrp="1"/>
          </p:cNvSpPr>
          <p:nvPr>
            <p:ph type="body" sz="quarter" idx="17"/>
          </p:nvPr>
        </p:nvSpPr>
        <p:spPr>
          <a:xfrm>
            <a:off x="3354230" y="2643809"/>
            <a:ext cx="2755490" cy="3592555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432" name="Marcador de texto 25"/>
          <p:cNvSpPr>
            <a:spLocks noGrp="1"/>
          </p:cNvSpPr>
          <p:nvPr>
            <p:ph type="body" sz="quarter" idx="18"/>
          </p:nvPr>
        </p:nvSpPr>
        <p:spPr>
          <a:xfrm>
            <a:off x="8934332" y="2643809"/>
            <a:ext cx="2755490" cy="3592555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433" name="Marcador de texto 25"/>
          <p:cNvSpPr>
            <a:spLocks noGrp="1"/>
          </p:cNvSpPr>
          <p:nvPr>
            <p:ph type="body" sz="quarter" idx="19"/>
          </p:nvPr>
        </p:nvSpPr>
        <p:spPr>
          <a:xfrm>
            <a:off x="6144281" y="2643809"/>
            <a:ext cx="2755490" cy="3592555"/>
          </a:xfrm>
          <a:prstGeom prst="rect">
            <a:avLst/>
          </a:prstGeom>
          <a:solidFill>
            <a:srgbClr val="F0F0EF"/>
          </a:solidFill>
        </p:spPr>
        <p:txBody>
          <a:bodyPr lIns="215999" tIns="215999" rIns="215999" bIns="215999"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EXTO 2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4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457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442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3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4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5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6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7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8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49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0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1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2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3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4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5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56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458" name="Rectángulo 26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5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872319" y="2305245"/>
            <a:ext cx="2898476" cy="2900799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</a:defRPr>
            </a:lvl2pPr>
            <a:lvl3pPr marL="1920239" indent="-1005839" algn="ctr">
              <a:spcBef>
                <a:spcPts val="0"/>
              </a:spcBef>
              <a:buFontTx/>
              <a:defRPr sz="4400">
                <a:solidFill>
                  <a:srgbClr val="FFFFFF"/>
                </a:solidFill>
              </a:defRPr>
            </a:lvl3pPr>
            <a:lvl4pPr marL="1930400" indent="-558800" algn="ctr">
              <a:spcBef>
                <a:spcPts val="0"/>
              </a:spcBef>
              <a:buFontTx/>
              <a:defRPr sz="4400">
                <a:solidFill>
                  <a:srgbClr val="FFFFFF"/>
                </a:solidFill>
              </a:defRPr>
            </a:lvl4pPr>
            <a:lvl5pPr marL="2387600" indent="-558800" algn="ctr">
              <a:spcBef>
                <a:spcPts val="0"/>
              </a:spcBef>
              <a:buFontTx/>
              <a:defRPr sz="4400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0" name="Marcador de texto 24"/>
          <p:cNvSpPr>
            <a:spLocks noGrp="1"/>
          </p:cNvSpPr>
          <p:nvPr>
            <p:ph type="body" sz="quarter" idx="13"/>
          </p:nvPr>
        </p:nvSpPr>
        <p:spPr>
          <a:xfrm>
            <a:off x="8913099" y="2449136"/>
            <a:ext cx="1115894" cy="1116789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Marcador de texto 24"/>
          <p:cNvSpPr>
            <a:spLocks noGrp="1"/>
          </p:cNvSpPr>
          <p:nvPr>
            <p:ph type="body" sz="quarter" idx="14"/>
          </p:nvPr>
        </p:nvSpPr>
        <p:spPr>
          <a:xfrm>
            <a:off x="8560389" y="4576586"/>
            <a:ext cx="774600" cy="775222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2" name="Marcador de texto 24"/>
          <p:cNvSpPr>
            <a:spLocks noGrp="1"/>
          </p:cNvSpPr>
          <p:nvPr>
            <p:ph type="body" sz="quarter" idx="15"/>
          </p:nvPr>
        </p:nvSpPr>
        <p:spPr>
          <a:xfrm>
            <a:off x="7967184" y="1441349"/>
            <a:ext cx="929109" cy="929852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3" name="Marcador de texto 24"/>
          <p:cNvSpPr>
            <a:spLocks noGrp="1"/>
          </p:cNvSpPr>
          <p:nvPr>
            <p:ph type="body" sz="quarter" idx="16"/>
          </p:nvPr>
        </p:nvSpPr>
        <p:spPr>
          <a:xfrm>
            <a:off x="6185903" y="1184571"/>
            <a:ext cx="991867" cy="992662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4" name="Marcador de texto 24"/>
          <p:cNvSpPr>
            <a:spLocks noGrp="1"/>
          </p:cNvSpPr>
          <p:nvPr>
            <p:ph type="body" sz="quarter" idx="17"/>
          </p:nvPr>
        </p:nvSpPr>
        <p:spPr>
          <a:xfrm>
            <a:off x="5939745" y="5062750"/>
            <a:ext cx="658780" cy="659306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5" name="Marcador de texto 24"/>
          <p:cNvSpPr>
            <a:spLocks noGrp="1"/>
          </p:cNvSpPr>
          <p:nvPr>
            <p:ph type="body" sz="quarter" idx="18"/>
          </p:nvPr>
        </p:nvSpPr>
        <p:spPr>
          <a:xfrm>
            <a:off x="5423525" y="2157019"/>
            <a:ext cx="707010" cy="707578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Marcador de texto 24"/>
          <p:cNvSpPr>
            <a:spLocks noGrp="1"/>
          </p:cNvSpPr>
          <p:nvPr>
            <p:ph type="body" sz="quarter" idx="19"/>
          </p:nvPr>
        </p:nvSpPr>
        <p:spPr>
          <a:xfrm>
            <a:off x="4716281" y="3091042"/>
            <a:ext cx="929109" cy="929852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Marcador de texto 24"/>
          <p:cNvSpPr>
            <a:spLocks noGrp="1"/>
          </p:cNvSpPr>
          <p:nvPr>
            <p:ph type="body" sz="quarter" idx="20"/>
          </p:nvPr>
        </p:nvSpPr>
        <p:spPr>
          <a:xfrm>
            <a:off x="7572837" y="5315763"/>
            <a:ext cx="774600" cy="775222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Marcador de texto 24"/>
          <p:cNvSpPr>
            <a:spLocks noGrp="1"/>
          </p:cNvSpPr>
          <p:nvPr>
            <p:ph type="body" sz="quarter" idx="21"/>
          </p:nvPr>
        </p:nvSpPr>
        <p:spPr>
          <a:xfrm>
            <a:off x="5186791" y="4341707"/>
            <a:ext cx="685001" cy="68555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Marcador de texto 24"/>
          <p:cNvSpPr>
            <a:spLocks noGrp="1"/>
          </p:cNvSpPr>
          <p:nvPr>
            <p:ph type="body" sz="quarter" idx="22"/>
          </p:nvPr>
        </p:nvSpPr>
        <p:spPr>
          <a:xfrm>
            <a:off x="6767720" y="5550327"/>
            <a:ext cx="475443" cy="47582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Marcador de texto 24"/>
          <p:cNvSpPr>
            <a:spLocks noGrp="1"/>
          </p:cNvSpPr>
          <p:nvPr>
            <p:ph type="body" sz="quarter" idx="23"/>
          </p:nvPr>
        </p:nvSpPr>
        <p:spPr>
          <a:xfrm>
            <a:off x="7444524" y="902479"/>
            <a:ext cx="434395" cy="434743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400"/>
            </a:pPr>
            <a:endParaRPr/>
          </a:p>
        </p:txBody>
      </p:sp>
      <p:sp>
        <p:nvSpPr>
          <p:cNvPr id="471" name="Marcador de texto 24"/>
          <p:cNvSpPr>
            <a:spLocks noGrp="1"/>
          </p:cNvSpPr>
          <p:nvPr>
            <p:ph type="body" sz="quarter" idx="24"/>
          </p:nvPr>
        </p:nvSpPr>
        <p:spPr>
          <a:xfrm>
            <a:off x="9233986" y="3996101"/>
            <a:ext cx="434395" cy="434743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400"/>
            </a:pPr>
            <a:endParaRPr/>
          </a:p>
        </p:txBody>
      </p:sp>
      <p:sp>
        <p:nvSpPr>
          <p:cNvPr id="472" name="Marcador de texto 39"/>
          <p:cNvSpPr>
            <a:spLocks noGrp="1"/>
          </p:cNvSpPr>
          <p:nvPr>
            <p:ph type="body" sz="quarter" idx="25"/>
          </p:nvPr>
        </p:nvSpPr>
        <p:spPr>
          <a:xfrm>
            <a:off x="395062" y="1683724"/>
            <a:ext cx="3602942" cy="4515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500" spc="-100">
                <a:solidFill>
                  <a:srgbClr val="333F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495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480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1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2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3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4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5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6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7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8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89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90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91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92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93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94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496" name="Nivel de texto 1…"/>
          <p:cNvSpPr txBox="1">
            <a:spLocks noGrp="1"/>
          </p:cNvSpPr>
          <p:nvPr>
            <p:ph type="body" idx="1"/>
          </p:nvPr>
        </p:nvSpPr>
        <p:spPr>
          <a:xfrm>
            <a:off x="346513" y="1754789"/>
            <a:ext cx="10489655" cy="395232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FontTx/>
              <a:buNone/>
              <a:defRPr sz="4900" b="1">
                <a:solidFill>
                  <a:schemeClr val="accent1"/>
                </a:soli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4900" b="1">
                <a:solidFill>
                  <a:schemeClr val="accent1"/>
                </a:solidFill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4900" b="1">
                <a:solidFill>
                  <a:schemeClr val="accent1"/>
                </a:solidFill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4900" b="1">
                <a:solidFill>
                  <a:schemeClr val="accent1"/>
                </a:solidFill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4900" b="1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7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83453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50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521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506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07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08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09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0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1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2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3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4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5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6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7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8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19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20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522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ángulo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30" name="Texto del título"/>
          <p:cNvSpPr txBox="1">
            <a:spLocks noGrp="1"/>
          </p:cNvSpPr>
          <p:nvPr>
            <p:ph type="title"/>
          </p:nvPr>
        </p:nvSpPr>
        <p:spPr>
          <a:xfrm>
            <a:off x="592344" y="2995186"/>
            <a:ext cx="10075656" cy="1655763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r>
              <a:t>Texto del título</a:t>
            </a:r>
          </a:p>
        </p:txBody>
      </p:sp>
      <p:grpSp>
        <p:nvGrpSpPr>
          <p:cNvPr id="546" name="Group 4"/>
          <p:cNvGrpSpPr/>
          <p:nvPr/>
        </p:nvGrpSpPr>
        <p:grpSpPr>
          <a:xfrm>
            <a:off x="684196" y="661237"/>
            <a:ext cx="2462780" cy="519494"/>
            <a:chOff x="0" y="0"/>
            <a:chExt cx="2462779" cy="519492"/>
          </a:xfrm>
        </p:grpSpPr>
        <p:sp>
          <p:nvSpPr>
            <p:cNvPr id="531" name="Freeform 5"/>
            <p:cNvSpPr/>
            <p:nvPr/>
          </p:nvSpPr>
          <p:spPr>
            <a:xfrm>
              <a:off x="1220487" y="14109"/>
              <a:ext cx="185350" cy="21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2" name="Freeform 6"/>
            <p:cNvSpPr/>
            <p:nvPr/>
          </p:nvSpPr>
          <p:spPr>
            <a:xfrm>
              <a:off x="1419625" y="71189"/>
              <a:ext cx="181824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3" name="Freeform 7"/>
            <p:cNvSpPr/>
            <p:nvPr/>
          </p:nvSpPr>
          <p:spPr>
            <a:xfrm>
              <a:off x="1617161" y="71189"/>
              <a:ext cx="116085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4" name="Freeform 8"/>
            <p:cNvSpPr/>
            <p:nvPr/>
          </p:nvSpPr>
          <p:spPr>
            <a:xfrm>
              <a:off x="1752165" y="0"/>
              <a:ext cx="84980" cy="22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5" name="Freeform 9"/>
            <p:cNvSpPr/>
            <p:nvPr/>
          </p:nvSpPr>
          <p:spPr>
            <a:xfrm>
              <a:off x="1850933" y="71189"/>
              <a:ext cx="181823" cy="15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6" name="Freeform 10"/>
            <p:cNvSpPr/>
            <p:nvPr/>
          </p:nvSpPr>
          <p:spPr>
            <a:xfrm>
              <a:off x="2046544" y="71189"/>
              <a:ext cx="135967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7" name="Freeform 11"/>
            <p:cNvSpPr/>
            <p:nvPr/>
          </p:nvSpPr>
          <p:spPr>
            <a:xfrm>
              <a:off x="2205919" y="71189"/>
              <a:ext cx="116085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8" name="Freeform 12"/>
            <p:cNvSpPr/>
            <p:nvPr/>
          </p:nvSpPr>
          <p:spPr>
            <a:xfrm>
              <a:off x="2346695" y="71189"/>
              <a:ext cx="116085" cy="15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39" name="Freeform 13"/>
            <p:cNvSpPr/>
            <p:nvPr/>
          </p:nvSpPr>
          <p:spPr>
            <a:xfrm>
              <a:off x="1223373" y="300151"/>
              <a:ext cx="149114" cy="21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40" name="Freeform 14"/>
            <p:cNvSpPr/>
            <p:nvPr/>
          </p:nvSpPr>
          <p:spPr>
            <a:xfrm>
              <a:off x="1395254" y="360759"/>
              <a:ext cx="132440" cy="15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41" name="Freeform 15"/>
            <p:cNvSpPr/>
            <p:nvPr/>
          </p:nvSpPr>
          <p:spPr>
            <a:xfrm>
              <a:off x="1538596" y="273214"/>
              <a:ext cx="181823" cy="24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42" name="Freeform 16"/>
            <p:cNvSpPr/>
            <p:nvPr/>
          </p:nvSpPr>
          <p:spPr>
            <a:xfrm>
              <a:off x="1734207" y="360759"/>
              <a:ext cx="154245" cy="15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43" name="Freeform 17"/>
            <p:cNvSpPr/>
            <p:nvPr/>
          </p:nvSpPr>
          <p:spPr>
            <a:xfrm>
              <a:off x="1908333" y="360759"/>
              <a:ext cx="153604" cy="15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44" name="Freeform 18"/>
            <p:cNvSpPr/>
            <p:nvPr/>
          </p:nvSpPr>
          <p:spPr>
            <a:xfrm>
              <a:off x="2075405" y="273214"/>
              <a:ext cx="85300" cy="24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545" name="Freeform 19"/>
            <p:cNvSpPr/>
            <p:nvPr/>
          </p:nvSpPr>
          <p:spPr>
            <a:xfrm>
              <a:off x="0" y="13147"/>
              <a:ext cx="1084522" cy="50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547" name="Rectángulo 45"/>
          <p:cNvSpPr/>
          <p:nvPr/>
        </p:nvSpPr>
        <p:spPr>
          <a:xfrm>
            <a:off x="12072026" y="676384"/>
            <a:ext cx="119975" cy="501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48" name="CuadroTexto 46"/>
          <p:cNvSpPr txBox="1"/>
          <p:nvPr/>
        </p:nvSpPr>
        <p:spPr>
          <a:xfrm>
            <a:off x="10834544" y="708121"/>
            <a:ext cx="118293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300" spc="110">
                <a:solidFill>
                  <a:srgbClr val="FFFFFF"/>
                </a:solidFill>
              </a:defRPr>
            </a:pPr>
            <a:r>
              <a:rPr dirty="0"/>
              <a:t>We make </a:t>
            </a:r>
            <a:br>
              <a:rPr dirty="0"/>
            </a:br>
            <a:r>
              <a:rPr dirty="0"/>
              <a:t>it happen</a:t>
            </a:r>
          </a:p>
        </p:txBody>
      </p:sp>
      <p:sp>
        <p:nvSpPr>
          <p:cNvPr id="549" name="CuadroTexto 22"/>
          <p:cNvSpPr txBox="1"/>
          <p:nvPr/>
        </p:nvSpPr>
        <p:spPr>
          <a:xfrm>
            <a:off x="609722" y="6169688"/>
            <a:ext cx="19629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r>
              <a:rPr dirty="0"/>
              <a:t>eaeprogramas.es</a:t>
            </a:r>
          </a:p>
        </p:txBody>
      </p:sp>
      <p:sp>
        <p:nvSpPr>
          <p:cNvPr id="55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o del título"/>
          <p:cNvSpPr txBox="1">
            <a:spLocks noGrp="1"/>
          </p:cNvSpPr>
          <p:nvPr>
            <p:ph type="title"/>
          </p:nvPr>
        </p:nvSpPr>
        <p:spPr>
          <a:xfrm>
            <a:off x="351674" y="1274079"/>
            <a:ext cx="11432339" cy="45185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62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2758" y="2299120"/>
            <a:ext cx="11431256" cy="38588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SzTx/>
              <a:buFontTx/>
              <a:buNone/>
              <a:defRPr sz="2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079999">
              <a:lnSpc>
                <a:spcPct val="80000"/>
              </a:lnSpc>
              <a:buSzTx/>
              <a:buFontTx/>
              <a:buNone/>
              <a:defRPr sz="2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914400">
              <a:lnSpc>
                <a:spcPct val="80000"/>
              </a:lnSpc>
              <a:buSzTx/>
              <a:buFontTx/>
              <a:buNone/>
              <a:defRPr sz="2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371600">
              <a:lnSpc>
                <a:spcPct val="80000"/>
              </a:lnSpc>
              <a:buSzTx/>
              <a:buFontTx/>
              <a:buNone/>
              <a:defRPr sz="2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828800">
              <a:lnSpc>
                <a:spcPct val="80000"/>
              </a:lnSpc>
              <a:buSzTx/>
              <a:buFontTx/>
              <a:buNone/>
              <a:defRPr sz="2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79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64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5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6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7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8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9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0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1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2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3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4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5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6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7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8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80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ADILL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ORTADILL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113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98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9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0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1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2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3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4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5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6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7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8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9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0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1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2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14" name="Forma libre: forma 27"/>
          <p:cNvSpPr/>
          <p:nvPr/>
        </p:nvSpPr>
        <p:spPr>
          <a:xfrm>
            <a:off x="5986367" y="4062981"/>
            <a:ext cx="267184" cy="40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5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6" name="CuadroTexto 26"/>
          <p:cNvSpPr txBox="1"/>
          <p:nvPr/>
        </p:nvSpPr>
        <p:spPr>
          <a:xfrm>
            <a:off x="609722" y="6169688"/>
            <a:ext cx="19629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r>
              <a:rPr dirty="0"/>
              <a:t>eaeprogramas.es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ORTADILL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4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141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126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7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8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9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0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1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2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3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4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5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6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7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8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9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0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42" name="Forma libre: forma 27"/>
          <p:cNvSpPr/>
          <p:nvPr/>
        </p:nvSpPr>
        <p:spPr>
          <a:xfrm>
            <a:off x="5986367" y="4062981"/>
            <a:ext cx="267184" cy="40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3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4" name="CuadroTexto 26"/>
          <p:cNvSpPr txBox="1"/>
          <p:nvPr/>
        </p:nvSpPr>
        <p:spPr>
          <a:xfrm>
            <a:off x="609722" y="6169688"/>
            <a:ext cx="19629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r>
              <a:rPr dirty="0"/>
              <a:t>eaeprogramas.es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ORTADILL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169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154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5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6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7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8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9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0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1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2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3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4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5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6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7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8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70" name="Forma libre: forma 27"/>
          <p:cNvSpPr/>
          <p:nvPr/>
        </p:nvSpPr>
        <p:spPr>
          <a:xfrm>
            <a:off x="5986367" y="4062981"/>
            <a:ext cx="267184" cy="40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71" name="CuadroTexto 25"/>
          <p:cNvSpPr txBox="1"/>
          <p:nvPr/>
        </p:nvSpPr>
        <p:spPr>
          <a:xfrm>
            <a:off x="609722" y="6169688"/>
            <a:ext cx="19629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r>
              <a:rPr dirty="0"/>
              <a:t>eaeprogramas.es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TEXT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195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180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1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2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3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4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5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6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7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8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9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90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91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92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93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94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96" name="Marcador de posición de imagen 24"/>
          <p:cNvSpPr>
            <a:spLocks noGrp="1"/>
          </p:cNvSpPr>
          <p:nvPr>
            <p:ph type="pic" idx="13"/>
          </p:nvPr>
        </p:nvSpPr>
        <p:spPr>
          <a:xfrm>
            <a:off x="4270375" y="904351"/>
            <a:ext cx="7513639" cy="529548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197" name="Rectángulo 25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9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70449" y="1681497"/>
            <a:ext cx="3604135" cy="45154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900"/>
            </a:lvl1pPr>
            <a:lvl2pPr marL="0" indent="457200">
              <a:lnSpc>
                <a:spcPct val="100000"/>
              </a:lnSpc>
              <a:buSzTx/>
              <a:buFontTx/>
              <a:buNone/>
              <a:defRPr sz="1900"/>
            </a:lvl2pPr>
            <a:lvl3pPr marL="0" indent="914400">
              <a:lnSpc>
                <a:spcPct val="100000"/>
              </a:lnSpc>
              <a:buSzTx/>
              <a:buFontTx/>
              <a:buNone/>
              <a:defRPr sz="1900"/>
            </a:lvl3pPr>
            <a:lvl4pPr marL="0" indent="1371600">
              <a:lnSpc>
                <a:spcPct val="100000"/>
              </a:lnSpc>
              <a:buSzTx/>
              <a:buFontTx/>
              <a:buNone/>
              <a:defRPr sz="1900"/>
            </a:lvl4pPr>
            <a:lvl5pPr marL="0" indent="1828800">
              <a:lnSpc>
                <a:spcPct val="100000"/>
              </a:lnSpc>
              <a:buSzTx/>
              <a:buFontTx/>
              <a:buNone/>
              <a:defRPr sz="19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TEXTO Y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0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222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207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08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09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0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1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2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3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4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5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6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7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8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19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20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21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223" name="Marcador de posición de imagen 24"/>
          <p:cNvSpPr>
            <a:spLocks noGrp="1"/>
          </p:cNvSpPr>
          <p:nvPr>
            <p:ph type="pic" sz="quarter" idx="13"/>
          </p:nvPr>
        </p:nvSpPr>
        <p:spPr>
          <a:xfrm>
            <a:off x="4256411" y="914399"/>
            <a:ext cx="3651642" cy="22508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2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146534" y="3194325"/>
            <a:ext cx="3761519" cy="26000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>
                <a:solidFill>
                  <a:schemeClr val="accent2"/>
                </a:solidFill>
              </a:defRPr>
            </a:lvl1pPr>
            <a:lvl2pPr marL="706581" indent="-249381">
              <a:buFontTx/>
              <a:defRPr sz="1200">
                <a:solidFill>
                  <a:schemeClr val="accent2"/>
                </a:solidFill>
              </a:defRPr>
            </a:lvl2pPr>
            <a:lvl3pPr marL="1188719" indent="-274319">
              <a:buFontTx/>
              <a:defRPr sz="1200">
                <a:solidFill>
                  <a:schemeClr val="accent2"/>
                </a:solidFill>
              </a:defRPr>
            </a:lvl3pPr>
            <a:lvl4pPr marL="1645920" indent="-274320">
              <a:buFontTx/>
              <a:defRPr sz="1200">
                <a:solidFill>
                  <a:schemeClr val="accent2"/>
                </a:solidFill>
              </a:defRPr>
            </a:lvl4pPr>
            <a:lvl5pPr marL="2103120" indent="-274320">
              <a:buFontTx/>
              <a:defRPr sz="12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5" name="Marcador de posición de imagen 24"/>
          <p:cNvSpPr>
            <a:spLocks noGrp="1"/>
          </p:cNvSpPr>
          <p:nvPr>
            <p:ph type="pic" sz="quarter" idx="14"/>
          </p:nvPr>
        </p:nvSpPr>
        <p:spPr>
          <a:xfrm>
            <a:off x="8092036" y="914399"/>
            <a:ext cx="3651643" cy="22508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26" name="Marcador de texto 25"/>
          <p:cNvSpPr>
            <a:spLocks noGrp="1"/>
          </p:cNvSpPr>
          <p:nvPr>
            <p:ph type="body" sz="quarter" idx="15"/>
          </p:nvPr>
        </p:nvSpPr>
        <p:spPr>
          <a:xfrm>
            <a:off x="7982160" y="3194325"/>
            <a:ext cx="3761519" cy="260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27" name="Marcador de posición de imagen 24"/>
          <p:cNvSpPr>
            <a:spLocks noGrp="1"/>
          </p:cNvSpPr>
          <p:nvPr>
            <p:ph type="pic" sz="quarter" idx="16"/>
          </p:nvPr>
        </p:nvSpPr>
        <p:spPr>
          <a:xfrm>
            <a:off x="4256411" y="3625231"/>
            <a:ext cx="3651642" cy="22508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28" name="Marcador de texto 25"/>
          <p:cNvSpPr>
            <a:spLocks noGrp="1"/>
          </p:cNvSpPr>
          <p:nvPr>
            <p:ph type="body" sz="quarter" idx="17"/>
          </p:nvPr>
        </p:nvSpPr>
        <p:spPr>
          <a:xfrm>
            <a:off x="4146534" y="5905158"/>
            <a:ext cx="3761519" cy="260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29" name="Marcador de posición de imagen 24"/>
          <p:cNvSpPr>
            <a:spLocks noGrp="1"/>
          </p:cNvSpPr>
          <p:nvPr>
            <p:ph type="pic" sz="quarter" idx="18"/>
          </p:nvPr>
        </p:nvSpPr>
        <p:spPr>
          <a:xfrm>
            <a:off x="8092036" y="3625231"/>
            <a:ext cx="3651643" cy="22508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30" name="Marcador de texto 25"/>
          <p:cNvSpPr>
            <a:spLocks noGrp="1"/>
          </p:cNvSpPr>
          <p:nvPr>
            <p:ph type="body" sz="quarter" idx="19"/>
          </p:nvPr>
        </p:nvSpPr>
        <p:spPr>
          <a:xfrm>
            <a:off x="7982160" y="5905158"/>
            <a:ext cx="3761519" cy="260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31" name="Rectángulo 32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2" name="Marcador de texto 39"/>
          <p:cNvSpPr>
            <a:spLocks noGrp="1"/>
          </p:cNvSpPr>
          <p:nvPr>
            <p:ph type="body" sz="quarter" idx="20"/>
          </p:nvPr>
        </p:nvSpPr>
        <p:spPr>
          <a:xfrm>
            <a:off x="395062" y="1683724"/>
            <a:ext cx="3594419" cy="4515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500" spc="-100">
                <a:solidFill>
                  <a:srgbClr val="333F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TERIOR TEXTO Y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o del título"/>
          <p:cNvSpPr txBox="1">
            <a:spLocks noGrp="1"/>
          </p:cNvSpPr>
          <p:nvPr>
            <p:ph type="title"/>
          </p:nvPr>
        </p:nvSpPr>
        <p:spPr>
          <a:xfrm>
            <a:off x="380164" y="812441"/>
            <a:ext cx="3594419" cy="640595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256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241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2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3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4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5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9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0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1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2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3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4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55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257" name="Marcador de posición de imagen 24"/>
          <p:cNvSpPr>
            <a:spLocks noGrp="1"/>
          </p:cNvSpPr>
          <p:nvPr>
            <p:ph type="pic" sz="quarter" idx="13"/>
          </p:nvPr>
        </p:nvSpPr>
        <p:spPr>
          <a:xfrm>
            <a:off x="4695825" y="914399"/>
            <a:ext cx="3467100" cy="34575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58" name="Rectángulo 32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5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47074" y="914399"/>
            <a:ext cx="3531116" cy="15906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FontTx/>
              <a:buNone/>
              <a:defRPr sz="1800" spc="69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1800" spc="69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20139" indent="-205739">
              <a:spcBef>
                <a:spcPts val="700"/>
              </a:spcBef>
              <a:buFontTx/>
              <a:defRPr sz="1800" spc="69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>
              <a:spcBef>
                <a:spcPts val="700"/>
              </a:spcBef>
              <a:buFontTx/>
              <a:defRPr sz="1800" spc="69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>
              <a:spcBef>
                <a:spcPts val="700"/>
              </a:spcBef>
              <a:buFontTx/>
              <a:defRPr sz="1800" spc="69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0" name="Marcador de posición de imagen 24"/>
          <p:cNvSpPr>
            <a:spLocks noGrp="1"/>
          </p:cNvSpPr>
          <p:nvPr>
            <p:ph type="pic" sz="quarter" idx="14"/>
          </p:nvPr>
        </p:nvSpPr>
        <p:spPr>
          <a:xfrm>
            <a:off x="8217419" y="2638424"/>
            <a:ext cx="1717157" cy="1733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61" name="Marcador de texto 33"/>
          <p:cNvSpPr>
            <a:spLocks noGrp="1"/>
          </p:cNvSpPr>
          <p:nvPr>
            <p:ph type="body" sz="quarter" idx="15"/>
          </p:nvPr>
        </p:nvSpPr>
        <p:spPr>
          <a:xfrm>
            <a:off x="10118724" y="2638424"/>
            <a:ext cx="1759466" cy="173355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  <a:defRPr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2" name="Marcador de posición de imagen 24"/>
          <p:cNvSpPr>
            <a:spLocks noGrp="1"/>
          </p:cNvSpPr>
          <p:nvPr>
            <p:ph type="pic" sz="quarter" idx="16"/>
          </p:nvPr>
        </p:nvSpPr>
        <p:spPr>
          <a:xfrm>
            <a:off x="6445768" y="4437341"/>
            <a:ext cx="1717157" cy="17335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263" name="Marcador de texto 33"/>
          <p:cNvSpPr>
            <a:spLocks noGrp="1"/>
          </p:cNvSpPr>
          <p:nvPr>
            <p:ph type="body" sz="quarter" idx="17"/>
          </p:nvPr>
        </p:nvSpPr>
        <p:spPr>
          <a:xfrm>
            <a:off x="4733925" y="4867274"/>
            <a:ext cx="1524000" cy="1303619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700"/>
              </a:spcBef>
              <a:buSzTx/>
              <a:buFontTx/>
              <a:buNone/>
              <a:defRPr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4" name="Marcador de texto 39"/>
          <p:cNvSpPr>
            <a:spLocks noGrp="1"/>
          </p:cNvSpPr>
          <p:nvPr>
            <p:ph type="body" sz="quarter" idx="18"/>
          </p:nvPr>
        </p:nvSpPr>
        <p:spPr>
          <a:xfrm>
            <a:off x="395062" y="1683724"/>
            <a:ext cx="3594419" cy="4515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500" spc="-100">
                <a:solidFill>
                  <a:srgbClr val="333F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1144387" y="3115278"/>
            <a:ext cx="9947472" cy="45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604762" y="6382740"/>
            <a:ext cx="25666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grpSp>
        <p:nvGrpSpPr>
          <p:cNvPr id="20" name="Group 4"/>
          <p:cNvGrpSpPr/>
          <p:nvPr/>
        </p:nvGrpSpPr>
        <p:grpSpPr>
          <a:xfrm>
            <a:off x="441518" y="227198"/>
            <a:ext cx="1026603" cy="216549"/>
            <a:chOff x="0" y="0"/>
            <a:chExt cx="1026601" cy="216548"/>
          </a:xfrm>
        </p:grpSpPr>
        <p:sp>
          <p:nvSpPr>
            <p:cNvPr id="5" name="Freeform 5"/>
            <p:cNvSpPr/>
            <p:nvPr/>
          </p:nvSpPr>
          <p:spPr>
            <a:xfrm>
              <a:off x="508756" y="5881"/>
              <a:ext cx="77263" cy="8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0278"/>
                  </a:moveTo>
                  <a:lnTo>
                    <a:pt x="13304" y="10311"/>
                  </a:lnTo>
                  <a:lnTo>
                    <a:pt x="14238" y="10376"/>
                  </a:lnTo>
                  <a:lnTo>
                    <a:pt x="15172" y="10474"/>
                  </a:lnTo>
                  <a:lnTo>
                    <a:pt x="16032" y="10604"/>
                  </a:lnTo>
                  <a:lnTo>
                    <a:pt x="16854" y="10800"/>
                  </a:lnTo>
                  <a:lnTo>
                    <a:pt x="17564" y="11028"/>
                  </a:lnTo>
                  <a:lnTo>
                    <a:pt x="18909" y="11616"/>
                  </a:lnTo>
                  <a:lnTo>
                    <a:pt x="19956" y="12399"/>
                  </a:lnTo>
                  <a:lnTo>
                    <a:pt x="20367" y="12790"/>
                  </a:lnTo>
                  <a:lnTo>
                    <a:pt x="20703" y="13215"/>
                  </a:lnTo>
                  <a:lnTo>
                    <a:pt x="21039" y="13704"/>
                  </a:lnTo>
                  <a:lnTo>
                    <a:pt x="21264" y="14226"/>
                  </a:lnTo>
                  <a:lnTo>
                    <a:pt x="21413" y="14748"/>
                  </a:lnTo>
                  <a:lnTo>
                    <a:pt x="21525" y="15270"/>
                  </a:lnTo>
                  <a:lnTo>
                    <a:pt x="21600" y="15857"/>
                  </a:lnTo>
                  <a:lnTo>
                    <a:pt x="21525" y="16543"/>
                  </a:lnTo>
                  <a:lnTo>
                    <a:pt x="21413" y="17228"/>
                  </a:lnTo>
                  <a:lnTo>
                    <a:pt x="21264" y="17782"/>
                  </a:lnTo>
                  <a:lnTo>
                    <a:pt x="21002" y="18370"/>
                  </a:lnTo>
                  <a:lnTo>
                    <a:pt x="20666" y="18892"/>
                  </a:lnTo>
                  <a:lnTo>
                    <a:pt x="20217" y="19381"/>
                  </a:lnTo>
                  <a:lnTo>
                    <a:pt x="19769" y="19773"/>
                  </a:lnTo>
                  <a:lnTo>
                    <a:pt x="19171" y="20164"/>
                  </a:lnTo>
                  <a:lnTo>
                    <a:pt x="18573" y="20491"/>
                  </a:lnTo>
                  <a:lnTo>
                    <a:pt x="17900" y="20784"/>
                  </a:lnTo>
                  <a:lnTo>
                    <a:pt x="17190" y="21013"/>
                  </a:lnTo>
                  <a:lnTo>
                    <a:pt x="15696" y="21404"/>
                  </a:lnTo>
                  <a:lnTo>
                    <a:pt x="14873" y="21502"/>
                  </a:lnTo>
                  <a:lnTo>
                    <a:pt x="13976" y="21535"/>
                  </a:lnTo>
                  <a:lnTo>
                    <a:pt x="13080" y="21600"/>
                  </a:lnTo>
                  <a:lnTo>
                    <a:pt x="0" y="21600"/>
                  </a:lnTo>
                  <a:lnTo>
                    <a:pt x="0" y="21306"/>
                  </a:lnTo>
                  <a:lnTo>
                    <a:pt x="2990" y="20523"/>
                  </a:lnTo>
                  <a:lnTo>
                    <a:pt x="2990" y="1077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2967" y="0"/>
                  </a:lnTo>
                  <a:lnTo>
                    <a:pt x="13827" y="98"/>
                  </a:lnTo>
                  <a:lnTo>
                    <a:pt x="14649" y="196"/>
                  </a:lnTo>
                  <a:lnTo>
                    <a:pt x="15397" y="359"/>
                  </a:lnTo>
                  <a:lnTo>
                    <a:pt x="16144" y="489"/>
                  </a:lnTo>
                  <a:lnTo>
                    <a:pt x="16779" y="718"/>
                  </a:lnTo>
                  <a:lnTo>
                    <a:pt x="17452" y="979"/>
                  </a:lnTo>
                  <a:lnTo>
                    <a:pt x="18050" y="1273"/>
                  </a:lnTo>
                  <a:lnTo>
                    <a:pt x="18573" y="1599"/>
                  </a:lnTo>
                  <a:lnTo>
                    <a:pt x="19059" y="1925"/>
                  </a:lnTo>
                  <a:lnTo>
                    <a:pt x="19433" y="2382"/>
                  </a:lnTo>
                  <a:lnTo>
                    <a:pt x="19769" y="2839"/>
                  </a:lnTo>
                  <a:lnTo>
                    <a:pt x="20068" y="3328"/>
                  </a:lnTo>
                  <a:lnTo>
                    <a:pt x="20217" y="3850"/>
                  </a:lnTo>
                  <a:lnTo>
                    <a:pt x="20329" y="4437"/>
                  </a:lnTo>
                  <a:lnTo>
                    <a:pt x="20367" y="5057"/>
                  </a:lnTo>
                  <a:lnTo>
                    <a:pt x="20329" y="5547"/>
                  </a:lnTo>
                  <a:lnTo>
                    <a:pt x="20255" y="6036"/>
                  </a:lnTo>
                  <a:lnTo>
                    <a:pt x="19956" y="6885"/>
                  </a:lnTo>
                  <a:lnTo>
                    <a:pt x="19657" y="7276"/>
                  </a:lnTo>
                  <a:lnTo>
                    <a:pt x="19395" y="7668"/>
                  </a:lnTo>
                  <a:lnTo>
                    <a:pt x="19059" y="8059"/>
                  </a:lnTo>
                  <a:lnTo>
                    <a:pt x="18610" y="8385"/>
                  </a:lnTo>
                  <a:lnTo>
                    <a:pt x="18162" y="8679"/>
                  </a:lnTo>
                  <a:lnTo>
                    <a:pt x="17639" y="8973"/>
                  </a:lnTo>
                  <a:lnTo>
                    <a:pt x="17078" y="9266"/>
                  </a:lnTo>
                  <a:lnTo>
                    <a:pt x="16406" y="9495"/>
                  </a:lnTo>
                  <a:lnTo>
                    <a:pt x="15733" y="9756"/>
                  </a:lnTo>
                  <a:lnTo>
                    <a:pt x="14985" y="9952"/>
                  </a:lnTo>
                  <a:lnTo>
                    <a:pt x="14126" y="10115"/>
                  </a:lnTo>
                  <a:lnTo>
                    <a:pt x="13304" y="10278"/>
                  </a:lnTo>
                  <a:close/>
                  <a:moveTo>
                    <a:pt x="10015" y="10213"/>
                  </a:moveTo>
                  <a:lnTo>
                    <a:pt x="10538" y="10213"/>
                  </a:lnTo>
                  <a:lnTo>
                    <a:pt x="11099" y="10115"/>
                  </a:lnTo>
                  <a:lnTo>
                    <a:pt x="11547" y="10017"/>
                  </a:lnTo>
                  <a:lnTo>
                    <a:pt x="12033" y="9886"/>
                  </a:lnTo>
                  <a:lnTo>
                    <a:pt x="12482" y="9691"/>
                  </a:lnTo>
                  <a:lnTo>
                    <a:pt x="12855" y="9495"/>
                  </a:lnTo>
                  <a:lnTo>
                    <a:pt x="13266" y="9266"/>
                  </a:lnTo>
                  <a:lnTo>
                    <a:pt x="13603" y="8940"/>
                  </a:lnTo>
                  <a:lnTo>
                    <a:pt x="13902" y="8647"/>
                  </a:lnTo>
                  <a:lnTo>
                    <a:pt x="14201" y="8255"/>
                  </a:lnTo>
                  <a:lnTo>
                    <a:pt x="14425" y="7863"/>
                  </a:lnTo>
                  <a:lnTo>
                    <a:pt x="14649" y="7374"/>
                  </a:lnTo>
                  <a:lnTo>
                    <a:pt x="14799" y="6950"/>
                  </a:lnTo>
                  <a:lnTo>
                    <a:pt x="14911" y="6428"/>
                  </a:lnTo>
                  <a:lnTo>
                    <a:pt x="14985" y="5873"/>
                  </a:lnTo>
                  <a:lnTo>
                    <a:pt x="15023" y="5318"/>
                  </a:lnTo>
                  <a:lnTo>
                    <a:pt x="14985" y="4731"/>
                  </a:lnTo>
                  <a:lnTo>
                    <a:pt x="14911" y="4209"/>
                  </a:lnTo>
                  <a:lnTo>
                    <a:pt x="14799" y="3720"/>
                  </a:lnTo>
                  <a:lnTo>
                    <a:pt x="14649" y="3230"/>
                  </a:lnTo>
                  <a:lnTo>
                    <a:pt x="14462" y="2806"/>
                  </a:lnTo>
                  <a:lnTo>
                    <a:pt x="14201" y="2415"/>
                  </a:lnTo>
                  <a:lnTo>
                    <a:pt x="13976" y="2088"/>
                  </a:lnTo>
                  <a:lnTo>
                    <a:pt x="13640" y="1729"/>
                  </a:lnTo>
                  <a:lnTo>
                    <a:pt x="13304" y="1468"/>
                  </a:lnTo>
                  <a:lnTo>
                    <a:pt x="12930" y="1207"/>
                  </a:lnTo>
                  <a:lnTo>
                    <a:pt x="12556" y="1011"/>
                  </a:lnTo>
                  <a:lnTo>
                    <a:pt x="12108" y="816"/>
                  </a:lnTo>
                  <a:lnTo>
                    <a:pt x="11660" y="685"/>
                  </a:lnTo>
                  <a:lnTo>
                    <a:pt x="11174" y="587"/>
                  </a:lnTo>
                  <a:lnTo>
                    <a:pt x="10613" y="555"/>
                  </a:lnTo>
                  <a:lnTo>
                    <a:pt x="8408" y="555"/>
                  </a:lnTo>
                  <a:lnTo>
                    <a:pt x="8408" y="10213"/>
                  </a:lnTo>
                  <a:lnTo>
                    <a:pt x="10015" y="10213"/>
                  </a:lnTo>
                  <a:close/>
                  <a:moveTo>
                    <a:pt x="8408" y="10767"/>
                  </a:moveTo>
                  <a:lnTo>
                    <a:pt x="8408" y="21078"/>
                  </a:lnTo>
                  <a:lnTo>
                    <a:pt x="11323" y="21078"/>
                  </a:lnTo>
                  <a:lnTo>
                    <a:pt x="11884" y="20980"/>
                  </a:lnTo>
                  <a:lnTo>
                    <a:pt x="12370" y="20882"/>
                  </a:lnTo>
                  <a:lnTo>
                    <a:pt x="12855" y="20719"/>
                  </a:lnTo>
                  <a:lnTo>
                    <a:pt x="13304" y="20523"/>
                  </a:lnTo>
                  <a:lnTo>
                    <a:pt x="13715" y="20327"/>
                  </a:lnTo>
                  <a:lnTo>
                    <a:pt x="14089" y="20066"/>
                  </a:lnTo>
                  <a:lnTo>
                    <a:pt x="14462" y="19773"/>
                  </a:lnTo>
                  <a:lnTo>
                    <a:pt x="14761" y="19414"/>
                  </a:lnTo>
                  <a:lnTo>
                    <a:pt x="15023" y="19055"/>
                  </a:lnTo>
                  <a:lnTo>
                    <a:pt x="15284" y="18598"/>
                  </a:lnTo>
                  <a:lnTo>
                    <a:pt x="15471" y="18141"/>
                  </a:lnTo>
                  <a:lnTo>
                    <a:pt x="15621" y="17652"/>
                  </a:lnTo>
                  <a:lnTo>
                    <a:pt x="15733" y="17130"/>
                  </a:lnTo>
                  <a:lnTo>
                    <a:pt x="15808" y="16543"/>
                  </a:lnTo>
                  <a:lnTo>
                    <a:pt x="15845" y="15923"/>
                  </a:lnTo>
                  <a:lnTo>
                    <a:pt x="15808" y="15270"/>
                  </a:lnTo>
                  <a:lnTo>
                    <a:pt x="15733" y="14748"/>
                  </a:lnTo>
                  <a:lnTo>
                    <a:pt x="15621" y="14161"/>
                  </a:lnTo>
                  <a:lnTo>
                    <a:pt x="15471" y="13704"/>
                  </a:lnTo>
                  <a:lnTo>
                    <a:pt x="15247" y="13247"/>
                  </a:lnTo>
                  <a:lnTo>
                    <a:pt x="15023" y="12823"/>
                  </a:lnTo>
                  <a:lnTo>
                    <a:pt x="14761" y="12431"/>
                  </a:lnTo>
                  <a:lnTo>
                    <a:pt x="14425" y="12105"/>
                  </a:lnTo>
                  <a:lnTo>
                    <a:pt x="14014" y="11779"/>
                  </a:lnTo>
                  <a:lnTo>
                    <a:pt x="13640" y="11485"/>
                  </a:lnTo>
                  <a:lnTo>
                    <a:pt x="12743" y="11094"/>
                  </a:lnTo>
                  <a:lnTo>
                    <a:pt x="12257" y="10963"/>
                  </a:lnTo>
                  <a:lnTo>
                    <a:pt x="11772" y="10800"/>
                  </a:lnTo>
                  <a:lnTo>
                    <a:pt x="11286" y="10767"/>
                  </a:lnTo>
                  <a:lnTo>
                    <a:pt x="8408" y="10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91766" y="29675"/>
              <a:ext cx="75793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33" y="18583"/>
                  </a:moveTo>
                  <a:lnTo>
                    <a:pt x="14057" y="18496"/>
                  </a:lnTo>
                  <a:lnTo>
                    <a:pt x="13410" y="19283"/>
                  </a:lnTo>
                  <a:lnTo>
                    <a:pt x="12724" y="19938"/>
                  </a:lnTo>
                  <a:lnTo>
                    <a:pt x="12000" y="20463"/>
                  </a:lnTo>
                  <a:lnTo>
                    <a:pt x="11238" y="20857"/>
                  </a:lnTo>
                  <a:lnTo>
                    <a:pt x="10476" y="21206"/>
                  </a:lnTo>
                  <a:lnTo>
                    <a:pt x="9676" y="21425"/>
                  </a:lnTo>
                  <a:lnTo>
                    <a:pt x="8838" y="21600"/>
                  </a:lnTo>
                  <a:lnTo>
                    <a:pt x="7429" y="21600"/>
                  </a:lnTo>
                  <a:lnTo>
                    <a:pt x="6857" y="21556"/>
                  </a:lnTo>
                  <a:lnTo>
                    <a:pt x="6286" y="21425"/>
                  </a:lnTo>
                  <a:lnTo>
                    <a:pt x="5790" y="21206"/>
                  </a:lnTo>
                  <a:lnTo>
                    <a:pt x="5333" y="21032"/>
                  </a:lnTo>
                  <a:lnTo>
                    <a:pt x="4876" y="20769"/>
                  </a:lnTo>
                  <a:lnTo>
                    <a:pt x="4495" y="20463"/>
                  </a:lnTo>
                  <a:lnTo>
                    <a:pt x="4114" y="20070"/>
                  </a:lnTo>
                  <a:lnTo>
                    <a:pt x="3771" y="19589"/>
                  </a:lnTo>
                  <a:lnTo>
                    <a:pt x="3467" y="19108"/>
                  </a:lnTo>
                  <a:lnTo>
                    <a:pt x="3200" y="18496"/>
                  </a:lnTo>
                  <a:lnTo>
                    <a:pt x="2971" y="17927"/>
                  </a:lnTo>
                  <a:lnTo>
                    <a:pt x="2819" y="17228"/>
                  </a:lnTo>
                  <a:lnTo>
                    <a:pt x="2705" y="16528"/>
                  </a:lnTo>
                  <a:lnTo>
                    <a:pt x="2590" y="15653"/>
                  </a:lnTo>
                  <a:lnTo>
                    <a:pt x="2590" y="2755"/>
                  </a:lnTo>
                  <a:lnTo>
                    <a:pt x="0" y="1836"/>
                  </a:lnTo>
                  <a:lnTo>
                    <a:pt x="0" y="1530"/>
                  </a:lnTo>
                  <a:lnTo>
                    <a:pt x="7314" y="0"/>
                  </a:lnTo>
                  <a:lnTo>
                    <a:pt x="7543" y="175"/>
                  </a:lnTo>
                  <a:lnTo>
                    <a:pt x="7543" y="16659"/>
                  </a:lnTo>
                  <a:lnTo>
                    <a:pt x="7695" y="17402"/>
                  </a:lnTo>
                  <a:lnTo>
                    <a:pt x="7886" y="18058"/>
                  </a:lnTo>
                  <a:lnTo>
                    <a:pt x="8152" y="18583"/>
                  </a:lnTo>
                  <a:lnTo>
                    <a:pt x="8533" y="18977"/>
                  </a:lnTo>
                  <a:lnTo>
                    <a:pt x="8990" y="19283"/>
                  </a:lnTo>
                  <a:lnTo>
                    <a:pt x="9562" y="19457"/>
                  </a:lnTo>
                  <a:lnTo>
                    <a:pt x="10171" y="19545"/>
                  </a:lnTo>
                  <a:lnTo>
                    <a:pt x="10629" y="19457"/>
                  </a:lnTo>
                  <a:lnTo>
                    <a:pt x="11124" y="19414"/>
                  </a:lnTo>
                  <a:lnTo>
                    <a:pt x="11581" y="19283"/>
                  </a:lnTo>
                  <a:lnTo>
                    <a:pt x="12114" y="19151"/>
                  </a:lnTo>
                  <a:lnTo>
                    <a:pt x="13105" y="18627"/>
                  </a:lnTo>
                  <a:lnTo>
                    <a:pt x="14133" y="18015"/>
                  </a:lnTo>
                  <a:lnTo>
                    <a:pt x="14133" y="2755"/>
                  </a:lnTo>
                  <a:lnTo>
                    <a:pt x="11543" y="1836"/>
                  </a:lnTo>
                  <a:lnTo>
                    <a:pt x="11543" y="1530"/>
                  </a:lnTo>
                  <a:lnTo>
                    <a:pt x="18857" y="0"/>
                  </a:lnTo>
                  <a:lnTo>
                    <a:pt x="19086" y="175"/>
                  </a:lnTo>
                  <a:lnTo>
                    <a:pt x="19086" y="18889"/>
                  </a:lnTo>
                  <a:lnTo>
                    <a:pt x="21600" y="19720"/>
                  </a:lnTo>
                  <a:lnTo>
                    <a:pt x="21600" y="20070"/>
                  </a:lnTo>
                  <a:lnTo>
                    <a:pt x="14362" y="21600"/>
                  </a:lnTo>
                  <a:lnTo>
                    <a:pt x="14133" y="21425"/>
                  </a:lnTo>
                  <a:lnTo>
                    <a:pt x="14133" y="185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674108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64" y="20857"/>
                  </a:lnTo>
                  <a:lnTo>
                    <a:pt x="7578" y="20900"/>
                  </a:lnTo>
                  <a:lnTo>
                    <a:pt x="8592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141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62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611" y="9969"/>
                  </a:lnTo>
                  <a:lnTo>
                    <a:pt x="955" y="9226"/>
                  </a:lnTo>
                  <a:lnTo>
                    <a:pt x="477" y="8351"/>
                  </a:lnTo>
                  <a:lnTo>
                    <a:pt x="298" y="7870"/>
                  </a:lnTo>
                  <a:lnTo>
                    <a:pt x="179" y="7389"/>
                  </a:lnTo>
                  <a:lnTo>
                    <a:pt x="119" y="6909"/>
                  </a:lnTo>
                  <a:lnTo>
                    <a:pt x="0" y="6296"/>
                  </a:lnTo>
                  <a:lnTo>
                    <a:pt x="119" y="5553"/>
                  </a:lnTo>
                  <a:lnTo>
                    <a:pt x="298" y="4810"/>
                  </a:lnTo>
                  <a:lnTo>
                    <a:pt x="47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90" y="2449"/>
                  </a:lnTo>
                  <a:lnTo>
                    <a:pt x="2506" y="1968"/>
                  </a:lnTo>
                  <a:lnTo>
                    <a:pt x="3162" y="1530"/>
                  </a:lnTo>
                  <a:lnTo>
                    <a:pt x="399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97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320" y="175"/>
                  </a:lnTo>
                  <a:lnTo>
                    <a:pt x="15335" y="306"/>
                  </a:lnTo>
                  <a:lnTo>
                    <a:pt x="16528" y="481"/>
                  </a:lnTo>
                  <a:lnTo>
                    <a:pt x="17543" y="743"/>
                  </a:lnTo>
                  <a:lnTo>
                    <a:pt x="18617" y="1006"/>
                  </a:lnTo>
                  <a:lnTo>
                    <a:pt x="19691" y="1355"/>
                  </a:lnTo>
                  <a:lnTo>
                    <a:pt x="19691" y="6646"/>
                  </a:lnTo>
                  <a:lnTo>
                    <a:pt x="19213" y="6646"/>
                  </a:lnTo>
                  <a:lnTo>
                    <a:pt x="14499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234" y="1399"/>
                  </a:lnTo>
                  <a:lnTo>
                    <a:pt x="7697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6027" y="3804"/>
                  </a:lnTo>
                  <a:lnTo>
                    <a:pt x="5907" y="4285"/>
                  </a:lnTo>
                  <a:lnTo>
                    <a:pt x="6027" y="4810"/>
                  </a:lnTo>
                  <a:lnTo>
                    <a:pt x="6206" y="5291"/>
                  </a:lnTo>
                  <a:lnTo>
                    <a:pt x="656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2004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91" y="18889"/>
                  </a:lnTo>
                  <a:lnTo>
                    <a:pt x="18975" y="19370"/>
                  </a:lnTo>
                  <a:lnTo>
                    <a:pt x="18199" y="19851"/>
                  </a:lnTo>
                  <a:lnTo>
                    <a:pt x="17304" y="20245"/>
                  </a:lnTo>
                  <a:lnTo>
                    <a:pt x="16349" y="20638"/>
                  </a:lnTo>
                  <a:lnTo>
                    <a:pt x="14320" y="21163"/>
                  </a:lnTo>
                  <a:lnTo>
                    <a:pt x="13246" y="21338"/>
                  </a:lnTo>
                  <a:lnTo>
                    <a:pt x="12113" y="21556"/>
                  </a:lnTo>
                  <a:lnTo>
                    <a:pt x="10860" y="21600"/>
                  </a:lnTo>
                  <a:lnTo>
                    <a:pt x="8413" y="21600"/>
                  </a:lnTo>
                  <a:lnTo>
                    <a:pt x="7160" y="21556"/>
                  </a:lnTo>
                  <a:lnTo>
                    <a:pt x="6027" y="21425"/>
                  </a:lnTo>
                  <a:lnTo>
                    <a:pt x="4833" y="21294"/>
                  </a:lnTo>
                  <a:lnTo>
                    <a:pt x="3640" y="21075"/>
                  </a:lnTo>
                  <a:lnTo>
                    <a:pt x="2506" y="20857"/>
                  </a:lnTo>
                  <a:lnTo>
                    <a:pt x="1432" y="20594"/>
                  </a:lnTo>
                  <a:lnTo>
                    <a:pt x="298" y="20245"/>
                  </a:lnTo>
                  <a:lnTo>
                    <a:pt x="298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4" y="0"/>
              <a:ext cx="35424" cy="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9" y="20590"/>
                  </a:moveTo>
                  <a:lnTo>
                    <a:pt x="21600" y="2132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25"/>
                  </a:lnTo>
                  <a:lnTo>
                    <a:pt x="5543" y="20590"/>
                  </a:lnTo>
                  <a:lnTo>
                    <a:pt x="5543" y="8720"/>
                  </a:lnTo>
                  <a:lnTo>
                    <a:pt x="0" y="8077"/>
                  </a:lnTo>
                  <a:lnTo>
                    <a:pt x="0" y="7863"/>
                  </a:lnTo>
                  <a:lnTo>
                    <a:pt x="15731" y="6792"/>
                  </a:lnTo>
                  <a:lnTo>
                    <a:pt x="16139" y="6914"/>
                  </a:lnTo>
                  <a:lnTo>
                    <a:pt x="16139" y="20590"/>
                  </a:lnTo>
                  <a:close/>
                  <a:moveTo>
                    <a:pt x="10759" y="0"/>
                  </a:moveTo>
                  <a:lnTo>
                    <a:pt x="12063" y="31"/>
                  </a:lnTo>
                  <a:lnTo>
                    <a:pt x="13286" y="184"/>
                  </a:lnTo>
                  <a:lnTo>
                    <a:pt x="14264" y="367"/>
                  </a:lnTo>
                  <a:lnTo>
                    <a:pt x="15242" y="642"/>
                  </a:lnTo>
                  <a:lnTo>
                    <a:pt x="15894" y="948"/>
                  </a:lnTo>
                  <a:lnTo>
                    <a:pt x="16383" y="1346"/>
                  </a:lnTo>
                  <a:lnTo>
                    <a:pt x="16791" y="1775"/>
                  </a:lnTo>
                  <a:lnTo>
                    <a:pt x="16872" y="2264"/>
                  </a:lnTo>
                  <a:lnTo>
                    <a:pt x="16791" y="2723"/>
                  </a:lnTo>
                  <a:lnTo>
                    <a:pt x="16383" y="3151"/>
                  </a:lnTo>
                  <a:lnTo>
                    <a:pt x="15894" y="3580"/>
                  </a:lnTo>
                  <a:lnTo>
                    <a:pt x="15242" y="3886"/>
                  </a:lnTo>
                  <a:lnTo>
                    <a:pt x="14264" y="4161"/>
                  </a:lnTo>
                  <a:lnTo>
                    <a:pt x="13286" y="4344"/>
                  </a:lnTo>
                  <a:lnTo>
                    <a:pt x="12063" y="4467"/>
                  </a:lnTo>
                  <a:lnTo>
                    <a:pt x="10759" y="4528"/>
                  </a:lnTo>
                  <a:lnTo>
                    <a:pt x="9537" y="4467"/>
                  </a:lnTo>
                  <a:lnTo>
                    <a:pt x="8314" y="4344"/>
                  </a:lnTo>
                  <a:lnTo>
                    <a:pt x="7254" y="4161"/>
                  </a:lnTo>
                  <a:lnTo>
                    <a:pt x="6439" y="3886"/>
                  </a:lnTo>
                  <a:lnTo>
                    <a:pt x="5706" y="3580"/>
                  </a:lnTo>
                  <a:lnTo>
                    <a:pt x="5217" y="3151"/>
                  </a:lnTo>
                  <a:lnTo>
                    <a:pt x="4891" y="2723"/>
                  </a:lnTo>
                  <a:lnTo>
                    <a:pt x="4728" y="2264"/>
                  </a:lnTo>
                  <a:lnTo>
                    <a:pt x="4891" y="1775"/>
                  </a:lnTo>
                  <a:lnTo>
                    <a:pt x="5217" y="1346"/>
                  </a:lnTo>
                  <a:lnTo>
                    <a:pt x="5706" y="948"/>
                  </a:lnTo>
                  <a:lnTo>
                    <a:pt x="6439" y="642"/>
                  </a:lnTo>
                  <a:lnTo>
                    <a:pt x="7254" y="367"/>
                  </a:lnTo>
                  <a:lnTo>
                    <a:pt x="8314" y="184"/>
                  </a:lnTo>
                  <a:lnTo>
                    <a:pt x="9537" y="31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771555" y="29675"/>
              <a:ext cx="75793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3079"/>
                  </a:moveTo>
                  <a:lnTo>
                    <a:pt x="7581" y="3124"/>
                  </a:lnTo>
                  <a:lnTo>
                    <a:pt x="8267" y="2410"/>
                  </a:lnTo>
                  <a:lnTo>
                    <a:pt x="8952" y="1740"/>
                  </a:lnTo>
                  <a:lnTo>
                    <a:pt x="9638" y="1250"/>
                  </a:lnTo>
                  <a:lnTo>
                    <a:pt x="10400" y="759"/>
                  </a:lnTo>
                  <a:lnTo>
                    <a:pt x="11124" y="446"/>
                  </a:lnTo>
                  <a:lnTo>
                    <a:pt x="11924" y="179"/>
                  </a:lnTo>
                  <a:lnTo>
                    <a:pt x="12762" y="45"/>
                  </a:lnTo>
                  <a:lnTo>
                    <a:pt x="13638" y="0"/>
                  </a:lnTo>
                  <a:lnTo>
                    <a:pt x="14248" y="0"/>
                  </a:lnTo>
                  <a:lnTo>
                    <a:pt x="14819" y="45"/>
                  </a:lnTo>
                  <a:lnTo>
                    <a:pt x="15314" y="179"/>
                  </a:lnTo>
                  <a:lnTo>
                    <a:pt x="15810" y="357"/>
                  </a:lnTo>
                  <a:lnTo>
                    <a:pt x="16267" y="580"/>
                  </a:lnTo>
                  <a:lnTo>
                    <a:pt x="16724" y="893"/>
                  </a:lnTo>
                  <a:lnTo>
                    <a:pt x="17181" y="1250"/>
                  </a:lnTo>
                  <a:lnTo>
                    <a:pt x="17562" y="1607"/>
                  </a:lnTo>
                  <a:lnTo>
                    <a:pt x="17905" y="2098"/>
                  </a:lnTo>
                  <a:lnTo>
                    <a:pt x="18171" y="2544"/>
                  </a:lnTo>
                  <a:lnTo>
                    <a:pt x="18476" y="3124"/>
                  </a:lnTo>
                  <a:lnTo>
                    <a:pt x="18705" y="3793"/>
                  </a:lnTo>
                  <a:lnTo>
                    <a:pt x="18857" y="4463"/>
                  </a:lnTo>
                  <a:lnTo>
                    <a:pt x="18971" y="5266"/>
                  </a:lnTo>
                  <a:lnTo>
                    <a:pt x="19010" y="6025"/>
                  </a:lnTo>
                  <a:lnTo>
                    <a:pt x="19086" y="6962"/>
                  </a:lnTo>
                  <a:lnTo>
                    <a:pt x="19086" y="20127"/>
                  </a:lnTo>
                  <a:lnTo>
                    <a:pt x="21600" y="21198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198"/>
                  </a:lnTo>
                  <a:lnTo>
                    <a:pt x="14133" y="20127"/>
                  </a:lnTo>
                  <a:lnTo>
                    <a:pt x="14133" y="5980"/>
                  </a:lnTo>
                  <a:lnTo>
                    <a:pt x="14057" y="5043"/>
                  </a:lnTo>
                  <a:lnTo>
                    <a:pt x="13943" y="4284"/>
                  </a:lnTo>
                  <a:lnTo>
                    <a:pt x="13714" y="3615"/>
                  </a:lnTo>
                  <a:lnTo>
                    <a:pt x="13448" y="3079"/>
                  </a:lnTo>
                  <a:lnTo>
                    <a:pt x="13105" y="2678"/>
                  </a:lnTo>
                  <a:lnTo>
                    <a:pt x="12610" y="2365"/>
                  </a:lnTo>
                  <a:lnTo>
                    <a:pt x="12114" y="2231"/>
                  </a:lnTo>
                  <a:lnTo>
                    <a:pt x="11467" y="2142"/>
                  </a:lnTo>
                  <a:lnTo>
                    <a:pt x="10971" y="2142"/>
                  </a:lnTo>
                  <a:lnTo>
                    <a:pt x="10514" y="2231"/>
                  </a:lnTo>
                  <a:lnTo>
                    <a:pt x="10019" y="2365"/>
                  </a:lnTo>
                  <a:lnTo>
                    <a:pt x="9524" y="2544"/>
                  </a:lnTo>
                  <a:lnTo>
                    <a:pt x="8990" y="2767"/>
                  </a:lnTo>
                  <a:lnTo>
                    <a:pt x="8533" y="2990"/>
                  </a:lnTo>
                  <a:lnTo>
                    <a:pt x="7543" y="3749"/>
                  </a:lnTo>
                  <a:lnTo>
                    <a:pt x="7543" y="20127"/>
                  </a:lnTo>
                  <a:lnTo>
                    <a:pt x="9829" y="21198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198"/>
                  </a:lnTo>
                  <a:lnTo>
                    <a:pt x="2590" y="20127"/>
                  </a:lnTo>
                  <a:lnTo>
                    <a:pt x="2590" y="2812"/>
                  </a:lnTo>
                  <a:lnTo>
                    <a:pt x="0" y="1874"/>
                  </a:lnTo>
                  <a:lnTo>
                    <a:pt x="0" y="1562"/>
                  </a:lnTo>
                  <a:lnTo>
                    <a:pt x="7314" y="0"/>
                  </a:lnTo>
                  <a:lnTo>
                    <a:pt x="7543" y="179"/>
                  </a:lnTo>
                  <a:lnTo>
                    <a:pt x="7543" y="307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53095" y="29675"/>
              <a:ext cx="56678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0" y="18627"/>
                  </a:moveTo>
                  <a:lnTo>
                    <a:pt x="20021" y="19370"/>
                  </a:lnTo>
                  <a:lnTo>
                    <a:pt x="19002" y="19982"/>
                  </a:lnTo>
                  <a:lnTo>
                    <a:pt x="17932" y="20507"/>
                  </a:lnTo>
                  <a:lnTo>
                    <a:pt x="16811" y="20900"/>
                  </a:lnTo>
                  <a:lnTo>
                    <a:pt x="15589" y="21206"/>
                  </a:lnTo>
                  <a:lnTo>
                    <a:pt x="14417" y="21469"/>
                  </a:lnTo>
                  <a:lnTo>
                    <a:pt x="13092" y="21600"/>
                  </a:lnTo>
                  <a:lnTo>
                    <a:pt x="10647" y="21600"/>
                  </a:lnTo>
                  <a:lnTo>
                    <a:pt x="9425" y="21469"/>
                  </a:lnTo>
                  <a:lnTo>
                    <a:pt x="8304" y="21294"/>
                  </a:lnTo>
                  <a:lnTo>
                    <a:pt x="7183" y="20944"/>
                  </a:lnTo>
                  <a:lnTo>
                    <a:pt x="6164" y="20594"/>
                  </a:lnTo>
                  <a:lnTo>
                    <a:pt x="5196" y="20113"/>
                  </a:lnTo>
                  <a:lnTo>
                    <a:pt x="4228" y="19589"/>
                  </a:lnTo>
                  <a:lnTo>
                    <a:pt x="3413" y="18977"/>
                  </a:lnTo>
                  <a:lnTo>
                    <a:pt x="1885" y="17490"/>
                  </a:lnTo>
                  <a:lnTo>
                    <a:pt x="1375" y="16659"/>
                  </a:lnTo>
                  <a:lnTo>
                    <a:pt x="866" y="15653"/>
                  </a:lnTo>
                  <a:lnTo>
                    <a:pt x="560" y="14691"/>
                  </a:lnTo>
                  <a:lnTo>
                    <a:pt x="255" y="13598"/>
                  </a:lnTo>
                  <a:lnTo>
                    <a:pt x="102" y="12462"/>
                  </a:lnTo>
                  <a:lnTo>
                    <a:pt x="0" y="11194"/>
                  </a:lnTo>
                  <a:lnTo>
                    <a:pt x="102" y="9838"/>
                  </a:lnTo>
                  <a:lnTo>
                    <a:pt x="306" y="8614"/>
                  </a:lnTo>
                  <a:lnTo>
                    <a:pt x="611" y="7477"/>
                  </a:lnTo>
                  <a:lnTo>
                    <a:pt x="1070" y="6384"/>
                  </a:lnTo>
                  <a:lnTo>
                    <a:pt x="1579" y="5422"/>
                  </a:lnTo>
                  <a:lnTo>
                    <a:pt x="2292" y="4416"/>
                  </a:lnTo>
                  <a:lnTo>
                    <a:pt x="3006" y="3585"/>
                  </a:lnTo>
                  <a:lnTo>
                    <a:pt x="3872" y="2798"/>
                  </a:lnTo>
                  <a:lnTo>
                    <a:pt x="4687" y="2186"/>
                  </a:lnTo>
                  <a:lnTo>
                    <a:pt x="5655" y="1574"/>
                  </a:lnTo>
                  <a:lnTo>
                    <a:pt x="6623" y="1093"/>
                  </a:lnTo>
                  <a:lnTo>
                    <a:pt x="7692" y="700"/>
                  </a:lnTo>
                  <a:lnTo>
                    <a:pt x="8762" y="350"/>
                  </a:lnTo>
                  <a:lnTo>
                    <a:pt x="9781" y="87"/>
                  </a:lnTo>
                  <a:lnTo>
                    <a:pt x="10953" y="0"/>
                  </a:lnTo>
                  <a:lnTo>
                    <a:pt x="11972" y="0"/>
                  </a:lnTo>
                  <a:lnTo>
                    <a:pt x="13245" y="44"/>
                  </a:lnTo>
                  <a:lnTo>
                    <a:pt x="14417" y="175"/>
                  </a:lnTo>
                  <a:lnTo>
                    <a:pt x="15538" y="437"/>
                  </a:lnTo>
                  <a:lnTo>
                    <a:pt x="16557" y="743"/>
                  </a:lnTo>
                  <a:lnTo>
                    <a:pt x="17474" y="1137"/>
                  </a:lnTo>
                  <a:lnTo>
                    <a:pt x="18289" y="1662"/>
                  </a:lnTo>
                  <a:lnTo>
                    <a:pt x="19155" y="2186"/>
                  </a:lnTo>
                  <a:lnTo>
                    <a:pt x="19766" y="2798"/>
                  </a:lnTo>
                  <a:lnTo>
                    <a:pt x="20326" y="3542"/>
                  </a:lnTo>
                  <a:lnTo>
                    <a:pt x="20785" y="4285"/>
                  </a:lnTo>
                  <a:lnTo>
                    <a:pt x="21192" y="5203"/>
                  </a:lnTo>
                  <a:lnTo>
                    <a:pt x="21498" y="6121"/>
                  </a:lnTo>
                  <a:lnTo>
                    <a:pt x="21600" y="7127"/>
                  </a:lnTo>
                  <a:lnTo>
                    <a:pt x="21600" y="9357"/>
                  </a:lnTo>
                  <a:lnTo>
                    <a:pt x="21396" y="10494"/>
                  </a:lnTo>
                  <a:lnTo>
                    <a:pt x="7081" y="10494"/>
                  </a:lnTo>
                  <a:lnTo>
                    <a:pt x="7081" y="10581"/>
                  </a:lnTo>
                  <a:lnTo>
                    <a:pt x="7183" y="11718"/>
                  </a:lnTo>
                  <a:lnTo>
                    <a:pt x="7234" y="12811"/>
                  </a:lnTo>
                  <a:lnTo>
                    <a:pt x="7387" y="13817"/>
                  </a:lnTo>
                  <a:lnTo>
                    <a:pt x="7540" y="14691"/>
                  </a:lnTo>
                  <a:lnTo>
                    <a:pt x="7845" y="15522"/>
                  </a:lnTo>
                  <a:lnTo>
                    <a:pt x="8151" y="16266"/>
                  </a:lnTo>
                  <a:lnTo>
                    <a:pt x="8508" y="16878"/>
                  </a:lnTo>
                  <a:lnTo>
                    <a:pt x="8915" y="17402"/>
                  </a:lnTo>
                  <a:lnTo>
                    <a:pt x="9425" y="17927"/>
                  </a:lnTo>
                  <a:lnTo>
                    <a:pt x="9934" y="18321"/>
                  </a:lnTo>
                  <a:lnTo>
                    <a:pt x="10545" y="18627"/>
                  </a:lnTo>
                  <a:lnTo>
                    <a:pt x="11157" y="18977"/>
                  </a:lnTo>
                  <a:lnTo>
                    <a:pt x="11819" y="19151"/>
                  </a:lnTo>
                  <a:lnTo>
                    <a:pt x="12583" y="19283"/>
                  </a:lnTo>
                  <a:lnTo>
                    <a:pt x="13398" y="19370"/>
                  </a:lnTo>
                  <a:lnTo>
                    <a:pt x="14264" y="19414"/>
                  </a:lnTo>
                  <a:lnTo>
                    <a:pt x="15996" y="19370"/>
                  </a:lnTo>
                  <a:lnTo>
                    <a:pt x="17575" y="19151"/>
                  </a:lnTo>
                  <a:lnTo>
                    <a:pt x="19206" y="18758"/>
                  </a:lnTo>
                  <a:lnTo>
                    <a:pt x="20887" y="18321"/>
                  </a:lnTo>
                  <a:lnTo>
                    <a:pt x="21040" y="18627"/>
                  </a:lnTo>
                  <a:close/>
                  <a:moveTo>
                    <a:pt x="7081" y="10057"/>
                  </a:moveTo>
                  <a:lnTo>
                    <a:pt x="15232" y="9751"/>
                  </a:lnTo>
                  <a:lnTo>
                    <a:pt x="15283" y="7608"/>
                  </a:lnTo>
                  <a:lnTo>
                    <a:pt x="15232" y="5772"/>
                  </a:lnTo>
                  <a:lnTo>
                    <a:pt x="14977" y="4241"/>
                  </a:lnTo>
                  <a:lnTo>
                    <a:pt x="14825" y="3542"/>
                  </a:lnTo>
                  <a:lnTo>
                    <a:pt x="14621" y="2930"/>
                  </a:lnTo>
                  <a:lnTo>
                    <a:pt x="14417" y="2361"/>
                  </a:lnTo>
                  <a:lnTo>
                    <a:pt x="14162" y="1924"/>
                  </a:lnTo>
                  <a:lnTo>
                    <a:pt x="13857" y="1443"/>
                  </a:lnTo>
                  <a:lnTo>
                    <a:pt x="13551" y="1137"/>
                  </a:lnTo>
                  <a:lnTo>
                    <a:pt x="13194" y="874"/>
                  </a:lnTo>
                  <a:lnTo>
                    <a:pt x="12838" y="700"/>
                  </a:lnTo>
                  <a:lnTo>
                    <a:pt x="12379" y="568"/>
                  </a:lnTo>
                  <a:lnTo>
                    <a:pt x="11462" y="568"/>
                  </a:lnTo>
                  <a:lnTo>
                    <a:pt x="11004" y="700"/>
                  </a:lnTo>
                  <a:lnTo>
                    <a:pt x="10545" y="874"/>
                  </a:lnTo>
                  <a:lnTo>
                    <a:pt x="10087" y="1137"/>
                  </a:lnTo>
                  <a:lnTo>
                    <a:pt x="9628" y="1443"/>
                  </a:lnTo>
                  <a:lnTo>
                    <a:pt x="9272" y="1836"/>
                  </a:lnTo>
                  <a:lnTo>
                    <a:pt x="8915" y="2361"/>
                  </a:lnTo>
                  <a:lnTo>
                    <a:pt x="8609" y="2930"/>
                  </a:lnTo>
                  <a:lnTo>
                    <a:pt x="8202" y="3542"/>
                  </a:lnTo>
                  <a:lnTo>
                    <a:pt x="7998" y="4241"/>
                  </a:lnTo>
                  <a:lnTo>
                    <a:pt x="7692" y="5028"/>
                  </a:lnTo>
                  <a:lnTo>
                    <a:pt x="7540" y="5859"/>
                  </a:lnTo>
                  <a:lnTo>
                    <a:pt x="7336" y="6821"/>
                  </a:lnTo>
                  <a:lnTo>
                    <a:pt x="7234" y="7783"/>
                  </a:lnTo>
                  <a:lnTo>
                    <a:pt x="7183" y="8876"/>
                  </a:lnTo>
                  <a:lnTo>
                    <a:pt x="7081" y="100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919530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1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590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418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64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4910"/>
                  </a:lnTo>
                  <a:lnTo>
                    <a:pt x="2154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477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978212" y="29675"/>
              <a:ext cx="48390" cy="6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9" y="15041"/>
                  </a:moveTo>
                  <a:lnTo>
                    <a:pt x="716" y="15041"/>
                  </a:lnTo>
                  <a:lnTo>
                    <a:pt x="5490" y="20769"/>
                  </a:lnTo>
                  <a:lnTo>
                    <a:pt x="6504" y="20857"/>
                  </a:lnTo>
                  <a:lnTo>
                    <a:pt x="7578" y="20900"/>
                  </a:lnTo>
                  <a:lnTo>
                    <a:pt x="8533" y="20900"/>
                  </a:lnTo>
                  <a:lnTo>
                    <a:pt x="9428" y="20857"/>
                  </a:lnTo>
                  <a:lnTo>
                    <a:pt x="10323" y="20769"/>
                  </a:lnTo>
                  <a:lnTo>
                    <a:pt x="11218" y="20638"/>
                  </a:lnTo>
                  <a:lnTo>
                    <a:pt x="11993" y="20463"/>
                  </a:lnTo>
                  <a:lnTo>
                    <a:pt x="12709" y="20201"/>
                  </a:lnTo>
                  <a:lnTo>
                    <a:pt x="13306" y="19938"/>
                  </a:lnTo>
                  <a:lnTo>
                    <a:pt x="13843" y="19589"/>
                  </a:lnTo>
                  <a:lnTo>
                    <a:pt x="14380" y="19283"/>
                  </a:lnTo>
                  <a:lnTo>
                    <a:pt x="14738" y="18889"/>
                  </a:lnTo>
                  <a:lnTo>
                    <a:pt x="15096" y="18452"/>
                  </a:lnTo>
                  <a:lnTo>
                    <a:pt x="15335" y="18015"/>
                  </a:lnTo>
                  <a:lnTo>
                    <a:pt x="15454" y="17490"/>
                  </a:lnTo>
                  <a:lnTo>
                    <a:pt x="15514" y="16965"/>
                  </a:lnTo>
                  <a:lnTo>
                    <a:pt x="15454" y="16528"/>
                  </a:lnTo>
                  <a:lnTo>
                    <a:pt x="15275" y="16047"/>
                  </a:lnTo>
                  <a:lnTo>
                    <a:pt x="14977" y="15653"/>
                  </a:lnTo>
                  <a:lnTo>
                    <a:pt x="14559" y="15304"/>
                  </a:lnTo>
                  <a:lnTo>
                    <a:pt x="14082" y="14954"/>
                  </a:lnTo>
                  <a:lnTo>
                    <a:pt x="13485" y="14648"/>
                  </a:lnTo>
                  <a:lnTo>
                    <a:pt x="12888" y="14385"/>
                  </a:lnTo>
                  <a:lnTo>
                    <a:pt x="12172" y="14123"/>
                  </a:lnTo>
                  <a:lnTo>
                    <a:pt x="10561" y="13598"/>
                  </a:lnTo>
                  <a:lnTo>
                    <a:pt x="8891" y="13161"/>
                  </a:lnTo>
                  <a:lnTo>
                    <a:pt x="7220" y="12680"/>
                  </a:lnTo>
                  <a:lnTo>
                    <a:pt x="5490" y="12199"/>
                  </a:lnTo>
                  <a:lnTo>
                    <a:pt x="4415" y="11806"/>
                  </a:lnTo>
                  <a:lnTo>
                    <a:pt x="3341" y="11281"/>
                  </a:lnTo>
                  <a:lnTo>
                    <a:pt x="2387" y="10713"/>
                  </a:lnTo>
                  <a:lnTo>
                    <a:pt x="1551" y="9969"/>
                  </a:lnTo>
                  <a:lnTo>
                    <a:pt x="955" y="9226"/>
                  </a:lnTo>
                  <a:lnTo>
                    <a:pt x="418" y="8351"/>
                  </a:lnTo>
                  <a:lnTo>
                    <a:pt x="239" y="7870"/>
                  </a:lnTo>
                  <a:lnTo>
                    <a:pt x="179" y="7389"/>
                  </a:lnTo>
                  <a:lnTo>
                    <a:pt x="60" y="6909"/>
                  </a:lnTo>
                  <a:lnTo>
                    <a:pt x="0" y="6296"/>
                  </a:lnTo>
                  <a:lnTo>
                    <a:pt x="60" y="5553"/>
                  </a:lnTo>
                  <a:lnTo>
                    <a:pt x="239" y="4810"/>
                  </a:lnTo>
                  <a:lnTo>
                    <a:pt x="537" y="4198"/>
                  </a:lnTo>
                  <a:lnTo>
                    <a:pt x="776" y="3542"/>
                  </a:lnTo>
                  <a:lnTo>
                    <a:pt x="1253" y="2930"/>
                  </a:lnTo>
                  <a:lnTo>
                    <a:pt x="1730" y="2449"/>
                  </a:lnTo>
                  <a:lnTo>
                    <a:pt x="2446" y="1968"/>
                  </a:lnTo>
                  <a:lnTo>
                    <a:pt x="3162" y="1530"/>
                  </a:lnTo>
                  <a:lnTo>
                    <a:pt x="3938" y="1224"/>
                  </a:lnTo>
                  <a:lnTo>
                    <a:pt x="4773" y="874"/>
                  </a:lnTo>
                  <a:lnTo>
                    <a:pt x="5728" y="568"/>
                  </a:lnTo>
                  <a:lnTo>
                    <a:pt x="6623" y="350"/>
                  </a:lnTo>
                  <a:lnTo>
                    <a:pt x="7638" y="175"/>
                  </a:lnTo>
                  <a:lnTo>
                    <a:pt x="8652" y="44"/>
                  </a:lnTo>
                  <a:lnTo>
                    <a:pt x="9786" y="0"/>
                  </a:lnTo>
                  <a:lnTo>
                    <a:pt x="11993" y="0"/>
                  </a:lnTo>
                  <a:lnTo>
                    <a:pt x="13127" y="44"/>
                  </a:lnTo>
                  <a:lnTo>
                    <a:pt x="14261" y="175"/>
                  </a:lnTo>
                  <a:lnTo>
                    <a:pt x="15335" y="306"/>
                  </a:lnTo>
                  <a:lnTo>
                    <a:pt x="16469" y="481"/>
                  </a:lnTo>
                  <a:lnTo>
                    <a:pt x="18617" y="1006"/>
                  </a:lnTo>
                  <a:lnTo>
                    <a:pt x="19631" y="1355"/>
                  </a:lnTo>
                  <a:lnTo>
                    <a:pt x="19631" y="6646"/>
                  </a:lnTo>
                  <a:lnTo>
                    <a:pt x="19213" y="6646"/>
                  </a:lnTo>
                  <a:lnTo>
                    <a:pt x="14440" y="874"/>
                  </a:lnTo>
                  <a:lnTo>
                    <a:pt x="13485" y="743"/>
                  </a:lnTo>
                  <a:lnTo>
                    <a:pt x="10919" y="743"/>
                  </a:lnTo>
                  <a:lnTo>
                    <a:pt x="10144" y="874"/>
                  </a:lnTo>
                  <a:lnTo>
                    <a:pt x="9428" y="1006"/>
                  </a:lnTo>
                  <a:lnTo>
                    <a:pt x="8831" y="1137"/>
                  </a:lnTo>
                  <a:lnTo>
                    <a:pt x="8175" y="1399"/>
                  </a:lnTo>
                  <a:lnTo>
                    <a:pt x="7638" y="1574"/>
                  </a:lnTo>
                  <a:lnTo>
                    <a:pt x="7220" y="1924"/>
                  </a:lnTo>
                  <a:lnTo>
                    <a:pt x="6862" y="2230"/>
                  </a:lnTo>
                  <a:lnTo>
                    <a:pt x="6504" y="2580"/>
                  </a:lnTo>
                  <a:lnTo>
                    <a:pt x="6265" y="2930"/>
                  </a:lnTo>
                  <a:lnTo>
                    <a:pt x="6086" y="3411"/>
                  </a:lnTo>
                  <a:lnTo>
                    <a:pt x="5967" y="3804"/>
                  </a:lnTo>
                  <a:lnTo>
                    <a:pt x="5907" y="4285"/>
                  </a:lnTo>
                  <a:lnTo>
                    <a:pt x="5967" y="4810"/>
                  </a:lnTo>
                  <a:lnTo>
                    <a:pt x="6146" y="5291"/>
                  </a:lnTo>
                  <a:lnTo>
                    <a:pt x="6504" y="5640"/>
                  </a:lnTo>
                  <a:lnTo>
                    <a:pt x="6862" y="6034"/>
                  </a:lnTo>
                  <a:lnTo>
                    <a:pt x="7399" y="6428"/>
                  </a:lnTo>
                  <a:lnTo>
                    <a:pt x="7936" y="6777"/>
                  </a:lnTo>
                  <a:lnTo>
                    <a:pt x="8652" y="6996"/>
                  </a:lnTo>
                  <a:lnTo>
                    <a:pt x="9368" y="7346"/>
                  </a:lnTo>
                  <a:lnTo>
                    <a:pt x="10919" y="7870"/>
                  </a:lnTo>
                  <a:lnTo>
                    <a:pt x="12590" y="8308"/>
                  </a:lnTo>
                  <a:lnTo>
                    <a:pt x="14380" y="8745"/>
                  </a:lnTo>
                  <a:lnTo>
                    <a:pt x="16051" y="9270"/>
                  </a:lnTo>
                  <a:lnTo>
                    <a:pt x="17185" y="9663"/>
                  </a:lnTo>
                  <a:lnTo>
                    <a:pt x="18259" y="10100"/>
                  </a:lnTo>
                  <a:lnTo>
                    <a:pt x="19213" y="10713"/>
                  </a:lnTo>
                  <a:lnTo>
                    <a:pt x="19989" y="11325"/>
                  </a:lnTo>
                  <a:lnTo>
                    <a:pt x="20705" y="12112"/>
                  </a:lnTo>
                  <a:lnTo>
                    <a:pt x="21003" y="12505"/>
                  </a:lnTo>
                  <a:lnTo>
                    <a:pt x="21182" y="12943"/>
                  </a:lnTo>
                  <a:lnTo>
                    <a:pt x="21361" y="13423"/>
                  </a:lnTo>
                  <a:lnTo>
                    <a:pt x="21540" y="13861"/>
                  </a:lnTo>
                  <a:lnTo>
                    <a:pt x="21600" y="14385"/>
                  </a:lnTo>
                  <a:lnTo>
                    <a:pt x="21600" y="15653"/>
                  </a:lnTo>
                  <a:lnTo>
                    <a:pt x="21421" y="16397"/>
                  </a:lnTo>
                  <a:lnTo>
                    <a:pt x="21182" y="17096"/>
                  </a:lnTo>
                  <a:lnTo>
                    <a:pt x="20705" y="17752"/>
                  </a:lnTo>
                  <a:lnTo>
                    <a:pt x="20287" y="18321"/>
                  </a:lnTo>
                  <a:lnTo>
                    <a:pt x="19631" y="18889"/>
                  </a:lnTo>
                  <a:lnTo>
                    <a:pt x="18975" y="19370"/>
                  </a:lnTo>
                  <a:lnTo>
                    <a:pt x="18139" y="19851"/>
                  </a:lnTo>
                  <a:lnTo>
                    <a:pt x="17304" y="20245"/>
                  </a:lnTo>
                  <a:lnTo>
                    <a:pt x="16290" y="20638"/>
                  </a:lnTo>
                  <a:lnTo>
                    <a:pt x="15335" y="20900"/>
                  </a:lnTo>
                  <a:lnTo>
                    <a:pt x="14261" y="21163"/>
                  </a:lnTo>
                  <a:lnTo>
                    <a:pt x="13246" y="21338"/>
                  </a:lnTo>
                  <a:lnTo>
                    <a:pt x="12053" y="21556"/>
                  </a:lnTo>
                  <a:lnTo>
                    <a:pt x="10860" y="21600"/>
                  </a:lnTo>
                  <a:lnTo>
                    <a:pt x="8354" y="21600"/>
                  </a:lnTo>
                  <a:lnTo>
                    <a:pt x="7160" y="21556"/>
                  </a:lnTo>
                  <a:lnTo>
                    <a:pt x="5967" y="21425"/>
                  </a:lnTo>
                  <a:lnTo>
                    <a:pt x="4833" y="21294"/>
                  </a:lnTo>
                  <a:lnTo>
                    <a:pt x="3580" y="21075"/>
                  </a:lnTo>
                  <a:lnTo>
                    <a:pt x="2446" y="20857"/>
                  </a:lnTo>
                  <a:lnTo>
                    <a:pt x="1432" y="20594"/>
                  </a:lnTo>
                  <a:lnTo>
                    <a:pt x="239" y="20245"/>
                  </a:lnTo>
                  <a:lnTo>
                    <a:pt x="239" y="150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09959" y="125117"/>
              <a:ext cx="62158" cy="9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6"/>
                  </a:moveTo>
                  <a:lnTo>
                    <a:pt x="418" y="15316"/>
                  </a:lnTo>
                  <a:lnTo>
                    <a:pt x="5203" y="20905"/>
                  </a:lnTo>
                  <a:lnTo>
                    <a:pt x="6364" y="21000"/>
                  </a:lnTo>
                  <a:lnTo>
                    <a:pt x="7479" y="21032"/>
                  </a:lnTo>
                  <a:lnTo>
                    <a:pt x="8594" y="21095"/>
                  </a:lnTo>
                  <a:lnTo>
                    <a:pt x="9523" y="21032"/>
                  </a:lnTo>
                  <a:lnTo>
                    <a:pt x="10498" y="20937"/>
                  </a:lnTo>
                  <a:lnTo>
                    <a:pt x="11381" y="20811"/>
                  </a:lnTo>
                  <a:lnTo>
                    <a:pt x="12217" y="20589"/>
                  </a:lnTo>
                  <a:lnTo>
                    <a:pt x="13053" y="20337"/>
                  </a:lnTo>
                  <a:lnTo>
                    <a:pt x="13703" y="20053"/>
                  </a:lnTo>
                  <a:lnTo>
                    <a:pt x="14354" y="19737"/>
                  </a:lnTo>
                  <a:lnTo>
                    <a:pt x="14911" y="19358"/>
                  </a:lnTo>
                  <a:lnTo>
                    <a:pt x="15654" y="18537"/>
                  </a:lnTo>
                  <a:lnTo>
                    <a:pt x="15840" y="18063"/>
                  </a:lnTo>
                  <a:lnTo>
                    <a:pt x="15979" y="17558"/>
                  </a:lnTo>
                  <a:lnTo>
                    <a:pt x="16072" y="16989"/>
                  </a:lnTo>
                  <a:lnTo>
                    <a:pt x="15979" y="16579"/>
                  </a:lnTo>
                  <a:lnTo>
                    <a:pt x="15840" y="16137"/>
                  </a:lnTo>
                  <a:lnTo>
                    <a:pt x="15654" y="15758"/>
                  </a:lnTo>
                  <a:lnTo>
                    <a:pt x="15375" y="15442"/>
                  </a:lnTo>
                  <a:lnTo>
                    <a:pt x="15050" y="15126"/>
                  </a:lnTo>
                  <a:lnTo>
                    <a:pt x="14632" y="14779"/>
                  </a:lnTo>
                  <a:lnTo>
                    <a:pt x="14075" y="14526"/>
                  </a:lnTo>
                  <a:lnTo>
                    <a:pt x="13610" y="14274"/>
                  </a:lnTo>
                  <a:lnTo>
                    <a:pt x="12356" y="13768"/>
                  </a:lnTo>
                  <a:lnTo>
                    <a:pt x="10963" y="13295"/>
                  </a:lnTo>
                  <a:lnTo>
                    <a:pt x="8036" y="12411"/>
                  </a:lnTo>
                  <a:lnTo>
                    <a:pt x="6503" y="11905"/>
                  </a:lnTo>
                  <a:lnTo>
                    <a:pt x="5063" y="11400"/>
                  </a:lnTo>
                  <a:lnTo>
                    <a:pt x="4366" y="11053"/>
                  </a:lnTo>
                  <a:lnTo>
                    <a:pt x="3716" y="10768"/>
                  </a:lnTo>
                  <a:lnTo>
                    <a:pt x="3066" y="10453"/>
                  </a:lnTo>
                  <a:lnTo>
                    <a:pt x="2555" y="10074"/>
                  </a:lnTo>
                  <a:lnTo>
                    <a:pt x="1997" y="9663"/>
                  </a:lnTo>
                  <a:lnTo>
                    <a:pt x="1486" y="9253"/>
                  </a:lnTo>
                  <a:lnTo>
                    <a:pt x="1115" y="8811"/>
                  </a:lnTo>
                  <a:lnTo>
                    <a:pt x="697" y="8305"/>
                  </a:lnTo>
                  <a:lnTo>
                    <a:pt x="418" y="7800"/>
                  </a:lnTo>
                  <a:lnTo>
                    <a:pt x="186" y="7232"/>
                  </a:lnTo>
                  <a:lnTo>
                    <a:pt x="46" y="6632"/>
                  </a:lnTo>
                  <a:lnTo>
                    <a:pt x="0" y="5968"/>
                  </a:lnTo>
                  <a:lnTo>
                    <a:pt x="46" y="5337"/>
                  </a:lnTo>
                  <a:lnTo>
                    <a:pt x="186" y="4674"/>
                  </a:lnTo>
                  <a:lnTo>
                    <a:pt x="418" y="4105"/>
                  </a:lnTo>
                  <a:lnTo>
                    <a:pt x="743" y="3537"/>
                  </a:lnTo>
                  <a:lnTo>
                    <a:pt x="1161" y="3032"/>
                  </a:lnTo>
                  <a:lnTo>
                    <a:pt x="1626" y="2526"/>
                  </a:lnTo>
                  <a:lnTo>
                    <a:pt x="2183" y="2116"/>
                  </a:lnTo>
                  <a:lnTo>
                    <a:pt x="2880" y="1642"/>
                  </a:lnTo>
                  <a:lnTo>
                    <a:pt x="3623" y="1263"/>
                  </a:lnTo>
                  <a:lnTo>
                    <a:pt x="4459" y="947"/>
                  </a:lnTo>
                  <a:lnTo>
                    <a:pt x="5342" y="663"/>
                  </a:lnTo>
                  <a:lnTo>
                    <a:pt x="6317" y="442"/>
                  </a:lnTo>
                  <a:lnTo>
                    <a:pt x="7293" y="253"/>
                  </a:lnTo>
                  <a:lnTo>
                    <a:pt x="8315" y="95"/>
                  </a:lnTo>
                  <a:lnTo>
                    <a:pt x="9476" y="63"/>
                  </a:lnTo>
                  <a:lnTo>
                    <a:pt x="10637" y="0"/>
                  </a:lnTo>
                  <a:lnTo>
                    <a:pt x="11892" y="63"/>
                  </a:lnTo>
                  <a:lnTo>
                    <a:pt x="13053" y="95"/>
                  </a:lnTo>
                  <a:lnTo>
                    <a:pt x="14261" y="189"/>
                  </a:lnTo>
                  <a:lnTo>
                    <a:pt x="15422" y="347"/>
                  </a:lnTo>
                  <a:lnTo>
                    <a:pt x="16630" y="537"/>
                  </a:lnTo>
                  <a:lnTo>
                    <a:pt x="17791" y="758"/>
                  </a:lnTo>
                  <a:lnTo>
                    <a:pt x="18859" y="1042"/>
                  </a:lnTo>
                  <a:lnTo>
                    <a:pt x="19974" y="1358"/>
                  </a:lnTo>
                  <a:lnTo>
                    <a:pt x="19974" y="5747"/>
                  </a:lnTo>
                  <a:lnTo>
                    <a:pt x="19556" y="5747"/>
                  </a:lnTo>
                  <a:lnTo>
                    <a:pt x="14818" y="695"/>
                  </a:lnTo>
                  <a:lnTo>
                    <a:pt x="13796" y="600"/>
                  </a:lnTo>
                  <a:lnTo>
                    <a:pt x="12774" y="568"/>
                  </a:lnTo>
                  <a:lnTo>
                    <a:pt x="11799" y="568"/>
                  </a:lnTo>
                  <a:lnTo>
                    <a:pt x="10916" y="600"/>
                  </a:lnTo>
                  <a:lnTo>
                    <a:pt x="10080" y="663"/>
                  </a:lnTo>
                  <a:lnTo>
                    <a:pt x="9337" y="789"/>
                  </a:lnTo>
                  <a:lnTo>
                    <a:pt x="8594" y="979"/>
                  </a:lnTo>
                  <a:lnTo>
                    <a:pt x="7943" y="1168"/>
                  </a:lnTo>
                  <a:lnTo>
                    <a:pt x="7432" y="1453"/>
                  </a:lnTo>
                  <a:lnTo>
                    <a:pt x="6875" y="1737"/>
                  </a:lnTo>
                  <a:lnTo>
                    <a:pt x="6457" y="2053"/>
                  </a:lnTo>
                  <a:lnTo>
                    <a:pt x="6085" y="2432"/>
                  </a:lnTo>
                  <a:lnTo>
                    <a:pt x="5853" y="2842"/>
                  </a:lnTo>
                  <a:lnTo>
                    <a:pt x="5621" y="3284"/>
                  </a:lnTo>
                  <a:lnTo>
                    <a:pt x="5481" y="3789"/>
                  </a:lnTo>
                  <a:lnTo>
                    <a:pt x="5481" y="4705"/>
                  </a:lnTo>
                  <a:lnTo>
                    <a:pt x="5621" y="5147"/>
                  </a:lnTo>
                  <a:lnTo>
                    <a:pt x="5853" y="5526"/>
                  </a:lnTo>
                  <a:lnTo>
                    <a:pt x="6503" y="6221"/>
                  </a:lnTo>
                  <a:lnTo>
                    <a:pt x="6921" y="6505"/>
                  </a:lnTo>
                  <a:lnTo>
                    <a:pt x="7432" y="6821"/>
                  </a:lnTo>
                  <a:lnTo>
                    <a:pt x="7943" y="7042"/>
                  </a:lnTo>
                  <a:lnTo>
                    <a:pt x="9197" y="7547"/>
                  </a:lnTo>
                  <a:lnTo>
                    <a:pt x="10545" y="8021"/>
                  </a:lnTo>
                  <a:lnTo>
                    <a:pt x="13517" y="8905"/>
                  </a:lnTo>
                  <a:lnTo>
                    <a:pt x="15050" y="9379"/>
                  </a:lnTo>
                  <a:lnTo>
                    <a:pt x="16490" y="9947"/>
                  </a:lnTo>
                  <a:lnTo>
                    <a:pt x="17234" y="10232"/>
                  </a:lnTo>
                  <a:lnTo>
                    <a:pt x="18441" y="10863"/>
                  </a:lnTo>
                  <a:lnTo>
                    <a:pt x="19092" y="11211"/>
                  </a:lnTo>
                  <a:lnTo>
                    <a:pt x="19649" y="11621"/>
                  </a:lnTo>
                  <a:lnTo>
                    <a:pt x="20114" y="12032"/>
                  </a:lnTo>
                  <a:lnTo>
                    <a:pt x="20532" y="12474"/>
                  </a:lnTo>
                  <a:lnTo>
                    <a:pt x="20950" y="12979"/>
                  </a:lnTo>
                  <a:lnTo>
                    <a:pt x="21228" y="13484"/>
                  </a:lnTo>
                  <a:lnTo>
                    <a:pt x="21414" y="14053"/>
                  </a:lnTo>
                  <a:lnTo>
                    <a:pt x="21554" y="14653"/>
                  </a:lnTo>
                  <a:lnTo>
                    <a:pt x="21600" y="15316"/>
                  </a:lnTo>
                  <a:lnTo>
                    <a:pt x="21554" y="16042"/>
                  </a:lnTo>
                  <a:lnTo>
                    <a:pt x="21414" y="16705"/>
                  </a:lnTo>
                  <a:lnTo>
                    <a:pt x="21135" y="17368"/>
                  </a:lnTo>
                  <a:lnTo>
                    <a:pt x="20717" y="17968"/>
                  </a:lnTo>
                  <a:lnTo>
                    <a:pt x="20253" y="18537"/>
                  </a:lnTo>
                  <a:lnTo>
                    <a:pt x="19649" y="19042"/>
                  </a:lnTo>
                  <a:lnTo>
                    <a:pt x="18952" y="19547"/>
                  </a:lnTo>
                  <a:lnTo>
                    <a:pt x="18116" y="19958"/>
                  </a:lnTo>
                  <a:lnTo>
                    <a:pt x="17234" y="20337"/>
                  </a:lnTo>
                  <a:lnTo>
                    <a:pt x="16212" y="20653"/>
                  </a:lnTo>
                  <a:lnTo>
                    <a:pt x="15190" y="20937"/>
                  </a:lnTo>
                  <a:lnTo>
                    <a:pt x="14121" y="21189"/>
                  </a:lnTo>
                  <a:lnTo>
                    <a:pt x="12960" y="21379"/>
                  </a:lnTo>
                  <a:lnTo>
                    <a:pt x="11752" y="21505"/>
                  </a:lnTo>
                  <a:lnTo>
                    <a:pt x="10498" y="21600"/>
                  </a:lnTo>
                  <a:lnTo>
                    <a:pt x="8036" y="21600"/>
                  </a:lnTo>
                  <a:lnTo>
                    <a:pt x="6921" y="21505"/>
                  </a:lnTo>
                  <a:lnTo>
                    <a:pt x="5853" y="21411"/>
                  </a:lnTo>
                  <a:lnTo>
                    <a:pt x="4645" y="21221"/>
                  </a:lnTo>
                  <a:lnTo>
                    <a:pt x="3484" y="21000"/>
                  </a:lnTo>
                  <a:lnTo>
                    <a:pt x="2323" y="20747"/>
                  </a:lnTo>
                  <a:lnTo>
                    <a:pt x="1161" y="20432"/>
                  </a:lnTo>
                  <a:lnTo>
                    <a:pt x="0" y="20053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1607" y="150381"/>
              <a:ext cx="5520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7" y="19331"/>
                  </a:moveTo>
                  <a:lnTo>
                    <a:pt x="16736" y="19287"/>
                  </a:lnTo>
                  <a:lnTo>
                    <a:pt x="18253" y="19069"/>
                  </a:lnTo>
                  <a:lnTo>
                    <a:pt x="19822" y="18764"/>
                  </a:lnTo>
                  <a:lnTo>
                    <a:pt x="21443" y="18327"/>
                  </a:lnTo>
                  <a:lnTo>
                    <a:pt x="21600" y="18633"/>
                  </a:lnTo>
                  <a:lnTo>
                    <a:pt x="20659" y="19331"/>
                  </a:lnTo>
                  <a:lnTo>
                    <a:pt x="19665" y="19942"/>
                  </a:lnTo>
                  <a:lnTo>
                    <a:pt x="17468" y="20902"/>
                  </a:lnTo>
                  <a:lnTo>
                    <a:pt x="16422" y="21207"/>
                  </a:lnTo>
                  <a:lnTo>
                    <a:pt x="15167" y="21425"/>
                  </a:lnTo>
                  <a:lnTo>
                    <a:pt x="13912" y="21556"/>
                  </a:lnTo>
                  <a:lnTo>
                    <a:pt x="12709" y="21600"/>
                  </a:lnTo>
                  <a:lnTo>
                    <a:pt x="11401" y="21556"/>
                  </a:lnTo>
                  <a:lnTo>
                    <a:pt x="10146" y="21425"/>
                  </a:lnTo>
                  <a:lnTo>
                    <a:pt x="8996" y="21207"/>
                  </a:lnTo>
                  <a:lnTo>
                    <a:pt x="7845" y="20902"/>
                  </a:lnTo>
                  <a:lnTo>
                    <a:pt x="6747" y="20422"/>
                  </a:lnTo>
                  <a:lnTo>
                    <a:pt x="5648" y="19985"/>
                  </a:lnTo>
                  <a:lnTo>
                    <a:pt x="4655" y="19418"/>
                  </a:lnTo>
                  <a:lnTo>
                    <a:pt x="3713" y="18720"/>
                  </a:lnTo>
                  <a:lnTo>
                    <a:pt x="2877" y="17978"/>
                  </a:lnTo>
                  <a:lnTo>
                    <a:pt x="2092" y="17149"/>
                  </a:lnTo>
                  <a:lnTo>
                    <a:pt x="1464" y="16233"/>
                  </a:lnTo>
                  <a:lnTo>
                    <a:pt x="941" y="15273"/>
                  </a:lnTo>
                  <a:lnTo>
                    <a:pt x="575" y="14269"/>
                  </a:lnTo>
                  <a:lnTo>
                    <a:pt x="262" y="13178"/>
                  </a:lnTo>
                  <a:lnTo>
                    <a:pt x="105" y="12000"/>
                  </a:lnTo>
                  <a:lnTo>
                    <a:pt x="0" y="10778"/>
                  </a:lnTo>
                  <a:lnTo>
                    <a:pt x="105" y="9687"/>
                  </a:lnTo>
                  <a:lnTo>
                    <a:pt x="314" y="8596"/>
                  </a:lnTo>
                  <a:lnTo>
                    <a:pt x="575" y="7549"/>
                  </a:lnTo>
                  <a:lnTo>
                    <a:pt x="1046" y="6502"/>
                  </a:lnTo>
                  <a:lnTo>
                    <a:pt x="1569" y="5629"/>
                  </a:lnTo>
                  <a:lnTo>
                    <a:pt x="2197" y="4713"/>
                  </a:lnTo>
                  <a:lnTo>
                    <a:pt x="2981" y="3884"/>
                  </a:lnTo>
                  <a:lnTo>
                    <a:pt x="3818" y="3055"/>
                  </a:lnTo>
                  <a:lnTo>
                    <a:pt x="4812" y="2313"/>
                  </a:lnTo>
                  <a:lnTo>
                    <a:pt x="5805" y="1702"/>
                  </a:lnTo>
                  <a:lnTo>
                    <a:pt x="6956" y="1178"/>
                  </a:lnTo>
                  <a:lnTo>
                    <a:pt x="8159" y="742"/>
                  </a:lnTo>
                  <a:lnTo>
                    <a:pt x="9466" y="393"/>
                  </a:lnTo>
                  <a:lnTo>
                    <a:pt x="10774" y="218"/>
                  </a:lnTo>
                  <a:lnTo>
                    <a:pt x="12238" y="0"/>
                  </a:lnTo>
                  <a:lnTo>
                    <a:pt x="13703" y="0"/>
                  </a:lnTo>
                  <a:lnTo>
                    <a:pt x="15481" y="87"/>
                  </a:lnTo>
                  <a:lnTo>
                    <a:pt x="17259" y="262"/>
                  </a:lnTo>
                  <a:lnTo>
                    <a:pt x="19037" y="611"/>
                  </a:lnTo>
                  <a:lnTo>
                    <a:pt x="20763" y="1047"/>
                  </a:lnTo>
                  <a:lnTo>
                    <a:pt x="20763" y="7418"/>
                  </a:lnTo>
                  <a:lnTo>
                    <a:pt x="20345" y="7418"/>
                  </a:lnTo>
                  <a:lnTo>
                    <a:pt x="15795" y="655"/>
                  </a:lnTo>
                  <a:lnTo>
                    <a:pt x="15010" y="655"/>
                  </a:lnTo>
                  <a:lnTo>
                    <a:pt x="14226" y="742"/>
                  </a:lnTo>
                  <a:lnTo>
                    <a:pt x="13546" y="829"/>
                  </a:lnTo>
                  <a:lnTo>
                    <a:pt x="12866" y="960"/>
                  </a:lnTo>
                  <a:lnTo>
                    <a:pt x="12134" y="1222"/>
                  </a:lnTo>
                  <a:lnTo>
                    <a:pt x="11454" y="1571"/>
                  </a:lnTo>
                  <a:lnTo>
                    <a:pt x="10826" y="1964"/>
                  </a:lnTo>
                  <a:lnTo>
                    <a:pt x="10146" y="2400"/>
                  </a:lnTo>
                  <a:lnTo>
                    <a:pt x="9519" y="2967"/>
                  </a:lnTo>
                  <a:lnTo>
                    <a:pt x="8996" y="3665"/>
                  </a:lnTo>
                  <a:lnTo>
                    <a:pt x="8525" y="4451"/>
                  </a:lnTo>
                  <a:lnTo>
                    <a:pt x="8054" y="5367"/>
                  </a:lnTo>
                  <a:lnTo>
                    <a:pt x="7740" y="6371"/>
                  </a:lnTo>
                  <a:lnTo>
                    <a:pt x="7531" y="7549"/>
                  </a:lnTo>
                  <a:lnTo>
                    <a:pt x="7374" y="8771"/>
                  </a:lnTo>
                  <a:lnTo>
                    <a:pt x="7270" y="10124"/>
                  </a:lnTo>
                  <a:lnTo>
                    <a:pt x="7374" y="11302"/>
                  </a:lnTo>
                  <a:lnTo>
                    <a:pt x="7427" y="12305"/>
                  </a:lnTo>
                  <a:lnTo>
                    <a:pt x="7688" y="13265"/>
                  </a:lnTo>
                  <a:lnTo>
                    <a:pt x="7897" y="14182"/>
                  </a:lnTo>
                  <a:lnTo>
                    <a:pt x="8211" y="15011"/>
                  </a:lnTo>
                  <a:lnTo>
                    <a:pt x="8577" y="15753"/>
                  </a:lnTo>
                  <a:lnTo>
                    <a:pt x="8996" y="16451"/>
                  </a:lnTo>
                  <a:lnTo>
                    <a:pt x="9466" y="17105"/>
                  </a:lnTo>
                  <a:lnTo>
                    <a:pt x="10094" y="17585"/>
                  </a:lnTo>
                  <a:lnTo>
                    <a:pt x="10617" y="18065"/>
                  </a:lnTo>
                  <a:lnTo>
                    <a:pt x="11297" y="18458"/>
                  </a:lnTo>
                  <a:lnTo>
                    <a:pt x="12029" y="18764"/>
                  </a:lnTo>
                  <a:lnTo>
                    <a:pt x="12709" y="19025"/>
                  </a:lnTo>
                  <a:lnTo>
                    <a:pt x="13493" y="19200"/>
                  </a:lnTo>
                  <a:lnTo>
                    <a:pt x="14330" y="19331"/>
                  </a:lnTo>
                  <a:lnTo>
                    <a:pt x="15167" y="193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41358" y="113888"/>
              <a:ext cx="75793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43" y="9774"/>
                  </a:moveTo>
                  <a:lnTo>
                    <a:pt x="7581" y="9774"/>
                  </a:lnTo>
                  <a:lnTo>
                    <a:pt x="8267" y="9290"/>
                  </a:lnTo>
                  <a:lnTo>
                    <a:pt x="8952" y="8891"/>
                  </a:lnTo>
                  <a:lnTo>
                    <a:pt x="9638" y="8549"/>
                  </a:lnTo>
                  <a:lnTo>
                    <a:pt x="10362" y="8264"/>
                  </a:lnTo>
                  <a:lnTo>
                    <a:pt x="11124" y="8036"/>
                  </a:lnTo>
                  <a:lnTo>
                    <a:pt x="11924" y="7922"/>
                  </a:lnTo>
                  <a:lnTo>
                    <a:pt x="12762" y="7779"/>
                  </a:lnTo>
                  <a:lnTo>
                    <a:pt x="14171" y="7779"/>
                  </a:lnTo>
                  <a:lnTo>
                    <a:pt x="14743" y="7836"/>
                  </a:lnTo>
                  <a:lnTo>
                    <a:pt x="15314" y="7922"/>
                  </a:lnTo>
                  <a:lnTo>
                    <a:pt x="15810" y="8036"/>
                  </a:lnTo>
                  <a:lnTo>
                    <a:pt x="16724" y="8321"/>
                  </a:lnTo>
                  <a:lnTo>
                    <a:pt x="17181" y="8549"/>
                  </a:lnTo>
                  <a:lnTo>
                    <a:pt x="17486" y="8805"/>
                  </a:lnTo>
                  <a:lnTo>
                    <a:pt x="17829" y="9090"/>
                  </a:lnTo>
                  <a:lnTo>
                    <a:pt x="18171" y="9432"/>
                  </a:lnTo>
                  <a:lnTo>
                    <a:pt x="18476" y="9803"/>
                  </a:lnTo>
                  <a:lnTo>
                    <a:pt x="18629" y="10173"/>
                  </a:lnTo>
                  <a:lnTo>
                    <a:pt x="18857" y="10658"/>
                  </a:lnTo>
                  <a:lnTo>
                    <a:pt x="18971" y="11113"/>
                  </a:lnTo>
                  <a:lnTo>
                    <a:pt x="19010" y="11655"/>
                  </a:lnTo>
                  <a:lnTo>
                    <a:pt x="19086" y="12253"/>
                  </a:lnTo>
                  <a:lnTo>
                    <a:pt x="19086" y="20660"/>
                  </a:lnTo>
                  <a:lnTo>
                    <a:pt x="21600" y="21344"/>
                  </a:lnTo>
                  <a:lnTo>
                    <a:pt x="21600" y="21600"/>
                  </a:lnTo>
                  <a:lnTo>
                    <a:pt x="11771" y="21600"/>
                  </a:lnTo>
                  <a:lnTo>
                    <a:pt x="11771" y="21344"/>
                  </a:lnTo>
                  <a:lnTo>
                    <a:pt x="14133" y="20660"/>
                  </a:lnTo>
                  <a:lnTo>
                    <a:pt x="14133" y="11569"/>
                  </a:lnTo>
                  <a:lnTo>
                    <a:pt x="14057" y="11028"/>
                  </a:lnTo>
                  <a:lnTo>
                    <a:pt x="13943" y="10515"/>
                  </a:lnTo>
                  <a:lnTo>
                    <a:pt x="13714" y="10116"/>
                  </a:lnTo>
                  <a:lnTo>
                    <a:pt x="13448" y="9774"/>
                  </a:lnTo>
                  <a:lnTo>
                    <a:pt x="13067" y="9518"/>
                  </a:lnTo>
                  <a:lnTo>
                    <a:pt x="12610" y="9290"/>
                  </a:lnTo>
                  <a:lnTo>
                    <a:pt x="12114" y="9176"/>
                  </a:lnTo>
                  <a:lnTo>
                    <a:pt x="11467" y="9147"/>
                  </a:lnTo>
                  <a:lnTo>
                    <a:pt x="10971" y="9176"/>
                  </a:lnTo>
                  <a:lnTo>
                    <a:pt x="10514" y="9204"/>
                  </a:lnTo>
                  <a:lnTo>
                    <a:pt x="9524" y="9375"/>
                  </a:lnTo>
                  <a:lnTo>
                    <a:pt x="8990" y="9546"/>
                  </a:lnTo>
                  <a:lnTo>
                    <a:pt x="8533" y="9717"/>
                  </a:lnTo>
                  <a:lnTo>
                    <a:pt x="7543" y="10145"/>
                  </a:lnTo>
                  <a:lnTo>
                    <a:pt x="7543" y="20660"/>
                  </a:lnTo>
                  <a:lnTo>
                    <a:pt x="9829" y="21344"/>
                  </a:lnTo>
                  <a:lnTo>
                    <a:pt x="9829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2590" y="20660"/>
                  </a:lnTo>
                  <a:lnTo>
                    <a:pt x="2590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7314" y="0"/>
                  </a:lnTo>
                  <a:lnTo>
                    <a:pt x="7543" y="171"/>
                  </a:lnTo>
                  <a:lnTo>
                    <a:pt x="7543" y="977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22898" y="150381"/>
              <a:ext cx="64298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8" y="18720"/>
                  </a:moveTo>
                  <a:lnTo>
                    <a:pt x="2470" y="17935"/>
                  </a:lnTo>
                  <a:lnTo>
                    <a:pt x="1796" y="17149"/>
                  </a:lnTo>
                  <a:lnTo>
                    <a:pt x="1257" y="16233"/>
                  </a:lnTo>
                  <a:lnTo>
                    <a:pt x="808" y="15273"/>
                  </a:lnTo>
                  <a:lnTo>
                    <a:pt x="494" y="14269"/>
                  </a:lnTo>
                  <a:lnTo>
                    <a:pt x="225" y="13178"/>
                  </a:lnTo>
                  <a:lnTo>
                    <a:pt x="90" y="12000"/>
                  </a:lnTo>
                  <a:lnTo>
                    <a:pt x="0" y="10778"/>
                  </a:lnTo>
                  <a:lnTo>
                    <a:pt x="90" y="9556"/>
                  </a:lnTo>
                  <a:lnTo>
                    <a:pt x="225" y="8465"/>
                  </a:lnTo>
                  <a:lnTo>
                    <a:pt x="494" y="7375"/>
                  </a:lnTo>
                  <a:lnTo>
                    <a:pt x="808" y="6327"/>
                  </a:lnTo>
                  <a:lnTo>
                    <a:pt x="1257" y="5367"/>
                  </a:lnTo>
                  <a:lnTo>
                    <a:pt x="1796" y="4451"/>
                  </a:lnTo>
                  <a:lnTo>
                    <a:pt x="2470" y="3665"/>
                  </a:lnTo>
                  <a:lnTo>
                    <a:pt x="3188" y="2924"/>
                  </a:lnTo>
                  <a:lnTo>
                    <a:pt x="3997" y="2182"/>
                  </a:lnTo>
                  <a:lnTo>
                    <a:pt x="4850" y="1615"/>
                  </a:lnTo>
                  <a:lnTo>
                    <a:pt x="5793" y="1091"/>
                  </a:lnTo>
                  <a:lnTo>
                    <a:pt x="6736" y="742"/>
                  </a:lnTo>
                  <a:lnTo>
                    <a:pt x="7724" y="393"/>
                  </a:lnTo>
                  <a:lnTo>
                    <a:pt x="8712" y="131"/>
                  </a:lnTo>
                  <a:lnTo>
                    <a:pt x="9745" y="0"/>
                  </a:lnTo>
                  <a:lnTo>
                    <a:pt x="11900" y="0"/>
                  </a:lnTo>
                  <a:lnTo>
                    <a:pt x="12888" y="131"/>
                  </a:lnTo>
                  <a:lnTo>
                    <a:pt x="13876" y="393"/>
                  </a:lnTo>
                  <a:lnTo>
                    <a:pt x="14864" y="742"/>
                  </a:lnTo>
                  <a:lnTo>
                    <a:pt x="15807" y="1091"/>
                  </a:lnTo>
                  <a:lnTo>
                    <a:pt x="16660" y="1615"/>
                  </a:lnTo>
                  <a:lnTo>
                    <a:pt x="17514" y="2182"/>
                  </a:lnTo>
                  <a:lnTo>
                    <a:pt x="19130" y="3665"/>
                  </a:lnTo>
                  <a:lnTo>
                    <a:pt x="19714" y="4451"/>
                  </a:lnTo>
                  <a:lnTo>
                    <a:pt x="20343" y="5367"/>
                  </a:lnTo>
                  <a:lnTo>
                    <a:pt x="20792" y="6327"/>
                  </a:lnTo>
                  <a:lnTo>
                    <a:pt x="21106" y="7375"/>
                  </a:lnTo>
                  <a:lnTo>
                    <a:pt x="21375" y="8465"/>
                  </a:lnTo>
                  <a:lnTo>
                    <a:pt x="21510" y="9556"/>
                  </a:lnTo>
                  <a:lnTo>
                    <a:pt x="21600" y="10778"/>
                  </a:lnTo>
                  <a:lnTo>
                    <a:pt x="21510" y="12000"/>
                  </a:lnTo>
                  <a:lnTo>
                    <a:pt x="21375" y="13178"/>
                  </a:lnTo>
                  <a:lnTo>
                    <a:pt x="21106" y="14269"/>
                  </a:lnTo>
                  <a:lnTo>
                    <a:pt x="20792" y="15273"/>
                  </a:lnTo>
                  <a:lnTo>
                    <a:pt x="20343" y="16233"/>
                  </a:lnTo>
                  <a:lnTo>
                    <a:pt x="19714" y="17149"/>
                  </a:lnTo>
                  <a:lnTo>
                    <a:pt x="19130" y="17935"/>
                  </a:lnTo>
                  <a:lnTo>
                    <a:pt x="18322" y="18720"/>
                  </a:lnTo>
                  <a:lnTo>
                    <a:pt x="17514" y="19418"/>
                  </a:lnTo>
                  <a:lnTo>
                    <a:pt x="16660" y="19985"/>
                  </a:lnTo>
                  <a:lnTo>
                    <a:pt x="15807" y="20422"/>
                  </a:lnTo>
                  <a:lnTo>
                    <a:pt x="14864" y="20902"/>
                  </a:lnTo>
                  <a:lnTo>
                    <a:pt x="13876" y="21207"/>
                  </a:lnTo>
                  <a:lnTo>
                    <a:pt x="12888" y="21425"/>
                  </a:lnTo>
                  <a:lnTo>
                    <a:pt x="11900" y="21556"/>
                  </a:lnTo>
                  <a:lnTo>
                    <a:pt x="10822" y="21600"/>
                  </a:lnTo>
                  <a:lnTo>
                    <a:pt x="9745" y="21556"/>
                  </a:lnTo>
                  <a:lnTo>
                    <a:pt x="8712" y="21425"/>
                  </a:lnTo>
                  <a:lnTo>
                    <a:pt x="7724" y="21207"/>
                  </a:lnTo>
                  <a:lnTo>
                    <a:pt x="6736" y="20902"/>
                  </a:lnTo>
                  <a:lnTo>
                    <a:pt x="5793" y="20422"/>
                  </a:lnTo>
                  <a:lnTo>
                    <a:pt x="4850" y="19985"/>
                  </a:lnTo>
                  <a:lnTo>
                    <a:pt x="3997" y="19418"/>
                  </a:lnTo>
                  <a:lnTo>
                    <a:pt x="3188" y="18720"/>
                  </a:lnTo>
                  <a:close/>
                  <a:moveTo>
                    <a:pt x="6242" y="10778"/>
                  </a:moveTo>
                  <a:lnTo>
                    <a:pt x="6242" y="12000"/>
                  </a:lnTo>
                  <a:lnTo>
                    <a:pt x="6332" y="13178"/>
                  </a:lnTo>
                  <a:lnTo>
                    <a:pt x="6467" y="14182"/>
                  </a:lnTo>
                  <a:lnTo>
                    <a:pt x="6601" y="15229"/>
                  </a:lnTo>
                  <a:lnTo>
                    <a:pt x="6736" y="16102"/>
                  </a:lnTo>
                  <a:lnTo>
                    <a:pt x="6960" y="16975"/>
                  </a:lnTo>
                  <a:lnTo>
                    <a:pt x="7185" y="17716"/>
                  </a:lnTo>
                  <a:lnTo>
                    <a:pt x="7499" y="18371"/>
                  </a:lnTo>
                  <a:lnTo>
                    <a:pt x="7769" y="19025"/>
                  </a:lnTo>
                  <a:lnTo>
                    <a:pt x="8128" y="19549"/>
                  </a:lnTo>
                  <a:lnTo>
                    <a:pt x="8487" y="19985"/>
                  </a:lnTo>
                  <a:lnTo>
                    <a:pt x="8891" y="20378"/>
                  </a:lnTo>
                  <a:lnTo>
                    <a:pt x="9385" y="20640"/>
                  </a:lnTo>
                  <a:lnTo>
                    <a:pt x="9835" y="20902"/>
                  </a:lnTo>
                  <a:lnTo>
                    <a:pt x="10284" y="21033"/>
                  </a:lnTo>
                  <a:lnTo>
                    <a:pt x="11272" y="21033"/>
                  </a:lnTo>
                  <a:lnTo>
                    <a:pt x="11765" y="20902"/>
                  </a:lnTo>
                  <a:lnTo>
                    <a:pt x="12215" y="20640"/>
                  </a:lnTo>
                  <a:lnTo>
                    <a:pt x="12709" y="20378"/>
                  </a:lnTo>
                  <a:lnTo>
                    <a:pt x="13068" y="19985"/>
                  </a:lnTo>
                  <a:lnTo>
                    <a:pt x="13427" y="19549"/>
                  </a:lnTo>
                  <a:lnTo>
                    <a:pt x="13831" y="19025"/>
                  </a:lnTo>
                  <a:lnTo>
                    <a:pt x="14101" y="18371"/>
                  </a:lnTo>
                  <a:lnTo>
                    <a:pt x="14325" y="17716"/>
                  </a:lnTo>
                  <a:lnTo>
                    <a:pt x="14595" y="16975"/>
                  </a:lnTo>
                  <a:lnTo>
                    <a:pt x="14819" y="16102"/>
                  </a:lnTo>
                  <a:lnTo>
                    <a:pt x="14999" y="15229"/>
                  </a:lnTo>
                  <a:lnTo>
                    <a:pt x="15133" y="14182"/>
                  </a:lnTo>
                  <a:lnTo>
                    <a:pt x="15268" y="13178"/>
                  </a:lnTo>
                  <a:lnTo>
                    <a:pt x="15358" y="12000"/>
                  </a:lnTo>
                  <a:lnTo>
                    <a:pt x="15358" y="9600"/>
                  </a:lnTo>
                  <a:lnTo>
                    <a:pt x="15268" y="8465"/>
                  </a:lnTo>
                  <a:lnTo>
                    <a:pt x="15133" y="7375"/>
                  </a:lnTo>
                  <a:lnTo>
                    <a:pt x="14999" y="6371"/>
                  </a:lnTo>
                  <a:lnTo>
                    <a:pt x="14819" y="5498"/>
                  </a:lnTo>
                  <a:lnTo>
                    <a:pt x="14595" y="4669"/>
                  </a:lnTo>
                  <a:lnTo>
                    <a:pt x="14325" y="3884"/>
                  </a:lnTo>
                  <a:lnTo>
                    <a:pt x="14101" y="3185"/>
                  </a:lnTo>
                  <a:lnTo>
                    <a:pt x="13831" y="2575"/>
                  </a:lnTo>
                  <a:lnTo>
                    <a:pt x="13427" y="2095"/>
                  </a:lnTo>
                  <a:lnTo>
                    <a:pt x="13068" y="1615"/>
                  </a:lnTo>
                  <a:lnTo>
                    <a:pt x="12709" y="1222"/>
                  </a:lnTo>
                  <a:lnTo>
                    <a:pt x="12215" y="916"/>
                  </a:lnTo>
                  <a:lnTo>
                    <a:pt x="11765" y="742"/>
                  </a:lnTo>
                  <a:lnTo>
                    <a:pt x="11272" y="611"/>
                  </a:lnTo>
                  <a:lnTo>
                    <a:pt x="10822" y="524"/>
                  </a:lnTo>
                  <a:lnTo>
                    <a:pt x="10284" y="611"/>
                  </a:lnTo>
                  <a:lnTo>
                    <a:pt x="9835" y="742"/>
                  </a:lnTo>
                  <a:lnTo>
                    <a:pt x="9385" y="916"/>
                  </a:lnTo>
                  <a:lnTo>
                    <a:pt x="8891" y="1222"/>
                  </a:lnTo>
                  <a:lnTo>
                    <a:pt x="8487" y="1615"/>
                  </a:lnTo>
                  <a:lnTo>
                    <a:pt x="7769" y="2575"/>
                  </a:lnTo>
                  <a:lnTo>
                    <a:pt x="7499" y="3185"/>
                  </a:lnTo>
                  <a:lnTo>
                    <a:pt x="7185" y="3884"/>
                  </a:lnTo>
                  <a:lnTo>
                    <a:pt x="6960" y="4669"/>
                  </a:lnTo>
                  <a:lnTo>
                    <a:pt x="6736" y="5498"/>
                  </a:lnTo>
                  <a:lnTo>
                    <a:pt x="6601" y="6371"/>
                  </a:lnTo>
                  <a:lnTo>
                    <a:pt x="6467" y="7375"/>
                  </a:lnTo>
                  <a:lnTo>
                    <a:pt x="6332" y="8465"/>
                  </a:lnTo>
                  <a:lnTo>
                    <a:pt x="6242" y="9600"/>
                  </a:lnTo>
                  <a:lnTo>
                    <a:pt x="6242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95482" y="150381"/>
              <a:ext cx="64030" cy="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1" y="18720"/>
                  </a:moveTo>
                  <a:lnTo>
                    <a:pt x="2390" y="17935"/>
                  </a:lnTo>
                  <a:lnTo>
                    <a:pt x="1714" y="17149"/>
                  </a:lnTo>
                  <a:lnTo>
                    <a:pt x="1172" y="16233"/>
                  </a:lnTo>
                  <a:lnTo>
                    <a:pt x="722" y="15273"/>
                  </a:lnTo>
                  <a:lnTo>
                    <a:pt x="406" y="14269"/>
                  </a:lnTo>
                  <a:lnTo>
                    <a:pt x="180" y="13178"/>
                  </a:lnTo>
                  <a:lnTo>
                    <a:pt x="0" y="12000"/>
                  </a:lnTo>
                  <a:lnTo>
                    <a:pt x="0" y="9556"/>
                  </a:lnTo>
                  <a:lnTo>
                    <a:pt x="180" y="8465"/>
                  </a:lnTo>
                  <a:lnTo>
                    <a:pt x="406" y="7375"/>
                  </a:lnTo>
                  <a:lnTo>
                    <a:pt x="722" y="6327"/>
                  </a:lnTo>
                  <a:lnTo>
                    <a:pt x="1172" y="5367"/>
                  </a:lnTo>
                  <a:lnTo>
                    <a:pt x="1714" y="4451"/>
                  </a:lnTo>
                  <a:lnTo>
                    <a:pt x="2390" y="3665"/>
                  </a:lnTo>
                  <a:lnTo>
                    <a:pt x="3111" y="2924"/>
                  </a:lnTo>
                  <a:lnTo>
                    <a:pt x="3968" y="2182"/>
                  </a:lnTo>
                  <a:lnTo>
                    <a:pt x="4870" y="1615"/>
                  </a:lnTo>
                  <a:lnTo>
                    <a:pt x="5727" y="1091"/>
                  </a:lnTo>
                  <a:lnTo>
                    <a:pt x="6629" y="742"/>
                  </a:lnTo>
                  <a:lnTo>
                    <a:pt x="7666" y="393"/>
                  </a:lnTo>
                  <a:lnTo>
                    <a:pt x="8658" y="131"/>
                  </a:lnTo>
                  <a:lnTo>
                    <a:pt x="9695" y="0"/>
                  </a:lnTo>
                  <a:lnTo>
                    <a:pt x="11860" y="0"/>
                  </a:lnTo>
                  <a:lnTo>
                    <a:pt x="12897" y="131"/>
                  </a:lnTo>
                  <a:lnTo>
                    <a:pt x="13934" y="393"/>
                  </a:lnTo>
                  <a:lnTo>
                    <a:pt x="14836" y="742"/>
                  </a:lnTo>
                  <a:lnTo>
                    <a:pt x="15783" y="1091"/>
                  </a:lnTo>
                  <a:lnTo>
                    <a:pt x="16730" y="1615"/>
                  </a:lnTo>
                  <a:lnTo>
                    <a:pt x="17496" y="2182"/>
                  </a:lnTo>
                  <a:lnTo>
                    <a:pt x="18398" y="2924"/>
                  </a:lnTo>
                  <a:lnTo>
                    <a:pt x="19120" y="3665"/>
                  </a:lnTo>
                  <a:lnTo>
                    <a:pt x="19796" y="4451"/>
                  </a:lnTo>
                  <a:lnTo>
                    <a:pt x="20292" y="5367"/>
                  </a:lnTo>
                  <a:lnTo>
                    <a:pt x="20788" y="6327"/>
                  </a:lnTo>
                  <a:lnTo>
                    <a:pt x="21104" y="7375"/>
                  </a:lnTo>
                  <a:lnTo>
                    <a:pt x="21375" y="8465"/>
                  </a:lnTo>
                  <a:lnTo>
                    <a:pt x="21600" y="9556"/>
                  </a:lnTo>
                  <a:lnTo>
                    <a:pt x="21600" y="12000"/>
                  </a:lnTo>
                  <a:lnTo>
                    <a:pt x="21375" y="13178"/>
                  </a:lnTo>
                  <a:lnTo>
                    <a:pt x="21104" y="14269"/>
                  </a:lnTo>
                  <a:lnTo>
                    <a:pt x="20788" y="15273"/>
                  </a:lnTo>
                  <a:lnTo>
                    <a:pt x="20292" y="16233"/>
                  </a:lnTo>
                  <a:lnTo>
                    <a:pt x="19796" y="17149"/>
                  </a:lnTo>
                  <a:lnTo>
                    <a:pt x="19120" y="17935"/>
                  </a:lnTo>
                  <a:lnTo>
                    <a:pt x="18398" y="18720"/>
                  </a:lnTo>
                  <a:lnTo>
                    <a:pt x="17496" y="19418"/>
                  </a:lnTo>
                  <a:lnTo>
                    <a:pt x="16730" y="19985"/>
                  </a:lnTo>
                  <a:lnTo>
                    <a:pt x="15783" y="20422"/>
                  </a:lnTo>
                  <a:lnTo>
                    <a:pt x="14836" y="20902"/>
                  </a:lnTo>
                  <a:lnTo>
                    <a:pt x="13934" y="21207"/>
                  </a:lnTo>
                  <a:lnTo>
                    <a:pt x="12897" y="21425"/>
                  </a:lnTo>
                  <a:lnTo>
                    <a:pt x="11860" y="21556"/>
                  </a:lnTo>
                  <a:lnTo>
                    <a:pt x="10777" y="21600"/>
                  </a:lnTo>
                  <a:lnTo>
                    <a:pt x="9695" y="21556"/>
                  </a:lnTo>
                  <a:lnTo>
                    <a:pt x="8658" y="21425"/>
                  </a:lnTo>
                  <a:lnTo>
                    <a:pt x="7666" y="21207"/>
                  </a:lnTo>
                  <a:lnTo>
                    <a:pt x="6629" y="20902"/>
                  </a:lnTo>
                  <a:lnTo>
                    <a:pt x="5727" y="20422"/>
                  </a:lnTo>
                  <a:lnTo>
                    <a:pt x="4870" y="19985"/>
                  </a:lnTo>
                  <a:lnTo>
                    <a:pt x="3968" y="19418"/>
                  </a:lnTo>
                  <a:lnTo>
                    <a:pt x="3111" y="18720"/>
                  </a:lnTo>
                  <a:close/>
                  <a:moveTo>
                    <a:pt x="6268" y="10778"/>
                  </a:moveTo>
                  <a:lnTo>
                    <a:pt x="6268" y="12000"/>
                  </a:lnTo>
                  <a:lnTo>
                    <a:pt x="6313" y="13178"/>
                  </a:lnTo>
                  <a:lnTo>
                    <a:pt x="6403" y="14182"/>
                  </a:lnTo>
                  <a:lnTo>
                    <a:pt x="6539" y="15229"/>
                  </a:lnTo>
                  <a:lnTo>
                    <a:pt x="6899" y="16975"/>
                  </a:lnTo>
                  <a:lnTo>
                    <a:pt x="7170" y="17716"/>
                  </a:lnTo>
                  <a:lnTo>
                    <a:pt x="7441" y="18371"/>
                  </a:lnTo>
                  <a:lnTo>
                    <a:pt x="7801" y="19025"/>
                  </a:lnTo>
                  <a:lnTo>
                    <a:pt x="8117" y="19549"/>
                  </a:lnTo>
                  <a:lnTo>
                    <a:pt x="8523" y="19985"/>
                  </a:lnTo>
                  <a:lnTo>
                    <a:pt x="8929" y="20378"/>
                  </a:lnTo>
                  <a:lnTo>
                    <a:pt x="9334" y="20640"/>
                  </a:lnTo>
                  <a:lnTo>
                    <a:pt x="9785" y="20902"/>
                  </a:lnTo>
                  <a:lnTo>
                    <a:pt x="10327" y="21033"/>
                  </a:lnTo>
                  <a:lnTo>
                    <a:pt x="11319" y="21033"/>
                  </a:lnTo>
                  <a:lnTo>
                    <a:pt x="11770" y="20902"/>
                  </a:lnTo>
                  <a:lnTo>
                    <a:pt x="12266" y="20640"/>
                  </a:lnTo>
                  <a:lnTo>
                    <a:pt x="12671" y="20378"/>
                  </a:lnTo>
                  <a:lnTo>
                    <a:pt x="13032" y="19985"/>
                  </a:lnTo>
                  <a:lnTo>
                    <a:pt x="13438" y="19549"/>
                  </a:lnTo>
                  <a:lnTo>
                    <a:pt x="13799" y="19025"/>
                  </a:lnTo>
                  <a:lnTo>
                    <a:pt x="14114" y="18371"/>
                  </a:lnTo>
                  <a:lnTo>
                    <a:pt x="14385" y="17716"/>
                  </a:lnTo>
                  <a:lnTo>
                    <a:pt x="14656" y="16975"/>
                  </a:lnTo>
                  <a:lnTo>
                    <a:pt x="14836" y="16102"/>
                  </a:lnTo>
                  <a:lnTo>
                    <a:pt x="14971" y="15229"/>
                  </a:lnTo>
                  <a:lnTo>
                    <a:pt x="15197" y="14182"/>
                  </a:lnTo>
                  <a:lnTo>
                    <a:pt x="15242" y="13178"/>
                  </a:lnTo>
                  <a:lnTo>
                    <a:pt x="15332" y="12000"/>
                  </a:lnTo>
                  <a:lnTo>
                    <a:pt x="15332" y="9600"/>
                  </a:lnTo>
                  <a:lnTo>
                    <a:pt x="15242" y="8465"/>
                  </a:lnTo>
                  <a:lnTo>
                    <a:pt x="15197" y="7375"/>
                  </a:lnTo>
                  <a:lnTo>
                    <a:pt x="14971" y="6371"/>
                  </a:lnTo>
                  <a:lnTo>
                    <a:pt x="14836" y="5498"/>
                  </a:lnTo>
                  <a:lnTo>
                    <a:pt x="14656" y="4669"/>
                  </a:lnTo>
                  <a:lnTo>
                    <a:pt x="14385" y="3884"/>
                  </a:lnTo>
                  <a:lnTo>
                    <a:pt x="14114" y="3185"/>
                  </a:lnTo>
                  <a:lnTo>
                    <a:pt x="13799" y="2575"/>
                  </a:lnTo>
                  <a:lnTo>
                    <a:pt x="13438" y="2095"/>
                  </a:lnTo>
                  <a:lnTo>
                    <a:pt x="13032" y="1615"/>
                  </a:lnTo>
                  <a:lnTo>
                    <a:pt x="12671" y="1222"/>
                  </a:lnTo>
                  <a:lnTo>
                    <a:pt x="12266" y="916"/>
                  </a:lnTo>
                  <a:lnTo>
                    <a:pt x="11770" y="742"/>
                  </a:lnTo>
                  <a:lnTo>
                    <a:pt x="11319" y="611"/>
                  </a:lnTo>
                  <a:lnTo>
                    <a:pt x="10777" y="524"/>
                  </a:lnTo>
                  <a:lnTo>
                    <a:pt x="10327" y="611"/>
                  </a:lnTo>
                  <a:lnTo>
                    <a:pt x="9785" y="742"/>
                  </a:lnTo>
                  <a:lnTo>
                    <a:pt x="9334" y="916"/>
                  </a:lnTo>
                  <a:lnTo>
                    <a:pt x="8929" y="1222"/>
                  </a:lnTo>
                  <a:lnTo>
                    <a:pt x="8523" y="1615"/>
                  </a:lnTo>
                  <a:lnTo>
                    <a:pt x="8117" y="2095"/>
                  </a:lnTo>
                  <a:lnTo>
                    <a:pt x="7801" y="2575"/>
                  </a:lnTo>
                  <a:lnTo>
                    <a:pt x="7441" y="3185"/>
                  </a:lnTo>
                  <a:lnTo>
                    <a:pt x="7170" y="3884"/>
                  </a:lnTo>
                  <a:lnTo>
                    <a:pt x="6899" y="4669"/>
                  </a:lnTo>
                  <a:lnTo>
                    <a:pt x="6719" y="5498"/>
                  </a:lnTo>
                  <a:lnTo>
                    <a:pt x="6539" y="6371"/>
                  </a:lnTo>
                  <a:lnTo>
                    <a:pt x="6403" y="7375"/>
                  </a:lnTo>
                  <a:lnTo>
                    <a:pt x="6313" y="8465"/>
                  </a:lnTo>
                  <a:lnTo>
                    <a:pt x="6268" y="9600"/>
                  </a:lnTo>
                  <a:lnTo>
                    <a:pt x="6268" y="107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65126" y="113888"/>
              <a:ext cx="35557" cy="10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8" y="20660"/>
                  </a:moveTo>
                  <a:lnTo>
                    <a:pt x="21600" y="213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344"/>
                  </a:lnTo>
                  <a:lnTo>
                    <a:pt x="5522" y="20660"/>
                  </a:lnTo>
                  <a:lnTo>
                    <a:pt x="5522" y="1824"/>
                  </a:lnTo>
                  <a:lnTo>
                    <a:pt x="0" y="1225"/>
                  </a:lnTo>
                  <a:lnTo>
                    <a:pt x="0" y="1054"/>
                  </a:lnTo>
                  <a:lnTo>
                    <a:pt x="15672" y="0"/>
                  </a:lnTo>
                  <a:lnTo>
                    <a:pt x="16078" y="171"/>
                  </a:lnTo>
                  <a:lnTo>
                    <a:pt x="16078" y="206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5480"/>
              <a:ext cx="452080" cy="20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7181"/>
                  </a:moveTo>
                  <a:lnTo>
                    <a:pt x="17512" y="12913"/>
                  </a:lnTo>
                  <a:lnTo>
                    <a:pt x="20897" y="12913"/>
                  </a:lnTo>
                  <a:lnTo>
                    <a:pt x="20897" y="8508"/>
                  </a:lnTo>
                  <a:lnTo>
                    <a:pt x="17512" y="8508"/>
                  </a:lnTo>
                  <a:lnTo>
                    <a:pt x="17512" y="4433"/>
                  </a:lnTo>
                  <a:lnTo>
                    <a:pt x="21364" y="4433"/>
                  </a:lnTo>
                  <a:lnTo>
                    <a:pt x="21364" y="0"/>
                  </a:lnTo>
                  <a:lnTo>
                    <a:pt x="15092" y="0"/>
                  </a:lnTo>
                  <a:lnTo>
                    <a:pt x="15092" y="18792"/>
                  </a:lnTo>
                  <a:lnTo>
                    <a:pt x="11924" y="0"/>
                  </a:lnTo>
                  <a:lnTo>
                    <a:pt x="9433" y="0"/>
                  </a:lnTo>
                  <a:lnTo>
                    <a:pt x="6483" y="17181"/>
                  </a:lnTo>
                  <a:lnTo>
                    <a:pt x="2414" y="17181"/>
                  </a:lnTo>
                  <a:lnTo>
                    <a:pt x="2414" y="12913"/>
                  </a:lnTo>
                  <a:lnTo>
                    <a:pt x="5806" y="12913"/>
                  </a:lnTo>
                  <a:lnTo>
                    <a:pt x="5806" y="8508"/>
                  </a:lnTo>
                  <a:lnTo>
                    <a:pt x="2414" y="8508"/>
                  </a:lnTo>
                  <a:lnTo>
                    <a:pt x="2414" y="4433"/>
                  </a:lnTo>
                  <a:lnTo>
                    <a:pt x="6265" y="4433"/>
                  </a:lnTo>
                  <a:lnTo>
                    <a:pt x="626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335" y="21600"/>
                  </a:lnTo>
                  <a:lnTo>
                    <a:pt x="8961" y="17346"/>
                  </a:lnTo>
                  <a:lnTo>
                    <a:pt x="12339" y="17346"/>
                  </a:lnTo>
                  <a:lnTo>
                    <a:pt x="12978" y="21600"/>
                  </a:lnTo>
                  <a:lnTo>
                    <a:pt x="21600" y="21600"/>
                  </a:lnTo>
                  <a:lnTo>
                    <a:pt x="21600" y="17181"/>
                  </a:lnTo>
                  <a:lnTo>
                    <a:pt x="17512" y="17181"/>
                  </a:lnTo>
                  <a:close/>
                  <a:moveTo>
                    <a:pt x="9561" y="13257"/>
                  </a:moveTo>
                  <a:lnTo>
                    <a:pt x="9778" y="11798"/>
                  </a:lnTo>
                  <a:lnTo>
                    <a:pt x="10621" y="5837"/>
                  </a:lnTo>
                  <a:lnTo>
                    <a:pt x="10679" y="5837"/>
                  </a:lnTo>
                  <a:lnTo>
                    <a:pt x="11515" y="11798"/>
                  </a:lnTo>
                  <a:lnTo>
                    <a:pt x="11726" y="13257"/>
                  </a:lnTo>
                  <a:lnTo>
                    <a:pt x="9561" y="13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21" name="Forma libre: forma 27"/>
          <p:cNvSpPr/>
          <p:nvPr/>
        </p:nvSpPr>
        <p:spPr>
          <a:xfrm>
            <a:off x="5986367" y="4062981"/>
            <a:ext cx="267184" cy="40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" name="Rectángulo 24"/>
          <p:cNvSpPr/>
          <p:nvPr/>
        </p:nvSpPr>
        <p:spPr>
          <a:xfrm>
            <a:off x="-1" y="6805275"/>
            <a:ext cx="12204002" cy="50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" name="CuadroTexto 28"/>
          <p:cNvSpPr txBox="1"/>
          <p:nvPr/>
        </p:nvSpPr>
        <p:spPr>
          <a:xfrm>
            <a:off x="609722" y="6169688"/>
            <a:ext cx="19629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r>
              <a:rPr dirty="0"/>
              <a:t>eaeprogramas.es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oorank.com" TargetMode="External"/><Relationship Id="rId2" Type="http://schemas.openxmlformats.org/officeDocument/2006/relationships/hyperlink" Target="http://similarweb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ngdom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ítulo 3"/>
          <p:cNvSpPr txBox="1">
            <a:spLocks noGrp="1"/>
          </p:cNvSpPr>
          <p:nvPr>
            <p:ph type="ctrTitle"/>
          </p:nvPr>
        </p:nvSpPr>
        <p:spPr>
          <a:xfrm>
            <a:off x="592344" y="2364565"/>
            <a:ext cx="10075657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Plantillas para el Plan de Marketing Digital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itle 8"/>
          <p:cNvSpPr txBox="1"/>
          <p:nvPr/>
        </p:nvSpPr>
        <p:spPr>
          <a:xfrm>
            <a:off x="1727427" y="638929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50391">
              <a:lnSpc>
                <a:spcPct val="90000"/>
              </a:lnSpc>
              <a:defRPr sz="2604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III - Público objetivo</a:t>
            </a:r>
            <a:endParaRPr lang="es-ES" sz="2400" dirty="0"/>
          </a:p>
        </p:txBody>
      </p:sp>
      <p:graphicFrame>
        <p:nvGraphicFramePr>
          <p:cNvPr id="574" name="Tabla"/>
          <p:cNvGraphicFramePr/>
          <p:nvPr>
            <p:extLst>
              <p:ext uri="{D42A27DB-BD31-4B8C-83A1-F6EECF244321}">
                <p14:modId xmlns:p14="http://schemas.microsoft.com/office/powerpoint/2010/main" val="2138615418"/>
              </p:ext>
            </p:extLst>
          </p:nvPr>
        </p:nvGraphicFramePr>
        <p:xfrm>
          <a:off x="422523" y="1183441"/>
          <a:ext cx="11207500" cy="511734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241500"/>
                <a:gridCol w="2241500"/>
                <a:gridCol w="2241500"/>
                <a:gridCol w="2241500"/>
                <a:gridCol w="2241500"/>
              </a:tblGrid>
              <a:tr h="1063709">
                <a:tc gridSpan="5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>
                          <a:solidFill>
                            <a:schemeClr val="accent2">
                              <a:lumOff val="-3098"/>
                            </a:schemeClr>
                          </a:solidFill>
                        </a:rPr>
                        <a:t>Buyer persona</a:t>
                      </a:r>
                      <a:endParaRPr lang="es-ES" sz="2400" b="1" noProof="0" dirty="0">
                        <a:solidFill>
                          <a:schemeClr val="accent2">
                            <a:lumOff val="-3098"/>
                          </a:schemeClr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088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Datos demográficos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Personalidad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Hobbies y habilidades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Metas y objetivos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Pain points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04482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s-ES" sz="1800" noProof="0" dirty="0" smtClean="0"/>
                        <a:t>- Nombre</a:t>
                      </a:r>
                    </a:p>
                    <a:p>
                      <a:pPr algn="l">
                        <a:defRPr sz="1200"/>
                      </a:pPr>
                      <a:r>
                        <a:rPr lang="es-ES" sz="1800" noProof="0" dirty="0" smtClean="0"/>
                        <a:t>- Edad</a:t>
                      </a:r>
                    </a:p>
                    <a:p>
                      <a:pPr marL="120315" indent="-120315" algn="l">
                        <a:buSzPct val="100000"/>
                        <a:buChar char="-"/>
                        <a:defRPr sz="1200"/>
                      </a:pPr>
                      <a:r>
                        <a:rPr lang="es-ES" sz="1800" noProof="0" dirty="0" smtClean="0"/>
                        <a:t>Localidad</a:t>
                      </a:r>
                    </a:p>
                    <a:p>
                      <a:pPr marL="120315" indent="-120315" algn="l">
                        <a:buSzPct val="100000"/>
                        <a:buChar char="-"/>
                        <a:defRPr sz="1200"/>
                      </a:pPr>
                      <a:r>
                        <a:rPr lang="es-ES" sz="1800" noProof="0" dirty="0" smtClean="0"/>
                        <a:t>Nivel de estudios</a:t>
                      </a:r>
                    </a:p>
                    <a:p>
                      <a:pPr marL="120315" indent="-120315" algn="l">
                        <a:buSzPct val="100000"/>
                        <a:buChar char="-"/>
                        <a:defRPr sz="1200"/>
                      </a:pPr>
                      <a:r>
                        <a:rPr lang="es-ES" sz="1800" noProof="0" dirty="0" smtClean="0"/>
                        <a:t>Sector profesional</a:t>
                      </a:r>
                    </a:p>
                    <a:p>
                      <a:pPr marL="120315" indent="-120315" algn="l">
                        <a:buSzPct val="100000"/>
                        <a:buChar char="-"/>
                        <a:defRPr sz="1200"/>
                      </a:pPr>
                      <a:r>
                        <a:rPr lang="es-ES" sz="1800" noProof="0" dirty="0" smtClean="0"/>
                        <a:t>RR.SS</a:t>
                      </a:r>
                    </a:p>
                    <a:p>
                      <a:pPr marL="120315" indent="-120315" algn="l">
                        <a:buSzPct val="100000"/>
                        <a:buChar char="-"/>
                        <a:defRPr sz="1200"/>
                      </a:pPr>
                      <a:r>
                        <a:rPr lang="es-ES" sz="1800" noProof="0" dirty="0" smtClean="0"/>
                        <a:t>…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5" name="Tabla"/>
          <p:cNvGraphicFramePr/>
          <p:nvPr>
            <p:extLst>
              <p:ext uri="{D42A27DB-BD31-4B8C-83A1-F6EECF244321}">
                <p14:modId xmlns:p14="http://schemas.microsoft.com/office/powerpoint/2010/main" val="1378065389"/>
              </p:ext>
            </p:extLst>
          </p:nvPr>
        </p:nvGraphicFramePr>
        <p:xfrm>
          <a:off x="428626" y="1183443"/>
          <a:ext cx="11315698" cy="513163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1862"/>
                <a:gridCol w="2253459"/>
                <a:gridCol w="2253459"/>
                <a:gridCol w="2253459"/>
                <a:gridCol w="2253459"/>
              </a:tblGrid>
              <a:tr h="1020825">
                <a:tc gridSpan="5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>
                          <a:solidFill>
                            <a:schemeClr val="accent2">
                              <a:lumOff val="-3098"/>
                            </a:schemeClr>
                          </a:solidFill>
                        </a:rPr>
                        <a:t>Customer Journey</a:t>
                      </a:r>
                      <a:endParaRPr lang="es-ES" sz="2400" b="1" noProof="0" dirty="0">
                        <a:solidFill>
                          <a:schemeClr val="accent2">
                            <a:lumOff val="-3098"/>
                          </a:schemeClr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22882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Atracción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Consideración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Compra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Retención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8219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Actividades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19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Motivaciones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19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Emociones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19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Barreras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Title 8"/>
          <p:cNvSpPr txBox="1"/>
          <p:nvPr/>
        </p:nvSpPr>
        <p:spPr>
          <a:xfrm>
            <a:off x="1727427" y="638929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50391">
              <a:lnSpc>
                <a:spcPct val="90000"/>
              </a:lnSpc>
              <a:defRPr sz="2604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III - Público objetivo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62249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itle 8"/>
          <p:cNvSpPr txBox="1"/>
          <p:nvPr/>
        </p:nvSpPr>
        <p:spPr>
          <a:xfrm>
            <a:off x="1613127" y="496054"/>
            <a:ext cx="9389745" cy="98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41247">
              <a:lnSpc>
                <a:spcPct val="90000"/>
              </a:lnSpc>
              <a:defRPr sz="3128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IV - Objetivos, estrategias tácticas y KPI´s</a:t>
            </a:r>
            <a:endParaRPr lang="es-ES" sz="2400" dirty="0"/>
          </a:p>
        </p:txBody>
      </p:sp>
      <p:graphicFrame>
        <p:nvGraphicFramePr>
          <p:cNvPr id="578" name="Tabla"/>
          <p:cNvGraphicFramePr/>
          <p:nvPr>
            <p:extLst>
              <p:ext uri="{D42A27DB-BD31-4B8C-83A1-F6EECF244321}">
                <p14:modId xmlns:p14="http://schemas.microsoft.com/office/powerpoint/2010/main" val="2096841438"/>
              </p:ext>
            </p:extLst>
          </p:nvPr>
        </p:nvGraphicFramePr>
        <p:xfrm>
          <a:off x="442911" y="1310534"/>
          <a:ext cx="11102888" cy="509026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75722"/>
                <a:gridCol w="2775722"/>
                <a:gridCol w="2775722"/>
                <a:gridCol w="2775722"/>
              </a:tblGrid>
              <a:tr h="872793">
                <a:tc gridSpan="4"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Objetivos, estrategias, tácticas y KPI´s</a:t>
                      </a:r>
                      <a:endParaRPr lang="es-ES" sz="2400" b="1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035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Objetivos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Estrategias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Tácticas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KPI´s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¿Qué queremos conseguir?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¿Cómo lo vamos a conseguir?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¿Qué acciones llevaremos a cabo?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Medición - Indicadores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s-ES" sz="12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itle 8"/>
          <p:cNvSpPr txBox="1"/>
          <p:nvPr/>
        </p:nvSpPr>
        <p:spPr>
          <a:xfrm>
            <a:off x="1613127" y="496054"/>
            <a:ext cx="9389745" cy="98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41247">
              <a:lnSpc>
                <a:spcPct val="90000"/>
              </a:lnSpc>
              <a:defRPr sz="3128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Ejemplo Plan de Marketing Digital IV - Objetivos, estrategias tácticas y KPI´s</a:t>
            </a:r>
            <a:endParaRPr lang="es-ES" sz="2400" dirty="0"/>
          </a:p>
        </p:txBody>
      </p:sp>
      <p:graphicFrame>
        <p:nvGraphicFramePr>
          <p:cNvPr id="578" name="Tabla"/>
          <p:cNvGraphicFramePr/>
          <p:nvPr>
            <p:extLst>
              <p:ext uri="{D42A27DB-BD31-4B8C-83A1-F6EECF244321}">
                <p14:modId xmlns:p14="http://schemas.microsoft.com/office/powerpoint/2010/main" val="25225113"/>
              </p:ext>
            </p:extLst>
          </p:nvPr>
        </p:nvGraphicFramePr>
        <p:xfrm>
          <a:off x="442911" y="1310534"/>
          <a:ext cx="11102888" cy="509026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75722"/>
                <a:gridCol w="2775722"/>
                <a:gridCol w="2775722"/>
                <a:gridCol w="2775722"/>
              </a:tblGrid>
              <a:tr h="872793">
                <a:tc gridSpan="4"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Objetivos, estrategias, tácticas y KPI´s</a:t>
                      </a:r>
                      <a:endParaRPr lang="es-ES" sz="2400" b="1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035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Objetivos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Estrategias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Tácticas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KPI´s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¿Qué queremos conseguir?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¿Cómo lo vamos a conseguir?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¿Qué acciones llevaremos a cabo?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Medición - Indicadores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Posicionamiento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Marketing de contenidos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Generación de post en blog corporativo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Visitas orgánicas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Captar leads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Campaña en RR.SS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Landing page con captación de leads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Coste por lead, CTR 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Ventas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SEM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Campaña shopping en Google Ads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Conversión a ventas, CTR, coste por venta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02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Fidelización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Email Marketing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Newsletter con descuento a compradores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noProof="0" dirty="0" smtClean="0"/>
                        <a:t> % Sesiones recurrentes, LTV</a:t>
                      </a:r>
                      <a:endParaRPr lang="es-ES" sz="1800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574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vídeo </a:t>
            </a:r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Plantillas para el Plan de Marketing </a:t>
            </a:r>
            <a:r>
              <a:rPr lang="es-E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incluido en los recursos de la Unidad 10. Marketing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digital, tienes 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explicación detallada de la utilización de esta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plantilla.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78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Tabla 6"/>
          <p:cNvGraphicFramePr/>
          <p:nvPr>
            <p:extLst>
              <p:ext uri="{D42A27DB-BD31-4B8C-83A1-F6EECF244321}">
                <p14:modId xmlns:p14="http://schemas.microsoft.com/office/powerpoint/2010/main" val="1095271153"/>
              </p:ext>
            </p:extLst>
          </p:nvPr>
        </p:nvGraphicFramePr>
        <p:xfrm>
          <a:off x="529885" y="1068920"/>
          <a:ext cx="11015912" cy="511756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83101"/>
                <a:gridCol w="4173614"/>
                <a:gridCol w="4459197"/>
              </a:tblGrid>
              <a:tr h="1459435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/>
                        <a:t>Análisis interno I 
Ventaja competitiva</a:t>
                      </a:r>
                      <a:endParaRPr lang="es-ES" sz="24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193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Ventaja competitiva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Exclusividad percibida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Posicionamiento de bajo coste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2193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Sector completo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Diferenciación de producto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Liderazgo en costes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12193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Segmento  de mercado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Segmentación enfocada a diferenciación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Segmentación enfocada a precio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3" name="Title 8"/>
          <p:cNvSpPr txBox="1"/>
          <p:nvPr/>
        </p:nvSpPr>
        <p:spPr>
          <a:xfrm>
            <a:off x="1800168" y="524406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86968">
              <a:lnSpc>
                <a:spcPct val="90000"/>
              </a:lnSpc>
              <a:defRPr sz="2716" b="1">
                <a:solidFill>
                  <a:srgbClr val="FF0000"/>
                </a:solidFill>
              </a:defRPr>
            </a:lvl1pPr>
          </a:lstStyle>
          <a:p>
            <a:r>
              <a:rPr lang="es-ES" sz="2400" dirty="0" smtClean="0"/>
              <a:t>Plantilla Plan de Marketing Digital I - Análisis interno</a:t>
            </a:r>
            <a:endParaRPr lang="es-E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29885" y="6344501"/>
            <a:ext cx="72577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Indica en que cuadrante se encuentra tu empresa, producto o servicio</a:t>
            </a:r>
            <a:endParaRPr kumimoji="0" lang="es-ES" sz="1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Tabla"/>
          <p:cNvGraphicFramePr/>
          <p:nvPr>
            <p:extLst>
              <p:ext uri="{D42A27DB-BD31-4B8C-83A1-F6EECF244321}">
                <p14:modId xmlns:p14="http://schemas.microsoft.com/office/powerpoint/2010/main" val="292542825"/>
              </p:ext>
            </p:extLst>
          </p:nvPr>
        </p:nvGraphicFramePr>
        <p:xfrm>
          <a:off x="442911" y="1068920"/>
          <a:ext cx="11344305" cy="53033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268861"/>
                <a:gridCol w="2268861"/>
                <a:gridCol w="2268861"/>
                <a:gridCol w="2268861"/>
                <a:gridCol w="2268861"/>
              </a:tblGrid>
              <a:tr h="1777586">
                <a:tc gridSpan="5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>
                          <a:solidFill>
                            <a:schemeClr val="accent2">
                              <a:lumOff val="-3098"/>
                            </a:schemeClr>
                          </a:solidFill>
                        </a:rPr>
                        <a:t>Análisis interno II - USP (Propuesta única de ventas)</a:t>
                      </a:r>
                      <a:endParaRPr lang="es-ES" sz="2400" b="1" noProof="0" dirty="0">
                        <a:solidFill>
                          <a:schemeClr val="accent2">
                            <a:lumOff val="-3098"/>
                          </a:schemeClr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51558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Beneficios de marca, producto o servicio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Fortalezas sobre la competencia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Situaciones de los clientes resueltas con el producto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Posible frase o claim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Formas de comunicar claim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01013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" name="Title 8"/>
          <p:cNvSpPr txBox="1"/>
          <p:nvPr/>
        </p:nvSpPr>
        <p:spPr>
          <a:xfrm>
            <a:off x="1800168" y="524406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86968">
              <a:lnSpc>
                <a:spcPct val="90000"/>
              </a:lnSpc>
              <a:defRPr sz="2716" b="1">
                <a:solidFill>
                  <a:srgbClr val="FF0000"/>
                </a:solidFill>
              </a:defRPr>
            </a:lvl1pPr>
          </a:lstStyle>
          <a:p>
            <a:r>
              <a:rPr lang="es-ES" sz="2400" dirty="0" smtClean="0"/>
              <a:t>Plantilla Plan de Marketing Digital I - Análisis interno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551931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5" name="Tabla"/>
          <p:cNvGraphicFramePr/>
          <p:nvPr>
            <p:extLst>
              <p:ext uri="{D42A27DB-BD31-4B8C-83A1-F6EECF244321}">
                <p14:modId xmlns:p14="http://schemas.microsoft.com/office/powerpoint/2010/main" val="1871980152"/>
              </p:ext>
            </p:extLst>
          </p:nvPr>
        </p:nvGraphicFramePr>
        <p:xfrm>
          <a:off x="414339" y="1185863"/>
          <a:ext cx="11131460" cy="50577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16465"/>
                <a:gridCol w="1762999"/>
                <a:gridCol w="1762999"/>
                <a:gridCol w="1762999"/>
                <a:gridCol w="1762999"/>
                <a:gridCol w="1762999"/>
              </a:tblGrid>
              <a:tr h="1428971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/>
                        <a:t>Análisis interno III - Auditoría Web</a:t>
                      </a:r>
                      <a:endParaRPr lang="es-ES" sz="24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94384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Herramientas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SEO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Velocidad de carga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Seguridad HTTPS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Mobile Friendly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Keywords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91452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u="sng" noProof="0" dirty="0" smtClean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"/>
                        </a:rPr>
                        <a:t>similarweb.com</a:t>
                      </a:r>
                      <a:endParaRPr lang="es-ES" sz="1800" u="sng" noProof="0" dirty="0">
                        <a:solidFill>
                          <a:srgbClr val="0563C1"/>
                        </a:solidFill>
                        <a:uFill>
                          <a:solidFill>
                            <a:srgbClr val="0563C1"/>
                          </a:solidFill>
                        </a:uFill>
                        <a:hlinkClick r:id="rId2"/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8705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u="sng" noProof="0" dirty="0" smtClean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3"/>
                        </a:rPr>
                        <a:t>woorank.com</a:t>
                      </a:r>
                      <a:endParaRPr lang="es-ES" sz="1800" u="sng" noProof="0" dirty="0">
                        <a:solidFill>
                          <a:srgbClr val="0563C1"/>
                        </a:solidFill>
                        <a:uFill>
                          <a:solidFill>
                            <a:srgbClr val="0563C1"/>
                          </a:solidFill>
                        </a:uFill>
                        <a:hlinkClick r:id="rId3"/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89987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u="sng" noProof="0" dirty="0" smtClean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4"/>
                        </a:rPr>
                        <a:t>pingdom.com</a:t>
                      </a:r>
                      <a:endParaRPr lang="es-ES" sz="1800" u="sng" noProof="0" dirty="0">
                        <a:solidFill>
                          <a:srgbClr val="0563C1"/>
                        </a:solidFill>
                        <a:uFill>
                          <a:solidFill>
                            <a:srgbClr val="0563C1"/>
                          </a:solidFill>
                        </a:uFill>
                        <a:hlinkClick r:id="rId4"/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lang="es-ES" sz="1800" noProof="0" dirty="0"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" name="Title 8"/>
          <p:cNvSpPr txBox="1"/>
          <p:nvPr/>
        </p:nvSpPr>
        <p:spPr>
          <a:xfrm>
            <a:off x="1800168" y="524406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86968">
              <a:lnSpc>
                <a:spcPct val="90000"/>
              </a:lnSpc>
              <a:defRPr sz="2716" b="1">
                <a:solidFill>
                  <a:srgbClr val="FF0000"/>
                </a:solidFill>
              </a:defRPr>
            </a:lvl1pPr>
          </a:lstStyle>
          <a:p>
            <a:r>
              <a:rPr lang="es-ES" sz="2400" dirty="0" smtClean="0"/>
              <a:t>Plantilla Plan de Marketing Digital I - Análisis interno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34116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Tabla 6"/>
          <p:cNvGraphicFramePr/>
          <p:nvPr>
            <p:extLst>
              <p:ext uri="{D42A27DB-BD31-4B8C-83A1-F6EECF244321}">
                <p14:modId xmlns:p14="http://schemas.microsoft.com/office/powerpoint/2010/main" val="3500593948"/>
              </p:ext>
            </p:extLst>
          </p:nvPr>
        </p:nvGraphicFramePr>
        <p:xfrm>
          <a:off x="559391" y="1257300"/>
          <a:ext cx="10899186" cy="510063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1875"/>
                <a:gridCol w="4386747"/>
                <a:gridCol w="4500564"/>
              </a:tblGrid>
              <a:tr h="110813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/>
                        <a:t>Análisis situacional I</a:t>
                      </a:r>
                      <a:endParaRPr lang="es-ES" sz="24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308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DAFO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Origen interno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Origen externo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3308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Puntos débiles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DEBILIDADES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AMENAZAS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13308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Puntos fuertes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FORTALEZAS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OPORTUNIDADES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8" name="Title 8"/>
          <p:cNvSpPr txBox="1"/>
          <p:nvPr/>
        </p:nvSpPr>
        <p:spPr>
          <a:xfrm>
            <a:off x="1728441" y="571713"/>
            <a:ext cx="9031197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defTabSz="621791">
              <a:lnSpc>
                <a:spcPct val="90000"/>
              </a:lnSpc>
              <a:defRPr sz="1904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II- Análisis situacional</a:t>
            </a:r>
            <a:endParaRPr lang="es-ES" sz="2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Tabla"/>
          <p:cNvGraphicFramePr/>
          <p:nvPr>
            <p:extLst>
              <p:ext uri="{D42A27DB-BD31-4B8C-83A1-F6EECF244321}">
                <p14:modId xmlns:p14="http://schemas.microsoft.com/office/powerpoint/2010/main" val="2012977579"/>
              </p:ext>
            </p:extLst>
          </p:nvPr>
        </p:nvGraphicFramePr>
        <p:xfrm>
          <a:off x="486177" y="1259793"/>
          <a:ext cx="10986689" cy="521244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57036"/>
                <a:gridCol w="5314353"/>
                <a:gridCol w="3315300"/>
              </a:tblGrid>
              <a:tr h="1303111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>
                          <a:solidFill>
                            <a:schemeClr val="accent2">
                              <a:lumOff val="-3098"/>
                            </a:schemeClr>
                          </a:solidFill>
                        </a:rPr>
                        <a:t>Análisis situacional II</a:t>
                      </a:r>
                      <a:endParaRPr lang="es-ES" sz="2400" b="1" noProof="0" dirty="0">
                        <a:solidFill>
                          <a:schemeClr val="accent2">
                            <a:lumOff val="-3098"/>
                          </a:schemeClr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0311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CAME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Origen interno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Origen externo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30311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Puntos débiles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DEBILIDADES
Corregir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AMENAZAS
Afrontar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130311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Puntos fuertes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FORTALEZAS
Mantener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OPORTUNIDADES</a:t>
                      </a:r>
                    </a:p>
                    <a:p>
                      <a:pPr algn="l">
                        <a:defRPr sz="1800"/>
                      </a:pPr>
                      <a:r>
                        <a:rPr lang="es-ES" sz="1800" b="0" noProof="0" dirty="0" smtClean="0"/>
                        <a:t>Explotar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" name="Title 8"/>
          <p:cNvSpPr txBox="1"/>
          <p:nvPr/>
        </p:nvSpPr>
        <p:spPr>
          <a:xfrm>
            <a:off x="1728441" y="571713"/>
            <a:ext cx="9031197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defTabSz="621791">
              <a:lnSpc>
                <a:spcPct val="90000"/>
              </a:lnSpc>
              <a:defRPr sz="1904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II- Análisis situacional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9408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itle 8"/>
          <p:cNvSpPr txBox="1"/>
          <p:nvPr/>
        </p:nvSpPr>
        <p:spPr>
          <a:xfrm>
            <a:off x="1727427" y="667504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621791">
              <a:lnSpc>
                <a:spcPct val="90000"/>
              </a:lnSpc>
              <a:defRPr sz="1904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II- Análisis externo</a:t>
            </a:r>
            <a:endParaRPr lang="es-ES" sz="2400" dirty="0"/>
          </a:p>
        </p:txBody>
      </p:sp>
      <p:graphicFrame>
        <p:nvGraphicFramePr>
          <p:cNvPr id="571" name="Tabla"/>
          <p:cNvGraphicFramePr/>
          <p:nvPr>
            <p:extLst>
              <p:ext uri="{D42A27DB-BD31-4B8C-83A1-F6EECF244321}">
                <p14:modId xmlns:p14="http://schemas.microsoft.com/office/powerpoint/2010/main" val="1714679031"/>
              </p:ext>
            </p:extLst>
          </p:nvPr>
        </p:nvGraphicFramePr>
        <p:xfrm>
          <a:off x="483191" y="1212018"/>
          <a:ext cx="11032533" cy="516020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60059"/>
                <a:gridCol w="5043340"/>
                <a:gridCol w="3329134"/>
              </a:tblGrid>
              <a:tr h="1120129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>
                          <a:solidFill>
                            <a:schemeClr val="accent2">
                              <a:lumOff val="-3098"/>
                            </a:schemeClr>
                          </a:solidFill>
                        </a:rPr>
                        <a:t>Análisis externo (micro)</a:t>
                      </a:r>
                      <a:endParaRPr lang="es-ES" sz="2400" b="1" noProof="0" dirty="0">
                        <a:solidFill>
                          <a:schemeClr val="accent2">
                            <a:lumOff val="-3098"/>
                          </a:schemeClr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016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GARTNER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+ Amplitud de visión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- Amplitud de visión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3920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+ Capacidad de ejecución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Líderes</a:t>
                      </a:r>
                    </a:p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-</a:t>
                      </a:r>
                    </a:p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-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Retadores</a:t>
                      </a:r>
                    </a:p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-</a:t>
                      </a:r>
                    </a:p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-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14463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/>
                        <a:t>- Capacidad de ejecución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Visionarios</a:t>
                      </a:r>
                    </a:p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-</a:t>
                      </a:r>
                    </a:p>
                    <a:p>
                      <a:pPr algn="l">
                        <a:defRPr sz="1200" b="1"/>
                      </a:pPr>
                      <a:r>
                        <a:rPr lang="es-ES" sz="1800" b="0" noProof="0" dirty="0" smtClean="0"/>
                        <a:t>-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rPr lang="es-ES" sz="1800" b="0" noProof="0" dirty="0" smtClean="0"/>
                        <a:t>Jugadores de nicho</a:t>
                      </a:r>
                    </a:p>
                    <a:p>
                      <a:pPr algn="l">
                        <a:defRPr b="1"/>
                      </a:pPr>
                      <a:r>
                        <a:rPr lang="es-ES" sz="1800" b="0" noProof="0" dirty="0" smtClean="0"/>
                        <a:t>-</a:t>
                      </a:r>
                    </a:p>
                    <a:p>
                      <a:pPr algn="l">
                        <a:defRPr b="1"/>
                      </a:pPr>
                      <a:r>
                        <a:rPr lang="es-ES" sz="1800" b="0" noProof="0" dirty="0" smtClean="0"/>
                        <a:t>-</a:t>
                      </a:r>
                      <a:endParaRPr lang="es-ES" sz="1800" b="0" noProof="0" dirty="0"/>
                    </a:p>
                  </a:txBody>
                  <a:tcPr marL="45720" marR="4572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6175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Tabla 6"/>
          <p:cNvGraphicFramePr/>
          <p:nvPr>
            <p:extLst>
              <p:ext uri="{D42A27DB-BD31-4B8C-83A1-F6EECF244321}">
                <p14:modId xmlns:p14="http://schemas.microsoft.com/office/powerpoint/2010/main" val="3816731450"/>
              </p:ext>
            </p:extLst>
          </p:nvPr>
        </p:nvGraphicFramePr>
        <p:xfrm>
          <a:off x="459013" y="1212017"/>
          <a:ext cx="11128152" cy="514592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54692"/>
                <a:gridCol w="1854692"/>
                <a:gridCol w="1854692"/>
                <a:gridCol w="1854692"/>
                <a:gridCol w="1854692"/>
                <a:gridCol w="1854692"/>
              </a:tblGrid>
              <a:tr h="133555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2400" b="1" noProof="0" dirty="0" smtClean="0"/>
                        <a:t>PESTEL (factores macro)</a:t>
                      </a:r>
                      <a:endParaRPr lang="es-ES" sz="24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9409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Político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Económico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Social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Tecnológico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Ambiental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ES" sz="1800" b="1" noProof="0" dirty="0" smtClean="0">
                          <a:solidFill>
                            <a:srgbClr val="FFFFFF"/>
                          </a:solidFill>
                        </a:rPr>
                        <a:t>Legal</a:t>
                      </a:r>
                      <a:endParaRPr lang="es-ES" sz="18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8694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s-ES" sz="1800" b="1" noProof="0" dirty="0" smtClean="0"/>
                        <a:t>-
-
-</a:t>
                      </a:r>
                      <a:endParaRPr lang="es-ES" sz="1800" b="1" noProof="0" dirty="0"/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" name="Title 8"/>
          <p:cNvSpPr txBox="1"/>
          <p:nvPr/>
        </p:nvSpPr>
        <p:spPr>
          <a:xfrm>
            <a:off x="1727427" y="667504"/>
            <a:ext cx="9389745" cy="5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621791">
              <a:lnSpc>
                <a:spcPct val="90000"/>
              </a:lnSpc>
              <a:defRPr sz="1904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ES" sz="2400" dirty="0" smtClean="0"/>
              <a:t>Plantilla Plan de Marketing Digital II- Análisis externo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95300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2737"/>
      </a:accent1>
      <a:accent2>
        <a:srgbClr val="25282A"/>
      </a:accent2>
      <a:accent3>
        <a:srgbClr val="97999B"/>
      </a:accent3>
      <a:accent4>
        <a:srgbClr val="BBBCBC"/>
      </a:accent4>
      <a:accent5>
        <a:srgbClr val="D9D9D6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2737"/>
      </a:accent1>
      <a:accent2>
        <a:srgbClr val="25282A"/>
      </a:accent2>
      <a:accent3>
        <a:srgbClr val="97999B"/>
      </a:accent3>
      <a:accent4>
        <a:srgbClr val="BBBCBC"/>
      </a:accent4>
      <a:accent5>
        <a:srgbClr val="D9D9D6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A72F5781A9E448D49DE08DADB760D" ma:contentTypeVersion="12" ma:contentTypeDescription="Create a new document." ma:contentTypeScope="" ma:versionID="f20f64c6cb415a891e82bc4b6573884b">
  <xsd:schema xmlns:xsd="http://www.w3.org/2001/XMLSchema" xmlns:xs="http://www.w3.org/2001/XMLSchema" xmlns:p="http://schemas.microsoft.com/office/2006/metadata/properties" xmlns:ns2="3bbda903-d449-44be-b572-daebd7192b46" xmlns:ns3="01dc94e1-f22e-4391-be96-c7a02c153d7d" targetNamespace="http://schemas.microsoft.com/office/2006/metadata/properties" ma:root="true" ma:fieldsID="2e7a4ae6934bb4082cacfe0b7f7c3501" ns2:_="" ns3:_="">
    <xsd:import namespace="3bbda903-d449-44be-b572-daebd7192b46"/>
    <xsd:import namespace="01dc94e1-f22e-4391-be96-c7a02c153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da903-d449-44be-b572-daebd7192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c94e1-f22e-4391-be96-c7a02c153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1dc94e1-f22e-4391-be96-c7a02c153d7d">
      <UserInfo>
        <DisplayName/>
        <AccountId xsi:nil="true"/>
        <AccountType/>
      </UserInfo>
    </SharedWithUsers>
    <MediaLengthInSeconds xmlns="3bbda903-d449-44be-b572-daebd7192b46" xsi:nil="true"/>
  </documentManagement>
</p:properties>
</file>

<file path=customXml/itemProps1.xml><?xml version="1.0" encoding="utf-8"?>
<ds:datastoreItem xmlns:ds="http://schemas.openxmlformats.org/officeDocument/2006/customXml" ds:itemID="{B0AD28BA-B07B-4E2E-BE14-E1507830C192}"/>
</file>

<file path=customXml/itemProps2.xml><?xml version="1.0" encoding="utf-8"?>
<ds:datastoreItem xmlns:ds="http://schemas.openxmlformats.org/officeDocument/2006/customXml" ds:itemID="{6C455022-32FE-4369-AF98-CE3C63F5BA16}"/>
</file>

<file path=customXml/itemProps3.xml><?xml version="1.0" encoding="utf-8"?>
<ds:datastoreItem xmlns:ds="http://schemas.openxmlformats.org/officeDocument/2006/customXml" ds:itemID="{0329CDF1-D94E-465C-8005-DAE1DB701D1C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497</Words>
  <Application>Microsoft Office PowerPoint</Application>
  <PresentationFormat>Panorámica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Tahoma</vt:lpstr>
      <vt:lpstr>Tema de Office</vt:lpstr>
      <vt:lpstr>Plantillas para el Plan de Marketing Digital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López Cama</dc:creator>
  <cp:lastModifiedBy>Nuria López Cama</cp:lastModifiedBy>
  <cp:revision>6</cp:revision>
  <dcterms:modified xsi:type="dcterms:W3CDTF">2020-12-10T13:29:35Z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0x010100960A72F5781A9E448D49DE08DADB760D</vt:lpwstr>
  </property>
  <property fmtid="{D5CDD505-2E9C-101B-9397-08002B2CF9AE}" pid="3" name="Order">
    <vt:r8>1830500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