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C449-C998-D24C-B1B5-27E4F76912D7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5B73-84AC-FB49-8F2B-27810A872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31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C449-C998-D24C-B1B5-27E4F76912D7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5B73-84AC-FB49-8F2B-27810A872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37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C449-C998-D24C-B1B5-27E4F76912D7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5B73-84AC-FB49-8F2B-27810A872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47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C449-C998-D24C-B1B5-27E4F76912D7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5B73-84AC-FB49-8F2B-27810A872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695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C449-C998-D24C-B1B5-27E4F76912D7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5B73-84AC-FB49-8F2B-27810A872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739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C449-C998-D24C-B1B5-27E4F76912D7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5B73-84AC-FB49-8F2B-27810A872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42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C449-C998-D24C-B1B5-27E4F76912D7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5B73-84AC-FB49-8F2B-27810A872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002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C449-C998-D24C-B1B5-27E4F76912D7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5B73-84AC-FB49-8F2B-27810A872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708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C449-C998-D24C-B1B5-27E4F76912D7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5B73-84AC-FB49-8F2B-27810A872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95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C449-C998-D24C-B1B5-27E4F76912D7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5B73-84AC-FB49-8F2B-27810A872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6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C449-C998-D24C-B1B5-27E4F76912D7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5B73-84AC-FB49-8F2B-27810A872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63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6C449-C998-D24C-B1B5-27E4F76912D7}" type="datetimeFigureOut">
              <a:rPr kumimoji="1" lang="zh-CN" altLang="en-US" smtClean="0"/>
              <a:t>11/18/15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5B73-84AC-FB49-8F2B-27810A8729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477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body" sz="half" idx="2"/>
          </p:nvPr>
        </p:nvSpPr>
        <p:spPr>
          <a:xfrm>
            <a:off x="0" y="5387976"/>
            <a:ext cx="9144000" cy="1470024"/>
          </a:xfrm>
        </p:spPr>
        <p:txBody>
          <a:bodyPr/>
          <a:lstStyle/>
          <a:p>
            <a:r>
              <a:rPr kumimoji="1" lang="en-US" altLang="zh-CN" smtClean="0"/>
              <a:t>Exp1:</a:t>
            </a:r>
          </a:p>
          <a:p>
            <a:r>
              <a:rPr kumimoji="1" lang="zh-CN" altLang="zh-CN" smtClean="0"/>
              <a:t>5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aspect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follow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the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same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trend</a:t>
            </a:r>
          </a:p>
          <a:p>
            <a:r>
              <a:rPr kumimoji="1" lang="en-US" altLang="zh-CN" smtClean="0"/>
              <a:t>Trend is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distribution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of positive rating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becoming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less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along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with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time</a:t>
            </a:r>
            <a:endParaRPr kumimoji="1" lang="en-US" altLang="zh-CN" dirty="0" smtClean="0"/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213" b="4213"/>
          <a:stretch>
            <a:fillRect/>
          </a:stretch>
        </p:blipFill>
        <p:spPr>
          <a:xfrm>
            <a:off x="0" y="0"/>
            <a:ext cx="9144000" cy="5387976"/>
          </a:xfrm>
        </p:spPr>
      </p:pic>
    </p:spTree>
    <p:extLst>
      <p:ext uri="{BB962C8B-B14F-4D97-AF65-F5344CB8AC3E}">
        <p14:creationId xmlns:p14="http://schemas.microsoft.com/office/powerpoint/2010/main" val="122758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Macintosh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Sanqiang</dc:creator>
  <cp:lastModifiedBy>Zhao Sanqiang</cp:lastModifiedBy>
  <cp:revision>3</cp:revision>
  <dcterms:created xsi:type="dcterms:W3CDTF">2015-11-18T07:15:29Z</dcterms:created>
  <dcterms:modified xsi:type="dcterms:W3CDTF">2015-11-18T07:20:32Z</dcterms:modified>
</cp:coreProperties>
</file>