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512D-3136-1144-BFF5-3CA45E2FA6FC}" type="datetimeFigureOut">
              <a:rPr kumimoji="1" lang="zh-CN" altLang="en-US" smtClean="0"/>
              <a:t>11/10/15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1F3C-F00A-884D-AB2A-498327A158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117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512D-3136-1144-BFF5-3CA45E2FA6FC}" type="datetimeFigureOut">
              <a:rPr kumimoji="1" lang="zh-CN" altLang="en-US" smtClean="0"/>
              <a:t>11/10/15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1F3C-F00A-884D-AB2A-498327A158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500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512D-3136-1144-BFF5-3CA45E2FA6FC}" type="datetimeFigureOut">
              <a:rPr kumimoji="1" lang="zh-CN" altLang="en-US" smtClean="0"/>
              <a:t>11/10/15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1F3C-F00A-884D-AB2A-498327A158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001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512D-3136-1144-BFF5-3CA45E2FA6FC}" type="datetimeFigureOut">
              <a:rPr kumimoji="1" lang="zh-CN" altLang="en-US" smtClean="0"/>
              <a:t>11/10/15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1F3C-F00A-884D-AB2A-498327A158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390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512D-3136-1144-BFF5-3CA45E2FA6FC}" type="datetimeFigureOut">
              <a:rPr kumimoji="1" lang="zh-CN" altLang="en-US" smtClean="0"/>
              <a:t>11/10/15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1F3C-F00A-884D-AB2A-498327A158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87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512D-3136-1144-BFF5-3CA45E2FA6FC}" type="datetimeFigureOut">
              <a:rPr kumimoji="1" lang="zh-CN" altLang="en-US" smtClean="0"/>
              <a:t>11/10/15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1F3C-F00A-884D-AB2A-498327A158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030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512D-3136-1144-BFF5-3CA45E2FA6FC}" type="datetimeFigureOut">
              <a:rPr kumimoji="1" lang="zh-CN" altLang="en-US" smtClean="0"/>
              <a:t>11/10/15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1F3C-F00A-884D-AB2A-498327A158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058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512D-3136-1144-BFF5-3CA45E2FA6FC}" type="datetimeFigureOut">
              <a:rPr kumimoji="1" lang="zh-CN" altLang="en-US" smtClean="0"/>
              <a:t>11/10/15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1F3C-F00A-884D-AB2A-498327A158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598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512D-3136-1144-BFF5-3CA45E2FA6FC}" type="datetimeFigureOut">
              <a:rPr kumimoji="1" lang="zh-CN" altLang="en-US" smtClean="0"/>
              <a:t>11/10/15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1F3C-F00A-884D-AB2A-498327A158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010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512D-3136-1144-BFF5-3CA45E2FA6FC}" type="datetimeFigureOut">
              <a:rPr kumimoji="1" lang="zh-CN" altLang="en-US" smtClean="0"/>
              <a:t>11/10/15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1F3C-F00A-884D-AB2A-498327A158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03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512D-3136-1144-BFF5-3CA45E2FA6FC}" type="datetimeFigureOut">
              <a:rPr kumimoji="1" lang="zh-CN" altLang="en-US" smtClean="0"/>
              <a:t>11/10/15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1F3C-F00A-884D-AB2A-498327A158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291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C512D-3136-1144-BFF5-3CA45E2FA6FC}" type="datetimeFigureOut">
              <a:rPr kumimoji="1" lang="zh-CN" altLang="en-US" smtClean="0"/>
              <a:t>11/10/15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51F3C-F00A-884D-AB2A-498327A158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813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init</a:t>
            </a:r>
            <a:endParaRPr kumimoji="1"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10722" r="10722"/>
          <a:stretch>
            <a:fillRect/>
          </a:stretch>
        </p:blipFill>
        <p:spPr/>
      </p:pic>
      <p:pic>
        <p:nvPicPr>
          <p:cNvPr id="10" name="内容占位符 9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10722" r="107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04096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Add</a:t>
            </a:r>
            <a:r>
              <a:rPr kumimoji="1" lang="en-US" altLang="zh-CN" dirty="0" smtClean="0"/>
              <a:t> 50 agreement to reviewer 1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10722" r="10722"/>
          <a:stretch>
            <a:fillRect/>
          </a:stretch>
        </p:blipFill>
        <p:spPr/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10722" r="107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8411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Add</a:t>
            </a:r>
            <a:r>
              <a:rPr kumimoji="1" lang="en-US" altLang="zh-CN" dirty="0" smtClean="0"/>
              <a:t> 50% agreement with reviewer 1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10722" r="10722"/>
          <a:stretch>
            <a:fillRect/>
          </a:stretch>
        </p:blipFill>
        <p:spPr/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10722" r="107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55582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Add</a:t>
            </a:r>
            <a:r>
              <a:rPr kumimoji="1" lang="en-US" altLang="zh-CN" dirty="0" smtClean="0"/>
              <a:t> 100 disagreement to reviewer 1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10722" r="10722"/>
          <a:stretch>
            <a:fillRect/>
          </a:stretch>
        </p:blipFill>
        <p:spPr/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10722" r="107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40331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2713</TotalTime>
  <Words>20</Words>
  <Application>Microsoft Macintosh PowerPoint</Application>
  <PresentationFormat>全屏显示(4:3)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init</vt:lpstr>
      <vt:lpstr>Add 50 agreement to reviewer 1</vt:lpstr>
      <vt:lpstr>Add 50% agreement with reviewer 1</vt:lpstr>
      <vt:lpstr>Add 100 disagreement to reviewer 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Sanqiang</dc:creator>
  <cp:lastModifiedBy>Zhao Sanqiang</cp:lastModifiedBy>
  <cp:revision>23</cp:revision>
  <dcterms:created xsi:type="dcterms:W3CDTF">2015-10-28T06:57:08Z</dcterms:created>
  <dcterms:modified xsi:type="dcterms:W3CDTF">2015-11-11T08:36:05Z</dcterms:modified>
</cp:coreProperties>
</file>