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7" r:id="rId4"/>
    <p:sldId id="268" r:id="rId5"/>
    <p:sldId id="269" r:id="rId6"/>
    <p:sldId id="270" r:id="rId7"/>
    <p:sldId id="271" r:id="rId8"/>
    <p:sldId id="277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0B67D-E847-4A08-AE2B-A2AADE97EB32}" type="doc">
      <dgm:prSet loTypeId="urn:microsoft.com/office/officeart/2008/layout/AlternatingHexagons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4544FD-0583-4ADE-A44E-6C791DF98726}">
      <dgm:prSet phldrT="[Text]"/>
      <dgm:spPr/>
      <dgm:t>
        <a:bodyPr/>
        <a:lstStyle/>
        <a:p>
          <a:r>
            <a:rPr lang="en-US"/>
            <a:t>Append</a:t>
          </a:r>
          <a:endParaRPr lang="en-US" dirty="0"/>
        </a:p>
      </dgm:t>
    </dgm:pt>
    <dgm:pt modelId="{45AC1EFF-B368-4F64-B324-4690BEF2196B}" type="parTrans" cxnId="{4D7A37E5-F473-4CDE-99B2-41FF8B2A7EEB}">
      <dgm:prSet/>
      <dgm:spPr/>
      <dgm:t>
        <a:bodyPr/>
        <a:lstStyle/>
        <a:p>
          <a:endParaRPr lang="en-US"/>
        </a:p>
      </dgm:t>
    </dgm:pt>
    <dgm:pt modelId="{AEF0298B-CB4E-4A0D-B913-76ED9691CF25}" type="sibTrans" cxnId="{4D7A37E5-F473-4CDE-99B2-41FF8B2A7EEB}">
      <dgm:prSet custT="1"/>
      <dgm:spPr/>
      <dgm:t>
        <a:bodyPr/>
        <a:lstStyle/>
        <a:p>
          <a:r>
            <a:rPr lang="en-US" sz="2400" dirty="0"/>
            <a:t>Display</a:t>
          </a:r>
        </a:p>
      </dgm:t>
    </dgm:pt>
    <dgm:pt modelId="{77C9AF9A-6D89-47E7-821E-E5BE7072529C}">
      <dgm:prSet phldrT="[Text]"/>
      <dgm:spPr/>
      <dgm:t>
        <a:bodyPr/>
        <a:lstStyle/>
        <a:p>
          <a:r>
            <a:rPr lang="en-US"/>
            <a:t>Delete</a:t>
          </a:r>
          <a:endParaRPr lang="en-US" dirty="0"/>
        </a:p>
      </dgm:t>
    </dgm:pt>
    <dgm:pt modelId="{3AEF9251-DFED-4FA7-8A73-F55930E1B951}" type="parTrans" cxnId="{D2176636-DECC-40F1-9B8B-5310719379CE}">
      <dgm:prSet/>
      <dgm:spPr/>
      <dgm:t>
        <a:bodyPr/>
        <a:lstStyle/>
        <a:p>
          <a:endParaRPr lang="en-US"/>
        </a:p>
      </dgm:t>
    </dgm:pt>
    <dgm:pt modelId="{C7C2194C-8797-4A59-800E-CD92A1D7364F}" type="sibTrans" cxnId="{D2176636-DECC-40F1-9B8B-5310719379CE}">
      <dgm:prSet custT="1"/>
      <dgm:spPr/>
      <dgm:t>
        <a:bodyPr/>
        <a:lstStyle/>
        <a:p>
          <a:r>
            <a:rPr lang="en-US" sz="2400"/>
            <a:t>Save</a:t>
          </a:r>
          <a:endParaRPr lang="en-US" sz="2400" dirty="0"/>
        </a:p>
      </dgm:t>
    </dgm:pt>
    <dgm:pt modelId="{E855F27C-100D-4DA3-B16F-FFDAF582F3A6}">
      <dgm:prSet phldrT="[Text]"/>
      <dgm:spPr/>
      <dgm:t>
        <a:bodyPr/>
        <a:lstStyle/>
        <a:p>
          <a:r>
            <a:rPr lang="en-US"/>
            <a:t>Sort</a:t>
          </a:r>
          <a:endParaRPr lang="en-US" dirty="0"/>
        </a:p>
      </dgm:t>
    </dgm:pt>
    <dgm:pt modelId="{910F33B2-4A81-4D47-8B08-5B416215FF17}" type="parTrans" cxnId="{FBF87B59-FCB5-49FE-9837-7B3C3EDAE123}">
      <dgm:prSet/>
      <dgm:spPr/>
      <dgm:t>
        <a:bodyPr/>
        <a:lstStyle/>
        <a:p>
          <a:endParaRPr lang="en-US"/>
        </a:p>
      </dgm:t>
    </dgm:pt>
    <dgm:pt modelId="{75AC02DE-7E72-40E8-846E-1BAAD92C830D}" type="sibTrans" cxnId="{FBF87B59-FCB5-49FE-9837-7B3C3EDAE123}">
      <dgm:prSet custT="1"/>
      <dgm:spPr/>
      <dgm:t>
        <a:bodyPr/>
        <a:lstStyle/>
        <a:p>
          <a:r>
            <a:rPr lang="en-US" sz="2400"/>
            <a:t>Search</a:t>
          </a:r>
          <a:endParaRPr lang="en-US" sz="2400" dirty="0"/>
        </a:p>
      </dgm:t>
    </dgm:pt>
    <dgm:pt modelId="{86EB476B-00DB-472A-9FD2-72DE410E5646}" type="pres">
      <dgm:prSet presAssocID="{1390B67D-E847-4A08-AE2B-A2AADE97EB32}" presName="Name0" presStyleCnt="0">
        <dgm:presLayoutVars>
          <dgm:chMax/>
          <dgm:chPref/>
          <dgm:dir/>
          <dgm:animLvl val="lvl"/>
        </dgm:presLayoutVars>
      </dgm:prSet>
      <dgm:spPr/>
    </dgm:pt>
    <dgm:pt modelId="{48CF9FC6-58A9-4BBA-9994-A915053D9539}" type="pres">
      <dgm:prSet presAssocID="{D54544FD-0583-4ADE-A44E-6C791DF98726}" presName="composite" presStyleCnt="0"/>
      <dgm:spPr/>
    </dgm:pt>
    <dgm:pt modelId="{7AEE98E9-2A6B-4F83-B13B-EC2E704F9A10}" type="pres">
      <dgm:prSet presAssocID="{D54544FD-0583-4ADE-A44E-6C791DF987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363281F-E7C7-45C5-B933-C0AD795D1417}" type="pres">
      <dgm:prSet presAssocID="{D54544FD-0583-4ADE-A44E-6C791DF987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C94842C-7106-4353-977C-DE61F05C8E0A}" type="pres">
      <dgm:prSet presAssocID="{D54544FD-0583-4ADE-A44E-6C791DF98726}" presName="BalanceSpacing" presStyleCnt="0"/>
      <dgm:spPr/>
    </dgm:pt>
    <dgm:pt modelId="{3516F8C9-8469-4603-B847-C2B129D3D9A6}" type="pres">
      <dgm:prSet presAssocID="{D54544FD-0583-4ADE-A44E-6C791DF98726}" presName="BalanceSpacing1" presStyleCnt="0"/>
      <dgm:spPr/>
    </dgm:pt>
    <dgm:pt modelId="{BEA81E84-6F78-4BED-861D-6B7270AECC6B}" type="pres">
      <dgm:prSet presAssocID="{AEF0298B-CB4E-4A0D-B913-76ED9691CF25}" presName="Accent1Text" presStyleLbl="node1" presStyleIdx="1" presStyleCnt="6"/>
      <dgm:spPr/>
    </dgm:pt>
    <dgm:pt modelId="{8F9CB9AF-9BE9-4A14-92E3-21353CC98802}" type="pres">
      <dgm:prSet presAssocID="{AEF0298B-CB4E-4A0D-B913-76ED9691CF25}" presName="spaceBetweenRectangles" presStyleCnt="0"/>
      <dgm:spPr/>
    </dgm:pt>
    <dgm:pt modelId="{C99C0D28-5571-4A1A-B75A-7B30FCA3C598}" type="pres">
      <dgm:prSet presAssocID="{77C9AF9A-6D89-47E7-821E-E5BE7072529C}" presName="composite" presStyleCnt="0"/>
      <dgm:spPr/>
    </dgm:pt>
    <dgm:pt modelId="{89D1F393-726C-49E2-A154-77E3209C2090}" type="pres">
      <dgm:prSet presAssocID="{77C9AF9A-6D89-47E7-821E-E5BE7072529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B149185-83BD-49D9-AB34-E9F530BD1C04}" type="pres">
      <dgm:prSet presAssocID="{77C9AF9A-6D89-47E7-821E-E5BE7072529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9DB7680-1872-410C-A182-4F1765031307}" type="pres">
      <dgm:prSet presAssocID="{77C9AF9A-6D89-47E7-821E-E5BE7072529C}" presName="BalanceSpacing" presStyleCnt="0"/>
      <dgm:spPr/>
    </dgm:pt>
    <dgm:pt modelId="{2214FE07-949B-49E2-A5CB-9541E68A5C9C}" type="pres">
      <dgm:prSet presAssocID="{77C9AF9A-6D89-47E7-821E-E5BE7072529C}" presName="BalanceSpacing1" presStyleCnt="0"/>
      <dgm:spPr/>
    </dgm:pt>
    <dgm:pt modelId="{0A6F3051-5750-49B3-98EA-4510D17CEB4A}" type="pres">
      <dgm:prSet presAssocID="{C7C2194C-8797-4A59-800E-CD92A1D7364F}" presName="Accent1Text" presStyleLbl="node1" presStyleIdx="3" presStyleCnt="6"/>
      <dgm:spPr/>
    </dgm:pt>
    <dgm:pt modelId="{C49DC07F-4243-4C8F-AA0A-269B5CB74800}" type="pres">
      <dgm:prSet presAssocID="{C7C2194C-8797-4A59-800E-CD92A1D7364F}" presName="spaceBetweenRectangles" presStyleCnt="0"/>
      <dgm:spPr/>
    </dgm:pt>
    <dgm:pt modelId="{63AE2B12-EB25-4B7C-A133-7F24BC31C640}" type="pres">
      <dgm:prSet presAssocID="{E855F27C-100D-4DA3-B16F-FFDAF582F3A6}" presName="composite" presStyleCnt="0"/>
      <dgm:spPr/>
    </dgm:pt>
    <dgm:pt modelId="{59025E0F-F4CC-467A-B34C-3F56844148E9}" type="pres">
      <dgm:prSet presAssocID="{E855F27C-100D-4DA3-B16F-FFDAF582F3A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772CFC9-0038-4059-AC3A-8765B456FD11}" type="pres">
      <dgm:prSet presAssocID="{E855F27C-100D-4DA3-B16F-FFDAF582F3A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514F9A7-0CE3-4CDA-92D8-F187855D6638}" type="pres">
      <dgm:prSet presAssocID="{E855F27C-100D-4DA3-B16F-FFDAF582F3A6}" presName="BalanceSpacing" presStyleCnt="0"/>
      <dgm:spPr/>
    </dgm:pt>
    <dgm:pt modelId="{9F20F82B-D258-478F-B227-2A4F997A0A2A}" type="pres">
      <dgm:prSet presAssocID="{E855F27C-100D-4DA3-B16F-FFDAF582F3A6}" presName="BalanceSpacing1" presStyleCnt="0"/>
      <dgm:spPr/>
    </dgm:pt>
    <dgm:pt modelId="{48D7C445-5867-4115-A5FF-C01D446CC8CE}" type="pres">
      <dgm:prSet presAssocID="{75AC02DE-7E72-40E8-846E-1BAAD92C830D}" presName="Accent1Text" presStyleLbl="node1" presStyleIdx="5" presStyleCnt="6"/>
      <dgm:spPr/>
    </dgm:pt>
  </dgm:ptLst>
  <dgm:cxnLst>
    <dgm:cxn modelId="{42422A09-5416-4B8F-967B-0954064DA432}" type="presOf" srcId="{75AC02DE-7E72-40E8-846E-1BAAD92C830D}" destId="{48D7C445-5867-4115-A5FF-C01D446CC8CE}" srcOrd="0" destOrd="0" presId="urn:microsoft.com/office/officeart/2008/layout/AlternatingHexagons"/>
    <dgm:cxn modelId="{B1958E35-21AB-4BEE-8693-7B94DAC326BF}" type="presOf" srcId="{77C9AF9A-6D89-47E7-821E-E5BE7072529C}" destId="{89D1F393-726C-49E2-A154-77E3209C2090}" srcOrd="0" destOrd="0" presId="urn:microsoft.com/office/officeart/2008/layout/AlternatingHexagons"/>
    <dgm:cxn modelId="{D2176636-DECC-40F1-9B8B-5310719379CE}" srcId="{1390B67D-E847-4A08-AE2B-A2AADE97EB32}" destId="{77C9AF9A-6D89-47E7-821E-E5BE7072529C}" srcOrd="1" destOrd="0" parTransId="{3AEF9251-DFED-4FA7-8A73-F55930E1B951}" sibTransId="{C7C2194C-8797-4A59-800E-CD92A1D7364F}"/>
    <dgm:cxn modelId="{8AC96F38-425E-40FB-9A0F-01D995316017}" type="presOf" srcId="{AEF0298B-CB4E-4A0D-B913-76ED9691CF25}" destId="{BEA81E84-6F78-4BED-861D-6B7270AECC6B}" srcOrd="0" destOrd="0" presId="urn:microsoft.com/office/officeart/2008/layout/AlternatingHexagons"/>
    <dgm:cxn modelId="{5601D352-DDD7-41B2-96E3-E5C4B7913EA0}" type="presOf" srcId="{D54544FD-0583-4ADE-A44E-6C791DF98726}" destId="{7AEE98E9-2A6B-4F83-B13B-EC2E704F9A10}" srcOrd="0" destOrd="0" presId="urn:microsoft.com/office/officeart/2008/layout/AlternatingHexagons"/>
    <dgm:cxn modelId="{038DC455-03A2-4517-90F9-481892641BF0}" type="presOf" srcId="{E855F27C-100D-4DA3-B16F-FFDAF582F3A6}" destId="{59025E0F-F4CC-467A-B34C-3F56844148E9}" srcOrd="0" destOrd="0" presId="urn:microsoft.com/office/officeart/2008/layout/AlternatingHexagons"/>
    <dgm:cxn modelId="{47B08558-6D4E-4C9C-BAB1-5B8C84F4D633}" type="presOf" srcId="{1390B67D-E847-4A08-AE2B-A2AADE97EB32}" destId="{86EB476B-00DB-472A-9FD2-72DE410E5646}" srcOrd="0" destOrd="0" presId="urn:microsoft.com/office/officeart/2008/layout/AlternatingHexagons"/>
    <dgm:cxn modelId="{FBF87B59-FCB5-49FE-9837-7B3C3EDAE123}" srcId="{1390B67D-E847-4A08-AE2B-A2AADE97EB32}" destId="{E855F27C-100D-4DA3-B16F-FFDAF582F3A6}" srcOrd="2" destOrd="0" parTransId="{910F33B2-4A81-4D47-8B08-5B416215FF17}" sibTransId="{75AC02DE-7E72-40E8-846E-1BAAD92C830D}"/>
    <dgm:cxn modelId="{093D5B87-FC07-4396-8FD2-DA0505E067F6}" type="presOf" srcId="{C7C2194C-8797-4A59-800E-CD92A1D7364F}" destId="{0A6F3051-5750-49B3-98EA-4510D17CEB4A}" srcOrd="0" destOrd="0" presId="urn:microsoft.com/office/officeart/2008/layout/AlternatingHexagons"/>
    <dgm:cxn modelId="{4D7A37E5-F473-4CDE-99B2-41FF8B2A7EEB}" srcId="{1390B67D-E847-4A08-AE2B-A2AADE97EB32}" destId="{D54544FD-0583-4ADE-A44E-6C791DF98726}" srcOrd="0" destOrd="0" parTransId="{45AC1EFF-B368-4F64-B324-4690BEF2196B}" sibTransId="{AEF0298B-CB4E-4A0D-B913-76ED9691CF25}"/>
    <dgm:cxn modelId="{C4D0CB69-185C-4E81-964E-AFA34C470DAD}" type="presParOf" srcId="{86EB476B-00DB-472A-9FD2-72DE410E5646}" destId="{48CF9FC6-58A9-4BBA-9994-A915053D9539}" srcOrd="0" destOrd="0" presId="urn:microsoft.com/office/officeart/2008/layout/AlternatingHexagons"/>
    <dgm:cxn modelId="{8BD2C6B4-CB80-4113-B656-98161ADA7FAD}" type="presParOf" srcId="{48CF9FC6-58A9-4BBA-9994-A915053D9539}" destId="{7AEE98E9-2A6B-4F83-B13B-EC2E704F9A10}" srcOrd="0" destOrd="0" presId="urn:microsoft.com/office/officeart/2008/layout/AlternatingHexagons"/>
    <dgm:cxn modelId="{ACF23F96-AA96-4FD2-B1F4-026DDA64DA74}" type="presParOf" srcId="{48CF9FC6-58A9-4BBA-9994-A915053D9539}" destId="{C363281F-E7C7-45C5-B933-C0AD795D1417}" srcOrd="1" destOrd="0" presId="urn:microsoft.com/office/officeart/2008/layout/AlternatingHexagons"/>
    <dgm:cxn modelId="{97742315-7A9E-4EE2-9BBE-30B9319A7B00}" type="presParOf" srcId="{48CF9FC6-58A9-4BBA-9994-A915053D9539}" destId="{CC94842C-7106-4353-977C-DE61F05C8E0A}" srcOrd="2" destOrd="0" presId="urn:microsoft.com/office/officeart/2008/layout/AlternatingHexagons"/>
    <dgm:cxn modelId="{8831F3B4-1901-4B71-9969-2A12A23402BC}" type="presParOf" srcId="{48CF9FC6-58A9-4BBA-9994-A915053D9539}" destId="{3516F8C9-8469-4603-B847-C2B129D3D9A6}" srcOrd="3" destOrd="0" presId="urn:microsoft.com/office/officeart/2008/layout/AlternatingHexagons"/>
    <dgm:cxn modelId="{4B14102F-A5C6-4183-942C-FE1913250593}" type="presParOf" srcId="{48CF9FC6-58A9-4BBA-9994-A915053D9539}" destId="{BEA81E84-6F78-4BED-861D-6B7270AECC6B}" srcOrd="4" destOrd="0" presId="urn:microsoft.com/office/officeart/2008/layout/AlternatingHexagons"/>
    <dgm:cxn modelId="{20614DEF-7ECF-4D5C-B0B9-3788DD61A9E7}" type="presParOf" srcId="{86EB476B-00DB-472A-9FD2-72DE410E5646}" destId="{8F9CB9AF-9BE9-4A14-92E3-21353CC98802}" srcOrd="1" destOrd="0" presId="urn:microsoft.com/office/officeart/2008/layout/AlternatingHexagons"/>
    <dgm:cxn modelId="{A7AF1D77-7B09-4E1E-A3F3-0BC571AE93C1}" type="presParOf" srcId="{86EB476B-00DB-472A-9FD2-72DE410E5646}" destId="{C99C0D28-5571-4A1A-B75A-7B30FCA3C598}" srcOrd="2" destOrd="0" presId="urn:microsoft.com/office/officeart/2008/layout/AlternatingHexagons"/>
    <dgm:cxn modelId="{B1FD790D-6446-4222-8FCA-0638C50D17E0}" type="presParOf" srcId="{C99C0D28-5571-4A1A-B75A-7B30FCA3C598}" destId="{89D1F393-726C-49E2-A154-77E3209C2090}" srcOrd="0" destOrd="0" presId="urn:microsoft.com/office/officeart/2008/layout/AlternatingHexagons"/>
    <dgm:cxn modelId="{74803D0E-1979-4BD1-8D66-D097D7A68B8B}" type="presParOf" srcId="{C99C0D28-5571-4A1A-B75A-7B30FCA3C598}" destId="{4B149185-83BD-49D9-AB34-E9F530BD1C04}" srcOrd="1" destOrd="0" presId="urn:microsoft.com/office/officeart/2008/layout/AlternatingHexagons"/>
    <dgm:cxn modelId="{9CDBAD3D-E670-454B-A42A-8B9AB0F8A97B}" type="presParOf" srcId="{C99C0D28-5571-4A1A-B75A-7B30FCA3C598}" destId="{E9DB7680-1872-410C-A182-4F1765031307}" srcOrd="2" destOrd="0" presId="urn:microsoft.com/office/officeart/2008/layout/AlternatingHexagons"/>
    <dgm:cxn modelId="{45148594-B583-4BC4-AC89-705E7844824A}" type="presParOf" srcId="{C99C0D28-5571-4A1A-B75A-7B30FCA3C598}" destId="{2214FE07-949B-49E2-A5CB-9541E68A5C9C}" srcOrd="3" destOrd="0" presId="urn:microsoft.com/office/officeart/2008/layout/AlternatingHexagons"/>
    <dgm:cxn modelId="{25F4D778-3ACB-4C6E-99E9-C76A22230076}" type="presParOf" srcId="{C99C0D28-5571-4A1A-B75A-7B30FCA3C598}" destId="{0A6F3051-5750-49B3-98EA-4510D17CEB4A}" srcOrd="4" destOrd="0" presId="urn:microsoft.com/office/officeart/2008/layout/AlternatingHexagons"/>
    <dgm:cxn modelId="{4E8431BE-7D9C-4101-AED5-FAC3F4991D3A}" type="presParOf" srcId="{86EB476B-00DB-472A-9FD2-72DE410E5646}" destId="{C49DC07F-4243-4C8F-AA0A-269B5CB74800}" srcOrd="3" destOrd="0" presId="urn:microsoft.com/office/officeart/2008/layout/AlternatingHexagons"/>
    <dgm:cxn modelId="{45858969-4CF4-4560-895F-ABF81AA47519}" type="presParOf" srcId="{86EB476B-00DB-472A-9FD2-72DE410E5646}" destId="{63AE2B12-EB25-4B7C-A133-7F24BC31C640}" srcOrd="4" destOrd="0" presId="urn:microsoft.com/office/officeart/2008/layout/AlternatingHexagons"/>
    <dgm:cxn modelId="{1C2A5823-5E68-4A05-A24E-26915A6CE22E}" type="presParOf" srcId="{63AE2B12-EB25-4B7C-A133-7F24BC31C640}" destId="{59025E0F-F4CC-467A-B34C-3F56844148E9}" srcOrd="0" destOrd="0" presId="urn:microsoft.com/office/officeart/2008/layout/AlternatingHexagons"/>
    <dgm:cxn modelId="{046BC7AE-DCE1-4837-8B9F-19C57FD925AF}" type="presParOf" srcId="{63AE2B12-EB25-4B7C-A133-7F24BC31C640}" destId="{E772CFC9-0038-4059-AC3A-8765B456FD11}" srcOrd="1" destOrd="0" presId="urn:microsoft.com/office/officeart/2008/layout/AlternatingHexagons"/>
    <dgm:cxn modelId="{EB545F16-B229-4E47-A89C-FBC787E37C59}" type="presParOf" srcId="{63AE2B12-EB25-4B7C-A133-7F24BC31C640}" destId="{D514F9A7-0CE3-4CDA-92D8-F187855D6638}" srcOrd="2" destOrd="0" presId="urn:microsoft.com/office/officeart/2008/layout/AlternatingHexagons"/>
    <dgm:cxn modelId="{9A3A133A-24FA-4A58-AF88-894C556D3CC1}" type="presParOf" srcId="{63AE2B12-EB25-4B7C-A133-7F24BC31C640}" destId="{9F20F82B-D258-478F-B227-2A4F997A0A2A}" srcOrd="3" destOrd="0" presId="urn:microsoft.com/office/officeart/2008/layout/AlternatingHexagons"/>
    <dgm:cxn modelId="{2243A4CC-7A20-4C1F-9518-DCE4DDAA4945}" type="presParOf" srcId="{63AE2B12-EB25-4B7C-A133-7F24BC31C640}" destId="{48D7C445-5867-4115-A5FF-C01D446CC8C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145729-A1EE-4F05-B8C6-7CA0F5175BA1}" type="doc">
      <dgm:prSet loTypeId="urn:microsoft.com/office/officeart/2005/8/layout/orgChart1" loCatId="hierarchy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4B1D17-CA1E-4104-A16C-CAAAFCEAC752}">
      <dgm:prSet phldrT="[Text]"/>
      <dgm:spPr/>
      <dgm:t>
        <a:bodyPr/>
        <a:lstStyle/>
        <a:p>
          <a:r>
            <a:rPr lang="en-US" dirty="0"/>
            <a:t>Main.c</a:t>
          </a:r>
        </a:p>
      </dgm:t>
    </dgm:pt>
    <dgm:pt modelId="{C9A36D1E-0E1B-4653-B388-3B321AAAF401}" type="parTrans" cxnId="{8CC678F9-EDD6-47F2-9BE3-AF74FA61697D}">
      <dgm:prSet/>
      <dgm:spPr/>
      <dgm:t>
        <a:bodyPr/>
        <a:lstStyle/>
        <a:p>
          <a:endParaRPr lang="en-US"/>
        </a:p>
      </dgm:t>
    </dgm:pt>
    <dgm:pt modelId="{56913460-22F0-4354-9CA7-57B462C1E595}" type="sibTrans" cxnId="{8CC678F9-EDD6-47F2-9BE3-AF74FA61697D}">
      <dgm:prSet/>
      <dgm:spPr/>
      <dgm:t>
        <a:bodyPr/>
        <a:lstStyle/>
        <a:p>
          <a:endParaRPr lang="en-US"/>
        </a:p>
      </dgm:t>
    </dgm:pt>
    <dgm:pt modelId="{C0BA746D-1D8D-41D4-928F-008288965391}">
      <dgm:prSet phldrT="[Text]"/>
      <dgm:spPr/>
      <dgm:t>
        <a:bodyPr/>
        <a:lstStyle/>
        <a:p>
          <a:r>
            <a:rPr lang="en-US"/>
            <a:t>phonebook.h</a:t>
          </a:r>
        </a:p>
      </dgm:t>
    </dgm:pt>
    <dgm:pt modelId="{3A627F4F-41DB-44A6-8EEA-32F1C03CB531}" type="parTrans" cxnId="{36A5D0E3-2653-46EE-B6A1-7C55CD2292C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A49941-8A61-4988-A425-945F47DF02EF}" type="sibTrans" cxnId="{36A5D0E3-2653-46EE-B6A1-7C55CD2292C3}">
      <dgm:prSet/>
      <dgm:spPr/>
      <dgm:t>
        <a:bodyPr/>
        <a:lstStyle/>
        <a:p>
          <a:endParaRPr lang="en-US"/>
        </a:p>
      </dgm:t>
    </dgm:pt>
    <dgm:pt modelId="{1E54EA7B-8FB1-4EB0-AA6A-A404524BD516}">
      <dgm:prSet phldrT="[Text]"/>
      <dgm:spPr/>
      <dgm:t>
        <a:bodyPr/>
        <a:lstStyle/>
        <a:p>
          <a:r>
            <a:rPr lang="en-US"/>
            <a:t>login.h</a:t>
          </a:r>
        </a:p>
      </dgm:t>
    </dgm:pt>
    <dgm:pt modelId="{A639F251-0B73-48F8-B4EA-A2544A0B274C}" type="parTrans" cxnId="{9EAE0F73-4BF4-4E9C-8AC8-615177C114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789D37-38C1-49E9-A10B-AF3798BB9257}" type="sibTrans" cxnId="{9EAE0F73-4BF4-4E9C-8AC8-615177C11465}">
      <dgm:prSet/>
      <dgm:spPr/>
      <dgm:t>
        <a:bodyPr/>
        <a:lstStyle/>
        <a:p>
          <a:endParaRPr lang="en-US"/>
        </a:p>
      </dgm:t>
    </dgm:pt>
    <dgm:pt modelId="{999B3EDE-C7A0-4D45-A42D-0E325AFDD82A}">
      <dgm:prSet phldrT="[Text]"/>
      <dgm:spPr/>
      <dgm:t>
        <a:bodyPr/>
        <a:lstStyle/>
        <a:p>
          <a:r>
            <a:rPr lang="en-US" dirty="0"/>
            <a:t>Records.txt</a:t>
          </a:r>
        </a:p>
      </dgm:t>
    </dgm:pt>
    <dgm:pt modelId="{7504801F-ECFF-4874-828A-FA211517CC1C}" type="parTrans" cxnId="{116ECBC2-6B1C-4C28-9944-AF5F68FB6F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FD1E9F-9E50-47E2-9CB7-AF35374BA65E}" type="sibTrans" cxnId="{116ECBC2-6B1C-4C28-9944-AF5F68FB6F01}">
      <dgm:prSet/>
      <dgm:spPr/>
      <dgm:t>
        <a:bodyPr/>
        <a:lstStyle/>
        <a:p>
          <a:endParaRPr lang="en-US"/>
        </a:p>
      </dgm:t>
    </dgm:pt>
    <dgm:pt modelId="{220D7600-385D-445B-B0FB-0B453AB28F62}">
      <dgm:prSet phldrT="[Text]"/>
      <dgm:spPr/>
      <dgm:t>
        <a:bodyPr/>
        <a:lstStyle/>
        <a:p>
          <a:r>
            <a:rPr lang="en-US" dirty="0"/>
            <a:t>User_Input.txt</a:t>
          </a:r>
        </a:p>
      </dgm:t>
    </dgm:pt>
    <dgm:pt modelId="{F5EE121F-8DC8-47E3-9DD5-EE76D000A1EE}" type="parTrans" cxnId="{E17EDE36-BC00-4892-BE2D-9638642A92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756F163-3660-4DF9-A97B-D50C080C9B03}" type="sibTrans" cxnId="{E17EDE36-BC00-4892-BE2D-9638642A922C}">
      <dgm:prSet/>
      <dgm:spPr/>
      <dgm:t>
        <a:bodyPr/>
        <a:lstStyle/>
        <a:p>
          <a:endParaRPr lang="en-US"/>
        </a:p>
      </dgm:t>
    </dgm:pt>
    <dgm:pt modelId="{70D862FC-EA94-4883-9781-F578463998EA}" type="pres">
      <dgm:prSet presAssocID="{1A145729-A1EE-4F05-B8C6-7CA0F5175B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12DC14-9308-4180-88B3-92497F32F213}" type="pres">
      <dgm:prSet presAssocID="{594B1D17-CA1E-4104-A16C-CAAAFCEAC752}" presName="hierRoot1" presStyleCnt="0">
        <dgm:presLayoutVars>
          <dgm:hierBranch val="init"/>
        </dgm:presLayoutVars>
      </dgm:prSet>
      <dgm:spPr/>
    </dgm:pt>
    <dgm:pt modelId="{4F4F39EA-A1C3-435A-85A1-C707D43BDCB9}" type="pres">
      <dgm:prSet presAssocID="{594B1D17-CA1E-4104-A16C-CAAAFCEAC752}" presName="rootComposite1" presStyleCnt="0"/>
      <dgm:spPr/>
    </dgm:pt>
    <dgm:pt modelId="{D8CD3979-0E14-4DFA-A4BD-BBE23DA675E5}" type="pres">
      <dgm:prSet presAssocID="{594B1D17-CA1E-4104-A16C-CAAAFCEAC752}" presName="rootText1" presStyleLbl="node0" presStyleIdx="0" presStyleCnt="1" custLinFactNeighborX="8108" custLinFactNeighborY="-1305">
        <dgm:presLayoutVars>
          <dgm:chPref val="3"/>
        </dgm:presLayoutVars>
      </dgm:prSet>
      <dgm:spPr/>
    </dgm:pt>
    <dgm:pt modelId="{70903337-CAFC-4D54-B313-4ED09AF492C4}" type="pres">
      <dgm:prSet presAssocID="{594B1D17-CA1E-4104-A16C-CAAAFCEAC752}" presName="rootConnector1" presStyleLbl="node1" presStyleIdx="0" presStyleCnt="0"/>
      <dgm:spPr/>
    </dgm:pt>
    <dgm:pt modelId="{C0D4B3D6-0BEB-4546-8F30-3DD021F67477}" type="pres">
      <dgm:prSet presAssocID="{594B1D17-CA1E-4104-A16C-CAAAFCEAC752}" presName="hierChild2" presStyleCnt="0"/>
      <dgm:spPr/>
    </dgm:pt>
    <dgm:pt modelId="{A0AE9F52-C57E-4C1E-83EE-F46BE4027321}" type="pres">
      <dgm:prSet presAssocID="{3A627F4F-41DB-44A6-8EEA-32F1C03CB531}" presName="Name37" presStyleLbl="parChTrans1D2" presStyleIdx="0" presStyleCnt="2"/>
      <dgm:spPr/>
    </dgm:pt>
    <dgm:pt modelId="{B7217904-9740-447D-9BAE-896A80FDC46D}" type="pres">
      <dgm:prSet presAssocID="{C0BA746D-1D8D-41D4-928F-008288965391}" presName="hierRoot2" presStyleCnt="0">
        <dgm:presLayoutVars>
          <dgm:hierBranch val="init"/>
        </dgm:presLayoutVars>
      </dgm:prSet>
      <dgm:spPr/>
    </dgm:pt>
    <dgm:pt modelId="{F3755482-7564-4100-9D84-39993203CAB3}" type="pres">
      <dgm:prSet presAssocID="{C0BA746D-1D8D-41D4-928F-008288965391}" presName="rootComposite" presStyleCnt="0"/>
      <dgm:spPr/>
    </dgm:pt>
    <dgm:pt modelId="{EF1826E0-E947-4869-B4C3-E1100740B005}" type="pres">
      <dgm:prSet presAssocID="{C0BA746D-1D8D-41D4-928F-008288965391}" presName="rootText" presStyleLbl="node2" presStyleIdx="0" presStyleCnt="2">
        <dgm:presLayoutVars>
          <dgm:chPref val="3"/>
        </dgm:presLayoutVars>
      </dgm:prSet>
      <dgm:spPr/>
    </dgm:pt>
    <dgm:pt modelId="{742CB50D-3920-48D2-BBA8-3339BBD09E9F}" type="pres">
      <dgm:prSet presAssocID="{C0BA746D-1D8D-41D4-928F-008288965391}" presName="rootConnector" presStyleLbl="node2" presStyleIdx="0" presStyleCnt="2"/>
      <dgm:spPr/>
    </dgm:pt>
    <dgm:pt modelId="{1847CADC-C642-496E-8F6A-742D95F2B785}" type="pres">
      <dgm:prSet presAssocID="{C0BA746D-1D8D-41D4-928F-008288965391}" presName="hierChild4" presStyleCnt="0"/>
      <dgm:spPr/>
    </dgm:pt>
    <dgm:pt modelId="{455DD90E-74E8-4FD3-BD1E-AFDC75FAB804}" type="pres">
      <dgm:prSet presAssocID="{7504801F-ECFF-4874-828A-FA211517CC1C}" presName="Name37" presStyleLbl="parChTrans1D3" presStyleIdx="0" presStyleCnt="2"/>
      <dgm:spPr/>
    </dgm:pt>
    <dgm:pt modelId="{15B7E309-9AB9-4FE2-A697-8EC8DF65F801}" type="pres">
      <dgm:prSet presAssocID="{999B3EDE-C7A0-4D45-A42D-0E325AFDD82A}" presName="hierRoot2" presStyleCnt="0">
        <dgm:presLayoutVars>
          <dgm:hierBranch val="init"/>
        </dgm:presLayoutVars>
      </dgm:prSet>
      <dgm:spPr/>
    </dgm:pt>
    <dgm:pt modelId="{E9AAC429-F4C7-4996-A358-120CC6AB4CA5}" type="pres">
      <dgm:prSet presAssocID="{999B3EDE-C7A0-4D45-A42D-0E325AFDD82A}" presName="rootComposite" presStyleCnt="0"/>
      <dgm:spPr/>
    </dgm:pt>
    <dgm:pt modelId="{FB69C492-5BD0-4164-B0DA-941B4A049E4C}" type="pres">
      <dgm:prSet presAssocID="{999B3EDE-C7A0-4D45-A42D-0E325AFDD82A}" presName="rootText" presStyleLbl="node3" presStyleIdx="0" presStyleCnt="2">
        <dgm:presLayoutVars>
          <dgm:chPref val="3"/>
        </dgm:presLayoutVars>
      </dgm:prSet>
      <dgm:spPr/>
    </dgm:pt>
    <dgm:pt modelId="{0DF161F9-C544-4A9F-9D01-B894A4B94B33}" type="pres">
      <dgm:prSet presAssocID="{999B3EDE-C7A0-4D45-A42D-0E325AFDD82A}" presName="rootConnector" presStyleLbl="node3" presStyleIdx="0" presStyleCnt="2"/>
      <dgm:spPr/>
    </dgm:pt>
    <dgm:pt modelId="{964AD2E3-2159-4174-9857-8FBE886BEF6D}" type="pres">
      <dgm:prSet presAssocID="{999B3EDE-C7A0-4D45-A42D-0E325AFDD82A}" presName="hierChild4" presStyleCnt="0"/>
      <dgm:spPr/>
    </dgm:pt>
    <dgm:pt modelId="{5B199720-E57C-4DD8-9A44-605C9898666D}" type="pres">
      <dgm:prSet presAssocID="{999B3EDE-C7A0-4D45-A42D-0E325AFDD82A}" presName="hierChild5" presStyleCnt="0"/>
      <dgm:spPr/>
    </dgm:pt>
    <dgm:pt modelId="{448F83B8-18EF-4245-AA41-4B8B6E2ECFE2}" type="pres">
      <dgm:prSet presAssocID="{C0BA746D-1D8D-41D4-928F-008288965391}" presName="hierChild5" presStyleCnt="0"/>
      <dgm:spPr/>
    </dgm:pt>
    <dgm:pt modelId="{C82F9660-551F-49CE-82C1-52CE69BEBFDA}" type="pres">
      <dgm:prSet presAssocID="{A639F251-0B73-48F8-B4EA-A2544A0B274C}" presName="Name37" presStyleLbl="parChTrans1D2" presStyleIdx="1" presStyleCnt="2"/>
      <dgm:spPr/>
    </dgm:pt>
    <dgm:pt modelId="{F58B1342-B610-40EA-9E89-B83775BD3F3A}" type="pres">
      <dgm:prSet presAssocID="{1E54EA7B-8FB1-4EB0-AA6A-A404524BD516}" presName="hierRoot2" presStyleCnt="0">
        <dgm:presLayoutVars>
          <dgm:hierBranch val="init"/>
        </dgm:presLayoutVars>
      </dgm:prSet>
      <dgm:spPr/>
    </dgm:pt>
    <dgm:pt modelId="{ACC41000-8880-4F73-B735-EBB9769CD4DF}" type="pres">
      <dgm:prSet presAssocID="{1E54EA7B-8FB1-4EB0-AA6A-A404524BD516}" presName="rootComposite" presStyleCnt="0"/>
      <dgm:spPr/>
    </dgm:pt>
    <dgm:pt modelId="{0C0A9F6E-1AF3-4A2E-9972-BB044F2F9535}" type="pres">
      <dgm:prSet presAssocID="{1E54EA7B-8FB1-4EB0-AA6A-A404524BD516}" presName="rootText" presStyleLbl="node2" presStyleIdx="1" presStyleCnt="2">
        <dgm:presLayoutVars>
          <dgm:chPref val="3"/>
        </dgm:presLayoutVars>
      </dgm:prSet>
      <dgm:spPr/>
    </dgm:pt>
    <dgm:pt modelId="{F8109FE0-ACEE-4A04-86A1-E55A38528AD7}" type="pres">
      <dgm:prSet presAssocID="{1E54EA7B-8FB1-4EB0-AA6A-A404524BD516}" presName="rootConnector" presStyleLbl="node2" presStyleIdx="1" presStyleCnt="2"/>
      <dgm:spPr/>
    </dgm:pt>
    <dgm:pt modelId="{1A6988D5-4F6B-4960-BB88-9EAAC7C22B33}" type="pres">
      <dgm:prSet presAssocID="{1E54EA7B-8FB1-4EB0-AA6A-A404524BD516}" presName="hierChild4" presStyleCnt="0"/>
      <dgm:spPr/>
    </dgm:pt>
    <dgm:pt modelId="{B4062A31-223A-40F0-998A-A134EB6F6B33}" type="pres">
      <dgm:prSet presAssocID="{F5EE121F-8DC8-47E3-9DD5-EE76D000A1EE}" presName="Name37" presStyleLbl="parChTrans1D3" presStyleIdx="1" presStyleCnt="2"/>
      <dgm:spPr/>
    </dgm:pt>
    <dgm:pt modelId="{2145BC46-461C-4A7D-AA74-968B4917ECB7}" type="pres">
      <dgm:prSet presAssocID="{220D7600-385D-445B-B0FB-0B453AB28F62}" presName="hierRoot2" presStyleCnt="0">
        <dgm:presLayoutVars>
          <dgm:hierBranch val="init"/>
        </dgm:presLayoutVars>
      </dgm:prSet>
      <dgm:spPr/>
    </dgm:pt>
    <dgm:pt modelId="{D38D8B92-6B9C-4180-8AAF-6094E002C20A}" type="pres">
      <dgm:prSet presAssocID="{220D7600-385D-445B-B0FB-0B453AB28F62}" presName="rootComposite" presStyleCnt="0"/>
      <dgm:spPr/>
    </dgm:pt>
    <dgm:pt modelId="{BB868C13-4FC5-47CF-A67D-AC103474EF34}" type="pres">
      <dgm:prSet presAssocID="{220D7600-385D-445B-B0FB-0B453AB28F62}" presName="rootText" presStyleLbl="node3" presStyleIdx="1" presStyleCnt="2" custScaleX="122313">
        <dgm:presLayoutVars>
          <dgm:chPref val="3"/>
        </dgm:presLayoutVars>
      </dgm:prSet>
      <dgm:spPr/>
    </dgm:pt>
    <dgm:pt modelId="{048AC621-9E57-40FB-AA6D-5819E802D872}" type="pres">
      <dgm:prSet presAssocID="{220D7600-385D-445B-B0FB-0B453AB28F62}" presName="rootConnector" presStyleLbl="node3" presStyleIdx="1" presStyleCnt="2"/>
      <dgm:spPr/>
    </dgm:pt>
    <dgm:pt modelId="{8A561C3F-D6D9-4135-96AA-774424A093BA}" type="pres">
      <dgm:prSet presAssocID="{220D7600-385D-445B-B0FB-0B453AB28F62}" presName="hierChild4" presStyleCnt="0"/>
      <dgm:spPr/>
    </dgm:pt>
    <dgm:pt modelId="{AAF8A7B6-0663-446C-93ED-D3CF9FADAFC2}" type="pres">
      <dgm:prSet presAssocID="{220D7600-385D-445B-B0FB-0B453AB28F62}" presName="hierChild5" presStyleCnt="0"/>
      <dgm:spPr/>
    </dgm:pt>
    <dgm:pt modelId="{8FDB1868-13E6-4D4A-8BFC-C540488C01B3}" type="pres">
      <dgm:prSet presAssocID="{1E54EA7B-8FB1-4EB0-AA6A-A404524BD516}" presName="hierChild5" presStyleCnt="0"/>
      <dgm:spPr/>
    </dgm:pt>
    <dgm:pt modelId="{324E9608-F690-4619-B2D7-5A165177139B}" type="pres">
      <dgm:prSet presAssocID="{594B1D17-CA1E-4104-A16C-CAAAFCEAC752}" presName="hierChild3" presStyleCnt="0"/>
      <dgm:spPr/>
    </dgm:pt>
  </dgm:ptLst>
  <dgm:cxnLst>
    <dgm:cxn modelId="{B7387F06-D965-4C33-99D2-89EE085B7D3C}" type="presOf" srcId="{1E54EA7B-8FB1-4EB0-AA6A-A404524BD516}" destId="{0C0A9F6E-1AF3-4A2E-9972-BB044F2F9535}" srcOrd="0" destOrd="0" presId="urn:microsoft.com/office/officeart/2005/8/layout/orgChart1"/>
    <dgm:cxn modelId="{C5AAA412-2E4F-40C6-9C83-7028C6B0DBFC}" type="presOf" srcId="{594B1D17-CA1E-4104-A16C-CAAAFCEAC752}" destId="{70903337-CAFC-4D54-B313-4ED09AF492C4}" srcOrd="1" destOrd="0" presId="urn:microsoft.com/office/officeart/2005/8/layout/orgChart1"/>
    <dgm:cxn modelId="{E0A1C232-B568-403A-9863-D57B8520D2EC}" type="presOf" srcId="{3A627F4F-41DB-44A6-8EEA-32F1C03CB531}" destId="{A0AE9F52-C57E-4C1E-83EE-F46BE4027321}" srcOrd="0" destOrd="0" presId="urn:microsoft.com/office/officeart/2005/8/layout/orgChart1"/>
    <dgm:cxn modelId="{E17EDE36-BC00-4892-BE2D-9638642A922C}" srcId="{1E54EA7B-8FB1-4EB0-AA6A-A404524BD516}" destId="{220D7600-385D-445B-B0FB-0B453AB28F62}" srcOrd="0" destOrd="0" parTransId="{F5EE121F-8DC8-47E3-9DD5-EE76D000A1EE}" sibTransId="{D756F163-3660-4DF9-A97B-D50C080C9B03}"/>
    <dgm:cxn modelId="{79CE0869-D0C1-4DD4-848E-345A5A9C12C2}" type="presOf" srcId="{594B1D17-CA1E-4104-A16C-CAAAFCEAC752}" destId="{D8CD3979-0E14-4DFA-A4BD-BBE23DA675E5}" srcOrd="0" destOrd="0" presId="urn:microsoft.com/office/officeart/2005/8/layout/orgChart1"/>
    <dgm:cxn modelId="{A405AC49-7DB7-4EE1-A0B8-8E7BB4412B37}" type="presOf" srcId="{220D7600-385D-445B-B0FB-0B453AB28F62}" destId="{048AC621-9E57-40FB-AA6D-5819E802D872}" srcOrd="1" destOrd="0" presId="urn:microsoft.com/office/officeart/2005/8/layout/orgChart1"/>
    <dgm:cxn modelId="{B16B646D-4A65-4CB8-AD0F-6C241220CD9C}" type="presOf" srcId="{C0BA746D-1D8D-41D4-928F-008288965391}" destId="{EF1826E0-E947-4869-B4C3-E1100740B005}" srcOrd="0" destOrd="0" presId="urn:microsoft.com/office/officeart/2005/8/layout/orgChart1"/>
    <dgm:cxn modelId="{9EAE0F73-4BF4-4E9C-8AC8-615177C11465}" srcId="{594B1D17-CA1E-4104-A16C-CAAAFCEAC752}" destId="{1E54EA7B-8FB1-4EB0-AA6A-A404524BD516}" srcOrd="1" destOrd="0" parTransId="{A639F251-0B73-48F8-B4EA-A2544A0B274C}" sibTransId="{98789D37-38C1-49E9-A10B-AF3798BB9257}"/>
    <dgm:cxn modelId="{DAE4EB57-14BF-47E6-8EA0-43CCC665C5D3}" type="presOf" srcId="{1A145729-A1EE-4F05-B8C6-7CA0F5175BA1}" destId="{70D862FC-EA94-4883-9781-F578463998EA}" srcOrd="0" destOrd="0" presId="urn:microsoft.com/office/officeart/2005/8/layout/orgChart1"/>
    <dgm:cxn modelId="{DE8AE696-B4F7-42B8-9E20-6D020BD6F0A5}" type="presOf" srcId="{F5EE121F-8DC8-47E3-9DD5-EE76D000A1EE}" destId="{B4062A31-223A-40F0-998A-A134EB6F6B33}" srcOrd="0" destOrd="0" presId="urn:microsoft.com/office/officeart/2005/8/layout/orgChart1"/>
    <dgm:cxn modelId="{4D92F5B1-9136-4871-9994-5AE66F73293C}" type="presOf" srcId="{999B3EDE-C7A0-4D45-A42D-0E325AFDD82A}" destId="{0DF161F9-C544-4A9F-9D01-B894A4B94B33}" srcOrd="1" destOrd="0" presId="urn:microsoft.com/office/officeart/2005/8/layout/orgChart1"/>
    <dgm:cxn modelId="{6968C3B6-5B7F-4E9F-99B8-3CBEBB9BA07A}" type="presOf" srcId="{7504801F-ECFF-4874-828A-FA211517CC1C}" destId="{455DD90E-74E8-4FD3-BD1E-AFDC75FAB804}" srcOrd="0" destOrd="0" presId="urn:microsoft.com/office/officeart/2005/8/layout/orgChart1"/>
    <dgm:cxn modelId="{116ECBC2-6B1C-4C28-9944-AF5F68FB6F01}" srcId="{C0BA746D-1D8D-41D4-928F-008288965391}" destId="{999B3EDE-C7A0-4D45-A42D-0E325AFDD82A}" srcOrd="0" destOrd="0" parTransId="{7504801F-ECFF-4874-828A-FA211517CC1C}" sibTransId="{07FD1E9F-9E50-47E2-9CB7-AF35374BA65E}"/>
    <dgm:cxn modelId="{E1E6B1CF-09A7-48D5-8D0F-647E0768698A}" type="presOf" srcId="{1E54EA7B-8FB1-4EB0-AA6A-A404524BD516}" destId="{F8109FE0-ACEE-4A04-86A1-E55A38528AD7}" srcOrd="1" destOrd="0" presId="urn:microsoft.com/office/officeart/2005/8/layout/orgChart1"/>
    <dgm:cxn modelId="{E9BFEDE2-25C4-4C79-A12C-9A15171CD246}" type="presOf" srcId="{999B3EDE-C7A0-4D45-A42D-0E325AFDD82A}" destId="{FB69C492-5BD0-4164-B0DA-941B4A049E4C}" srcOrd="0" destOrd="0" presId="urn:microsoft.com/office/officeart/2005/8/layout/orgChart1"/>
    <dgm:cxn modelId="{36A5D0E3-2653-46EE-B6A1-7C55CD2292C3}" srcId="{594B1D17-CA1E-4104-A16C-CAAAFCEAC752}" destId="{C0BA746D-1D8D-41D4-928F-008288965391}" srcOrd="0" destOrd="0" parTransId="{3A627F4F-41DB-44A6-8EEA-32F1C03CB531}" sibTransId="{ABA49941-8A61-4988-A425-945F47DF02EF}"/>
    <dgm:cxn modelId="{B49295E6-7CB3-40C4-96AF-155CFD46CE6A}" type="presOf" srcId="{C0BA746D-1D8D-41D4-928F-008288965391}" destId="{742CB50D-3920-48D2-BBA8-3339BBD09E9F}" srcOrd="1" destOrd="0" presId="urn:microsoft.com/office/officeart/2005/8/layout/orgChart1"/>
    <dgm:cxn modelId="{6B35F6ED-D59E-42DD-888A-04C0D598C9C5}" type="presOf" srcId="{A639F251-0B73-48F8-B4EA-A2544A0B274C}" destId="{C82F9660-551F-49CE-82C1-52CE69BEBFDA}" srcOrd="0" destOrd="0" presId="urn:microsoft.com/office/officeart/2005/8/layout/orgChart1"/>
    <dgm:cxn modelId="{8CC678F9-EDD6-47F2-9BE3-AF74FA61697D}" srcId="{1A145729-A1EE-4F05-B8C6-7CA0F5175BA1}" destId="{594B1D17-CA1E-4104-A16C-CAAAFCEAC752}" srcOrd="0" destOrd="0" parTransId="{C9A36D1E-0E1B-4653-B388-3B321AAAF401}" sibTransId="{56913460-22F0-4354-9CA7-57B462C1E595}"/>
    <dgm:cxn modelId="{1011C3FA-1A2B-48E0-8C31-DE93A54A4F3E}" type="presOf" srcId="{220D7600-385D-445B-B0FB-0B453AB28F62}" destId="{BB868C13-4FC5-47CF-A67D-AC103474EF34}" srcOrd="0" destOrd="0" presId="urn:microsoft.com/office/officeart/2005/8/layout/orgChart1"/>
    <dgm:cxn modelId="{B89B8721-092D-4BDE-A833-BF00C82D1AC6}" type="presParOf" srcId="{70D862FC-EA94-4883-9781-F578463998EA}" destId="{BB12DC14-9308-4180-88B3-92497F32F213}" srcOrd="0" destOrd="0" presId="urn:microsoft.com/office/officeart/2005/8/layout/orgChart1"/>
    <dgm:cxn modelId="{AD715747-0A97-4E99-AD56-F70CE13FCC9A}" type="presParOf" srcId="{BB12DC14-9308-4180-88B3-92497F32F213}" destId="{4F4F39EA-A1C3-435A-85A1-C707D43BDCB9}" srcOrd="0" destOrd="0" presId="urn:microsoft.com/office/officeart/2005/8/layout/orgChart1"/>
    <dgm:cxn modelId="{F14F6AD5-19C6-4544-B700-01DECAD79653}" type="presParOf" srcId="{4F4F39EA-A1C3-435A-85A1-C707D43BDCB9}" destId="{D8CD3979-0E14-4DFA-A4BD-BBE23DA675E5}" srcOrd="0" destOrd="0" presId="urn:microsoft.com/office/officeart/2005/8/layout/orgChart1"/>
    <dgm:cxn modelId="{12722D49-FC0F-45C2-9712-C1447A666E4F}" type="presParOf" srcId="{4F4F39EA-A1C3-435A-85A1-C707D43BDCB9}" destId="{70903337-CAFC-4D54-B313-4ED09AF492C4}" srcOrd="1" destOrd="0" presId="urn:microsoft.com/office/officeart/2005/8/layout/orgChart1"/>
    <dgm:cxn modelId="{D3097F52-9F9E-4B30-B549-0C7DCEC79E04}" type="presParOf" srcId="{BB12DC14-9308-4180-88B3-92497F32F213}" destId="{C0D4B3D6-0BEB-4546-8F30-3DD021F67477}" srcOrd="1" destOrd="0" presId="urn:microsoft.com/office/officeart/2005/8/layout/orgChart1"/>
    <dgm:cxn modelId="{D1B6EF51-E803-4CCD-B290-329111E31DEA}" type="presParOf" srcId="{C0D4B3D6-0BEB-4546-8F30-3DD021F67477}" destId="{A0AE9F52-C57E-4C1E-83EE-F46BE4027321}" srcOrd="0" destOrd="0" presId="urn:microsoft.com/office/officeart/2005/8/layout/orgChart1"/>
    <dgm:cxn modelId="{9265E50B-CBF8-460D-9AA4-F020DBF0D75F}" type="presParOf" srcId="{C0D4B3D6-0BEB-4546-8F30-3DD021F67477}" destId="{B7217904-9740-447D-9BAE-896A80FDC46D}" srcOrd="1" destOrd="0" presId="urn:microsoft.com/office/officeart/2005/8/layout/orgChart1"/>
    <dgm:cxn modelId="{2B079548-9CB8-470C-B77A-BE272E93AC08}" type="presParOf" srcId="{B7217904-9740-447D-9BAE-896A80FDC46D}" destId="{F3755482-7564-4100-9D84-39993203CAB3}" srcOrd="0" destOrd="0" presId="urn:microsoft.com/office/officeart/2005/8/layout/orgChart1"/>
    <dgm:cxn modelId="{A4E33830-F88A-4C4E-B4DE-85FDD4F01631}" type="presParOf" srcId="{F3755482-7564-4100-9D84-39993203CAB3}" destId="{EF1826E0-E947-4869-B4C3-E1100740B005}" srcOrd="0" destOrd="0" presId="urn:microsoft.com/office/officeart/2005/8/layout/orgChart1"/>
    <dgm:cxn modelId="{01EDC52E-12EB-4C60-B006-96123D43A526}" type="presParOf" srcId="{F3755482-7564-4100-9D84-39993203CAB3}" destId="{742CB50D-3920-48D2-BBA8-3339BBD09E9F}" srcOrd="1" destOrd="0" presId="urn:microsoft.com/office/officeart/2005/8/layout/orgChart1"/>
    <dgm:cxn modelId="{6F32DFAB-997F-44C5-84BA-8FD098F2B1C5}" type="presParOf" srcId="{B7217904-9740-447D-9BAE-896A80FDC46D}" destId="{1847CADC-C642-496E-8F6A-742D95F2B785}" srcOrd="1" destOrd="0" presId="urn:microsoft.com/office/officeart/2005/8/layout/orgChart1"/>
    <dgm:cxn modelId="{5640AA02-448B-4721-A2B8-C2FA6C3A5AEA}" type="presParOf" srcId="{1847CADC-C642-496E-8F6A-742D95F2B785}" destId="{455DD90E-74E8-4FD3-BD1E-AFDC75FAB804}" srcOrd="0" destOrd="0" presId="urn:microsoft.com/office/officeart/2005/8/layout/orgChart1"/>
    <dgm:cxn modelId="{81F97393-0187-40CD-9F3A-D8D8787C5B89}" type="presParOf" srcId="{1847CADC-C642-496E-8F6A-742D95F2B785}" destId="{15B7E309-9AB9-4FE2-A697-8EC8DF65F801}" srcOrd="1" destOrd="0" presId="urn:microsoft.com/office/officeart/2005/8/layout/orgChart1"/>
    <dgm:cxn modelId="{3A6073D7-252F-4CD8-9D98-6D47B73BECF5}" type="presParOf" srcId="{15B7E309-9AB9-4FE2-A697-8EC8DF65F801}" destId="{E9AAC429-F4C7-4996-A358-120CC6AB4CA5}" srcOrd="0" destOrd="0" presId="urn:microsoft.com/office/officeart/2005/8/layout/orgChart1"/>
    <dgm:cxn modelId="{372BB294-0746-4869-9574-B2DC639D7BF4}" type="presParOf" srcId="{E9AAC429-F4C7-4996-A358-120CC6AB4CA5}" destId="{FB69C492-5BD0-4164-B0DA-941B4A049E4C}" srcOrd="0" destOrd="0" presId="urn:microsoft.com/office/officeart/2005/8/layout/orgChart1"/>
    <dgm:cxn modelId="{D9BC6364-C97E-4D31-9C7B-5026D7AA84C4}" type="presParOf" srcId="{E9AAC429-F4C7-4996-A358-120CC6AB4CA5}" destId="{0DF161F9-C544-4A9F-9D01-B894A4B94B33}" srcOrd="1" destOrd="0" presId="urn:microsoft.com/office/officeart/2005/8/layout/orgChart1"/>
    <dgm:cxn modelId="{45FB6A32-217F-4A5C-95CD-B968240A25B6}" type="presParOf" srcId="{15B7E309-9AB9-4FE2-A697-8EC8DF65F801}" destId="{964AD2E3-2159-4174-9857-8FBE886BEF6D}" srcOrd="1" destOrd="0" presId="urn:microsoft.com/office/officeart/2005/8/layout/orgChart1"/>
    <dgm:cxn modelId="{81999DB0-C709-464E-BCA1-4EFEF12BE0FD}" type="presParOf" srcId="{15B7E309-9AB9-4FE2-A697-8EC8DF65F801}" destId="{5B199720-E57C-4DD8-9A44-605C9898666D}" srcOrd="2" destOrd="0" presId="urn:microsoft.com/office/officeart/2005/8/layout/orgChart1"/>
    <dgm:cxn modelId="{09EB4FFC-4C86-4825-A088-B4D16F2705F6}" type="presParOf" srcId="{B7217904-9740-447D-9BAE-896A80FDC46D}" destId="{448F83B8-18EF-4245-AA41-4B8B6E2ECFE2}" srcOrd="2" destOrd="0" presId="urn:microsoft.com/office/officeart/2005/8/layout/orgChart1"/>
    <dgm:cxn modelId="{A7B58906-BF53-4408-BE64-AA752BB8C2B5}" type="presParOf" srcId="{C0D4B3D6-0BEB-4546-8F30-3DD021F67477}" destId="{C82F9660-551F-49CE-82C1-52CE69BEBFDA}" srcOrd="2" destOrd="0" presId="urn:microsoft.com/office/officeart/2005/8/layout/orgChart1"/>
    <dgm:cxn modelId="{553679F3-6C4F-4323-A64D-05C5261B2D80}" type="presParOf" srcId="{C0D4B3D6-0BEB-4546-8F30-3DD021F67477}" destId="{F58B1342-B610-40EA-9E89-B83775BD3F3A}" srcOrd="3" destOrd="0" presId="urn:microsoft.com/office/officeart/2005/8/layout/orgChart1"/>
    <dgm:cxn modelId="{822C6F3F-643F-4F90-83DD-5D148E363AB1}" type="presParOf" srcId="{F58B1342-B610-40EA-9E89-B83775BD3F3A}" destId="{ACC41000-8880-4F73-B735-EBB9769CD4DF}" srcOrd="0" destOrd="0" presId="urn:microsoft.com/office/officeart/2005/8/layout/orgChart1"/>
    <dgm:cxn modelId="{EC037195-FAAA-437B-8737-3A0938E63517}" type="presParOf" srcId="{ACC41000-8880-4F73-B735-EBB9769CD4DF}" destId="{0C0A9F6E-1AF3-4A2E-9972-BB044F2F9535}" srcOrd="0" destOrd="0" presId="urn:microsoft.com/office/officeart/2005/8/layout/orgChart1"/>
    <dgm:cxn modelId="{95DBD03F-B878-4B7B-AE23-A3EA0A98D9CF}" type="presParOf" srcId="{ACC41000-8880-4F73-B735-EBB9769CD4DF}" destId="{F8109FE0-ACEE-4A04-86A1-E55A38528AD7}" srcOrd="1" destOrd="0" presId="urn:microsoft.com/office/officeart/2005/8/layout/orgChart1"/>
    <dgm:cxn modelId="{DE0D2036-9716-43B5-9FF6-C6F8116EC6DB}" type="presParOf" srcId="{F58B1342-B610-40EA-9E89-B83775BD3F3A}" destId="{1A6988D5-4F6B-4960-BB88-9EAAC7C22B33}" srcOrd="1" destOrd="0" presId="urn:microsoft.com/office/officeart/2005/8/layout/orgChart1"/>
    <dgm:cxn modelId="{54F2E149-0981-40CE-932E-4454FB8C960E}" type="presParOf" srcId="{1A6988D5-4F6B-4960-BB88-9EAAC7C22B33}" destId="{B4062A31-223A-40F0-998A-A134EB6F6B33}" srcOrd="0" destOrd="0" presId="urn:microsoft.com/office/officeart/2005/8/layout/orgChart1"/>
    <dgm:cxn modelId="{AF345ECB-F6FA-490B-B601-22217A037030}" type="presParOf" srcId="{1A6988D5-4F6B-4960-BB88-9EAAC7C22B33}" destId="{2145BC46-461C-4A7D-AA74-968B4917ECB7}" srcOrd="1" destOrd="0" presId="urn:microsoft.com/office/officeart/2005/8/layout/orgChart1"/>
    <dgm:cxn modelId="{130148B5-DC6D-4565-8577-930547E48C83}" type="presParOf" srcId="{2145BC46-461C-4A7D-AA74-968B4917ECB7}" destId="{D38D8B92-6B9C-4180-8AAF-6094E002C20A}" srcOrd="0" destOrd="0" presId="urn:microsoft.com/office/officeart/2005/8/layout/orgChart1"/>
    <dgm:cxn modelId="{03705653-DE79-47E4-94E1-DB555ED48D2D}" type="presParOf" srcId="{D38D8B92-6B9C-4180-8AAF-6094E002C20A}" destId="{BB868C13-4FC5-47CF-A67D-AC103474EF34}" srcOrd="0" destOrd="0" presId="urn:microsoft.com/office/officeart/2005/8/layout/orgChart1"/>
    <dgm:cxn modelId="{7061F309-72D8-44B9-B07D-B8A5A8A0C15D}" type="presParOf" srcId="{D38D8B92-6B9C-4180-8AAF-6094E002C20A}" destId="{048AC621-9E57-40FB-AA6D-5819E802D872}" srcOrd="1" destOrd="0" presId="urn:microsoft.com/office/officeart/2005/8/layout/orgChart1"/>
    <dgm:cxn modelId="{14ECA66E-CEA0-4A28-9141-8D3BDBD8D3D7}" type="presParOf" srcId="{2145BC46-461C-4A7D-AA74-968B4917ECB7}" destId="{8A561C3F-D6D9-4135-96AA-774424A093BA}" srcOrd="1" destOrd="0" presId="urn:microsoft.com/office/officeart/2005/8/layout/orgChart1"/>
    <dgm:cxn modelId="{FD8338B7-1C58-4322-A098-EC6FAC24833C}" type="presParOf" srcId="{2145BC46-461C-4A7D-AA74-968B4917ECB7}" destId="{AAF8A7B6-0663-446C-93ED-D3CF9FADAFC2}" srcOrd="2" destOrd="0" presId="urn:microsoft.com/office/officeart/2005/8/layout/orgChart1"/>
    <dgm:cxn modelId="{432C0440-BD2F-41B8-86EB-FB7B451CF18F}" type="presParOf" srcId="{F58B1342-B610-40EA-9E89-B83775BD3F3A}" destId="{8FDB1868-13E6-4D4A-8BFC-C540488C01B3}" srcOrd="2" destOrd="0" presId="urn:microsoft.com/office/officeart/2005/8/layout/orgChart1"/>
    <dgm:cxn modelId="{3131A738-D4D5-4AE5-B2D1-DB9C714A1923}" type="presParOf" srcId="{BB12DC14-9308-4180-88B3-92497F32F213}" destId="{324E9608-F690-4619-B2D7-5A165177139B}" srcOrd="2" destOrd="0" presId="urn:microsoft.com/office/officeart/2005/8/layout/orgChart1"/>
  </dgm:cxnLst>
  <dgm:bg>
    <a:noFill/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3F8FA0-B5E6-484D-B9F6-DE63BE5BEDC1}" type="doc">
      <dgm:prSet loTypeId="urn:microsoft.com/office/officeart/2005/8/layout/vList2" loCatId="list" qsTypeId="urn:microsoft.com/office/officeart/2005/8/quickstyle/3d4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4541CE9-EB0E-475D-9BD2-80D17E3C06FD}">
      <dgm:prSet phldrT="[Text]" custT="1"/>
      <dgm:spPr/>
      <dgm:t>
        <a:bodyPr/>
        <a:lstStyle/>
        <a:p>
          <a:r>
            <a:rPr lang="en-US" sz="2800" dirty="0"/>
            <a:t>Login.h</a:t>
          </a:r>
        </a:p>
      </dgm:t>
    </dgm:pt>
    <dgm:pt modelId="{2B570CD6-FEC1-462C-B1D7-9FB9196644D2}" type="parTrans" cxnId="{EAF94F35-F354-4F10-A7EA-ADE0051718A0}">
      <dgm:prSet/>
      <dgm:spPr/>
      <dgm:t>
        <a:bodyPr/>
        <a:lstStyle/>
        <a:p>
          <a:endParaRPr lang="en-US"/>
        </a:p>
      </dgm:t>
    </dgm:pt>
    <dgm:pt modelId="{784DC586-27CC-4E01-B965-AA11A8DB8B8B}" type="sibTrans" cxnId="{EAF94F35-F354-4F10-A7EA-ADE0051718A0}">
      <dgm:prSet/>
      <dgm:spPr/>
      <dgm:t>
        <a:bodyPr/>
        <a:lstStyle/>
        <a:p>
          <a:endParaRPr lang="en-US"/>
        </a:p>
      </dgm:t>
    </dgm:pt>
    <dgm:pt modelId="{7B638550-9C90-42D1-A671-F44B32D24CB1}">
      <dgm:prSet phldrT="[Text]"/>
      <dgm:spPr/>
      <dgm:t>
        <a:bodyPr/>
        <a:lstStyle/>
        <a:p>
          <a:r>
            <a:rPr lang="en-US" dirty="0"/>
            <a:t>A new user is added to the phone directory, and an existing user logs in.</a:t>
          </a:r>
        </a:p>
      </dgm:t>
    </dgm:pt>
    <dgm:pt modelId="{253F3718-56B8-477C-8932-C8674D023867}" type="parTrans" cxnId="{57A33C2E-F997-4AF1-9A61-1541821DF911}">
      <dgm:prSet/>
      <dgm:spPr/>
      <dgm:t>
        <a:bodyPr/>
        <a:lstStyle/>
        <a:p>
          <a:endParaRPr lang="en-US"/>
        </a:p>
      </dgm:t>
    </dgm:pt>
    <dgm:pt modelId="{FC9FE480-DEF5-42D4-9256-10391688691F}" type="sibTrans" cxnId="{57A33C2E-F997-4AF1-9A61-1541821DF911}">
      <dgm:prSet/>
      <dgm:spPr/>
      <dgm:t>
        <a:bodyPr/>
        <a:lstStyle/>
        <a:p>
          <a:endParaRPr lang="en-US"/>
        </a:p>
      </dgm:t>
    </dgm:pt>
    <dgm:pt modelId="{5657D806-A80B-417B-8ABC-9F95C7E43EE6}">
      <dgm:prSet phldrT="[Text]" custT="1"/>
      <dgm:spPr/>
      <dgm:t>
        <a:bodyPr/>
        <a:lstStyle/>
        <a:p>
          <a:r>
            <a:rPr lang="en-US" sz="2800" dirty="0"/>
            <a:t>Phonebook.h</a:t>
          </a:r>
        </a:p>
      </dgm:t>
    </dgm:pt>
    <dgm:pt modelId="{29DBCD87-72C9-4531-A956-7ECD90EFEC46}" type="parTrans" cxnId="{524461B1-1FFC-43B9-8390-826B08B6D6FC}">
      <dgm:prSet/>
      <dgm:spPr/>
      <dgm:t>
        <a:bodyPr/>
        <a:lstStyle/>
        <a:p>
          <a:endParaRPr lang="en-US"/>
        </a:p>
      </dgm:t>
    </dgm:pt>
    <dgm:pt modelId="{75CF1877-8D46-475C-83BA-7B17D04F5946}" type="sibTrans" cxnId="{524461B1-1FFC-43B9-8390-826B08B6D6FC}">
      <dgm:prSet/>
      <dgm:spPr/>
      <dgm:t>
        <a:bodyPr/>
        <a:lstStyle/>
        <a:p>
          <a:endParaRPr lang="en-US"/>
        </a:p>
      </dgm:t>
    </dgm:pt>
    <dgm:pt modelId="{10B41765-9111-48C6-AECA-705FEA31099C}">
      <dgm:prSet phldrT="[Text]"/>
      <dgm:spPr/>
      <dgm:t>
        <a:bodyPr/>
        <a:lstStyle/>
        <a:p>
          <a:r>
            <a:rPr lang="en-US" dirty="0"/>
            <a:t>The database modification is tracked.</a:t>
          </a:r>
        </a:p>
      </dgm:t>
    </dgm:pt>
    <dgm:pt modelId="{DD1B3E6A-95B0-4790-8000-D662D5E5C7BC}" type="parTrans" cxnId="{013C6A59-9520-4206-8E78-79A1965E9048}">
      <dgm:prSet/>
      <dgm:spPr/>
      <dgm:t>
        <a:bodyPr/>
        <a:lstStyle/>
        <a:p>
          <a:endParaRPr lang="en-US"/>
        </a:p>
      </dgm:t>
    </dgm:pt>
    <dgm:pt modelId="{834401C5-EEDB-4338-8977-8F96F19E0AFC}" type="sibTrans" cxnId="{013C6A59-9520-4206-8E78-79A1965E9048}">
      <dgm:prSet/>
      <dgm:spPr/>
      <dgm:t>
        <a:bodyPr/>
        <a:lstStyle/>
        <a:p>
          <a:endParaRPr lang="en-US"/>
        </a:p>
      </dgm:t>
    </dgm:pt>
    <dgm:pt modelId="{42138886-6049-4E82-9364-711F287BF629}" type="pres">
      <dgm:prSet presAssocID="{BD3F8FA0-B5E6-484D-B9F6-DE63BE5BEDC1}" presName="linear" presStyleCnt="0">
        <dgm:presLayoutVars>
          <dgm:animLvl val="lvl"/>
          <dgm:resizeHandles val="exact"/>
        </dgm:presLayoutVars>
      </dgm:prSet>
      <dgm:spPr/>
    </dgm:pt>
    <dgm:pt modelId="{F113A45E-F75D-4AF3-8311-4C47CFCD0D33}" type="pres">
      <dgm:prSet presAssocID="{B4541CE9-EB0E-475D-9BD2-80D17E3C06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8B28BA-5BFE-4201-B853-80DCC918FCB2}" type="pres">
      <dgm:prSet presAssocID="{B4541CE9-EB0E-475D-9BD2-80D17E3C06FD}" presName="childText" presStyleLbl="revTx" presStyleIdx="0" presStyleCnt="2">
        <dgm:presLayoutVars>
          <dgm:bulletEnabled val="1"/>
        </dgm:presLayoutVars>
      </dgm:prSet>
      <dgm:spPr/>
    </dgm:pt>
    <dgm:pt modelId="{6C2EC2BC-4D00-4746-A6BF-6E66CA4A2CD3}" type="pres">
      <dgm:prSet presAssocID="{5657D806-A80B-417B-8ABC-9F95C7E43EE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85722DC-2E9C-4CA7-9A7E-266FB9A0D584}" type="pres">
      <dgm:prSet presAssocID="{5657D806-A80B-417B-8ABC-9F95C7E43EE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7A33C2E-F997-4AF1-9A61-1541821DF911}" srcId="{B4541CE9-EB0E-475D-9BD2-80D17E3C06FD}" destId="{7B638550-9C90-42D1-A671-F44B32D24CB1}" srcOrd="0" destOrd="0" parTransId="{253F3718-56B8-477C-8932-C8674D023867}" sibTransId="{FC9FE480-DEF5-42D4-9256-10391688691F}"/>
    <dgm:cxn modelId="{EAF94F35-F354-4F10-A7EA-ADE0051718A0}" srcId="{BD3F8FA0-B5E6-484D-B9F6-DE63BE5BEDC1}" destId="{B4541CE9-EB0E-475D-9BD2-80D17E3C06FD}" srcOrd="0" destOrd="0" parTransId="{2B570CD6-FEC1-462C-B1D7-9FB9196644D2}" sibTransId="{784DC586-27CC-4E01-B965-AA11A8DB8B8B}"/>
    <dgm:cxn modelId="{7896DB44-A52A-44CF-9879-FC0E0E2B2077}" type="presOf" srcId="{5657D806-A80B-417B-8ABC-9F95C7E43EE6}" destId="{6C2EC2BC-4D00-4746-A6BF-6E66CA4A2CD3}" srcOrd="0" destOrd="0" presId="urn:microsoft.com/office/officeart/2005/8/layout/vList2"/>
    <dgm:cxn modelId="{80ABF873-E4AD-4DE4-9309-B5B2A0CCC2C1}" type="presOf" srcId="{BD3F8FA0-B5E6-484D-B9F6-DE63BE5BEDC1}" destId="{42138886-6049-4E82-9364-711F287BF629}" srcOrd="0" destOrd="0" presId="urn:microsoft.com/office/officeart/2005/8/layout/vList2"/>
    <dgm:cxn modelId="{013C6A59-9520-4206-8E78-79A1965E9048}" srcId="{5657D806-A80B-417B-8ABC-9F95C7E43EE6}" destId="{10B41765-9111-48C6-AECA-705FEA31099C}" srcOrd="0" destOrd="0" parTransId="{DD1B3E6A-95B0-4790-8000-D662D5E5C7BC}" sibTransId="{834401C5-EEDB-4338-8977-8F96F19E0AFC}"/>
    <dgm:cxn modelId="{22AF83A0-9967-4881-A7CC-6E84859D3C3F}" type="presOf" srcId="{7B638550-9C90-42D1-A671-F44B32D24CB1}" destId="{2D8B28BA-5BFE-4201-B853-80DCC918FCB2}" srcOrd="0" destOrd="0" presId="urn:microsoft.com/office/officeart/2005/8/layout/vList2"/>
    <dgm:cxn modelId="{758B81A3-2975-4EB0-8704-4D1953347372}" type="presOf" srcId="{10B41765-9111-48C6-AECA-705FEA31099C}" destId="{785722DC-2E9C-4CA7-9A7E-266FB9A0D584}" srcOrd="0" destOrd="0" presId="urn:microsoft.com/office/officeart/2005/8/layout/vList2"/>
    <dgm:cxn modelId="{524461B1-1FFC-43B9-8390-826B08B6D6FC}" srcId="{BD3F8FA0-B5E6-484D-B9F6-DE63BE5BEDC1}" destId="{5657D806-A80B-417B-8ABC-9F95C7E43EE6}" srcOrd="1" destOrd="0" parTransId="{29DBCD87-72C9-4531-A956-7ECD90EFEC46}" sibTransId="{75CF1877-8D46-475C-83BA-7B17D04F5946}"/>
    <dgm:cxn modelId="{28118FCF-0306-46FE-8C80-82A478D4226E}" type="presOf" srcId="{B4541CE9-EB0E-475D-9BD2-80D17E3C06FD}" destId="{F113A45E-F75D-4AF3-8311-4C47CFCD0D33}" srcOrd="0" destOrd="0" presId="urn:microsoft.com/office/officeart/2005/8/layout/vList2"/>
    <dgm:cxn modelId="{9E5284D6-1104-40B4-A6E6-307F64CAB94D}" type="presParOf" srcId="{42138886-6049-4E82-9364-711F287BF629}" destId="{F113A45E-F75D-4AF3-8311-4C47CFCD0D33}" srcOrd="0" destOrd="0" presId="urn:microsoft.com/office/officeart/2005/8/layout/vList2"/>
    <dgm:cxn modelId="{A4AF65C6-2803-4433-B1E7-0D11B8CE4D18}" type="presParOf" srcId="{42138886-6049-4E82-9364-711F287BF629}" destId="{2D8B28BA-5BFE-4201-B853-80DCC918FCB2}" srcOrd="1" destOrd="0" presId="urn:microsoft.com/office/officeart/2005/8/layout/vList2"/>
    <dgm:cxn modelId="{BC97DFFD-220D-4741-9BD6-E158BCA1A7CB}" type="presParOf" srcId="{42138886-6049-4E82-9364-711F287BF629}" destId="{6C2EC2BC-4D00-4746-A6BF-6E66CA4A2CD3}" srcOrd="2" destOrd="0" presId="urn:microsoft.com/office/officeart/2005/8/layout/vList2"/>
    <dgm:cxn modelId="{3DCB2921-965B-48A3-9296-6E00F1E9EB12}" type="presParOf" srcId="{42138886-6049-4E82-9364-711F287BF629}" destId="{785722DC-2E9C-4CA7-9A7E-266FB9A0D58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E98E9-2A6B-4F83-B13B-EC2E704F9A10}">
      <dsp:nvSpPr>
        <dsp:cNvPr id="0" name=""/>
        <dsp:cNvSpPr/>
      </dsp:nvSpPr>
      <dsp:spPr>
        <a:xfrm rot="5400000">
          <a:off x="3630281" y="135234"/>
          <a:ext cx="2079352" cy="180903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Append</a:t>
          </a:r>
          <a:endParaRPr lang="en-US" sz="2500" kern="1200" dirty="0"/>
        </a:p>
      </dsp:txBody>
      <dsp:txXfrm rot="-5400000">
        <a:off x="4047347" y="324108"/>
        <a:ext cx="1245220" cy="1431288"/>
      </dsp:txXfrm>
    </dsp:sp>
    <dsp:sp modelId="{C363281F-E7C7-45C5-B933-C0AD795D1417}">
      <dsp:nvSpPr>
        <dsp:cNvPr id="0" name=""/>
        <dsp:cNvSpPr/>
      </dsp:nvSpPr>
      <dsp:spPr>
        <a:xfrm>
          <a:off x="5629371" y="415947"/>
          <a:ext cx="2320557" cy="124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81E84-6F78-4BED-861D-6B7270AECC6B}">
      <dsp:nvSpPr>
        <dsp:cNvPr id="0" name=""/>
        <dsp:cNvSpPr/>
      </dsp:nvSpPr>
      <dsp:spPr>
        <a:xfrm rot="5400000">
          <a:off x="1676521" y="135234"/>
          <a:ext cx="2079352" cy="180903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Display</a:t>
          </a:r>
        </a:p>
      </dsp:txBody>
      <dsp:txXfrm rot="-5400000">
        <a:off x="2093587" y="324108"/>
        <a:ext cx="1245220" cy="1431288"/>
      </dsp:txXfrm>
    </dsp:sp>
    <dsp:sp modelId="{89D1F393-726C-49E2-A154-77E3209C2090}">
      <dsp:nvSpPr>
        <dsp:cNvPr id="0" name=""/>
        <dsp:cNvSpPr/>
      </dsp:nvSpPr>
      <dsp:spPr>
        <a:xfrm rot="5400000">
          <a:off x="2649658" y="1900189"/>
          <a:ext cx="2079352" cy="180903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Delete</a:t>
          </a:r>
          <a:endParaRPr lang="en-US" sz="2500" kern="1200" dirty="0"/>
        </a:p>
      </dsp:txBody>
      <dsp:txXfrm rot="-5400000">
        <a:off x="3066724" y="2089063"/>
        <a:ext cx="1245220" cy="1431288"/>
      </dsp:txXfrm>
    </dsp:sp>
    <dsp:sp modelId="{4B149185-83BD-49D9-AB34-E9F530BD1C04}">
      <dsp:nvSpPr>
        <dsp:cNvPr id="0" name=""/>
        <dsp:cNvSpPr/>
      </dsp:nvSpPr>
      <dsp:spPr>
        <a:xfrm>
          <a:off x="464259" y="2180901"/>
          <a:ext cx="2245700" cy="124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F3051-5750-49B3-98EA-4510D17CEB4A}">
      <dsp:nvSpPr>
        <dsp:cNvPr id="0" name=""/>
        <dsp:cNvSpPr/>
      </dsp:nvSpPr>
      <dsp:spPr>
        <a:xfrm rot="5400000">
          <a:off x="4603418" y="1900189"/>
          <a:ext cx="2079352" cy="180903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Save</a:t>
          </a:r>
          <a:endParaRPr lang="en-US" sz="2400" kern="1200" dirty="0"/>
        </a:p>
      </dsp:txBody>
      <dsp:txXfrm rot="-5400000">
        <a:off x="5020484" y="2089063"/>
        <a:ext cx="1245220" cy="1431288"/>
      </dsp:txXfrm>
    </dsp:sp>
    <dsp:sp modelId="{59025E0F-F4CC-467A-B34C-3F56844148E9}">
      <dsp:nvSpPr>
        <dsp:cNvPr id="0" name=""/>
        <dsp:cNvSpPr/>
      </dsp:nvSpPr>
      <dsp:spPr>
        <a:xfrm rot="5400000">
          <a:off x="3630281" y="3665143"/>
          <a:ext cx="2079352" cy="180903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Sort</a:t>
          </a:r>
          <a:endParaRPr lang="en-US" sz="2500" kern="1200" dirty="0"/>
        </a:p>
      </dsp:txBody>
      <dsp:txXfrm rot="-5400000">
        <a:off x="4047347" y="3854017"/>
        <a:ext cx="1245220" cy="1431288"/>
      </dsp:txXfrm>
    </dsp:sp>
    <dsp:sp modelId="{E772CFC9-0038-4059-AC3A-8765B456FD11}">
      <dsp:nvSpPr>
        <dsp:cNvPr id="0" name=""/>
        <dsp:cNvSpPr/>
      </dsp:nvSpPr>
      <dsp:spPr>
        <a:xfrm>
          <a:off x="5629371" y="3945856"/>
          <a:ext cx="2320557" cy="124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7C445-5867-4115-A5FF-C01D446CC8CE}">
      <dsp:nvSpPr>
        <dsp:cNvPr id="0" name=""/>
        <dsp:cNvSpPr/>
      </dsp:nvSpPr>
      <dsp:spPr>
        <a:xfrm rot="5400000">
          <a:off x="1676521" y="3665143"/>
          <a:ext cx="2079352" cy="180903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Search</a:t>
          </a:r>
          <a:endParaRPr lang="en-US" sz="2400" kern="1200" dirty="0"/>
        </a:p>
      </dsp:txBody>
      <dsp:txXfrm rot="-5400000">
        <a:off x="2093587" y="3854017"/>
        <a:ext cx="1245220" cy="1431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62A31-223A-40F0-998A-A134EB6F6B33}">
      <dsp:nvSpPr>
        <dsp:cNvPr id="0" name=""/>
        <dsp:cNvSpPr/>
      </dsp:nvSpPr>
      <dsp:spPr>
        <a:xfrm>
          <a:off x="2711841" y="2692247"/>
          <a:ext cx="310188" cy="951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1243"/>
              </a:lnTo>
              <a:lnTo>
                <a:pt x="310188" y="9512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F9660-551F-49CE-82C1-52CE69BEBFDA}">
      <dsp:nvSpPr>
        <dsp:cNvPr id="0" name=""/>
        <dsp:cNvSpPr/>
      </dsp:nvSpPr>
      <dsp:spPr>
        <a:xfrm>
          <a:off x="2455584" y="1210530"/>
          <a:ext cx="1083424" cy="447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24"/>
              </a:lnTo>
              <a:lnTo>
                <a:pt x="1083424" y="230624"/>
              </a:lnTo>
              <a:lnTo>
                <a:pt x="1083424" y="4477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DD90E-74E8-4FD3-BD1E-AFDC75FAB804}">
      <dsp:nvSpPr>
        <dsp:cNvPr id="0" name=""/>
        <dsp:cNvSpPr/>
      </dsp:nvSpPr>
      <dsp:spPr>
        <a:xfrm>
          <a:off x="209657" y="2692247"/>
          <a:ext cx="310188" cy="951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1243"/>
              </a:lnTo>
              <a:lnTo>
                <a:pt x="310188" y="9512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E9F52-C57E-4C1E-83EE-F46BE4027321}">
      <dsp:nvSpPr>
        <dsp:cNvPr id="0" name=""/>
        <dsp:cNvSpPr/>
      </dsp:nvSpPr>
      <dsp:spPr>
        <a:xfrm>
          <a:off x="1036825" y="1210530"/>
          <a:ext cx="1418758" cy="447756"/>
        </a:xfrm>
        <a:custGeom>
          <a:avLst/>
          <a:gdLst/>
          <a:ahLst/>
          <a:cxnLst/>
          <a:rect l="0" t="0" r="0" b="0"/>
          <a:pathLst>
            <a:path>
              <a:moveTo>
                <a:pt x="1418758" y="0"/>
              </a:moveTo>
              <a:lnTo>
                <a:pt x="1418758" y="230624"/>
              </a:lnTo>
              <a:lnTo>
                <a:pt x="0" y="230624"/>
              </a:lnTo>
              <a:lnTo>
                <a:pt x="0" y="4477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D3979-0E14-4DFA-A4BD-BBE23DA675E5}">
      <dsp:nvSpPr>
        <dsp:cNvPr id="0" name=""/>
        <dsp:cNvSpPr/>
      </dsp:nvSpPr>
      <dsp:spPr>
        <a:xfrm>
          <a:off x="1421624" y="176570"/>
          <a:ext cx="2067920" cy="1033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Main.c</a:t>
          </a:r>
        </a:p>
      </dsp:txBody>
      <dsp:txXfrm>
        <a:off x="1421624" y="176570"/>
        <a:ext cx="2067920" cy="1033960"/>
      </dsp:txXfrm>
    </dsp:sp>
    <dsp:sp modelId="{EF1826E0-E947-4869-B4C3-E1100740B005}">
      <dsp:nvSpPr>
        <dsp:cNvPr id="0" name=""/>
        <dsp:cNvSpPr/>
      </dsp:nvSpPr>
      <dsp:spPr>
        <a:xfrm>
          <a:off x="2865" y="1658286"/>
          <a:ext cx="2067920" cy="10339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phonebook.h</a:t>
          </a:r>
        </a:p>
      </dsp:txBody>
      <dsp:txXfrm>
        <a:off x="2865" y="1658286"/>
        <a:ext cx="2067920" cy="1033960"/>
      </dsp:txXfrm>
    </dsp:sp>
    <dsp:sp modelId="{FB69C492-5BD0-4164-B0DA-941B4A049E4C}">
      <dsp:nvSpPr>
        <dsp:cNvPr id="0" name=""/>
        <dsp:cNvSpPr/>
      </dsp:nvSpPr>
      <dsp:spPr>
        <a:xfrm>
          <a:off x="519845" y="3126510"/>
          <a:ext cx="2067920" cy="10339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Records.txt</a:t>
          </a:r>
        </a:p>
      </dsp:txBody>
      <dsp:txXfrm>
        <a:off x="519845" y="3126510"/>
        <a:ext cx="2067920" cy="1033960"/>
      </dsp:txXfrm>
    </dsp:sp>
    <dsp:sp modelId="{0C0A9F6E-1AF3-4A2E-9972-BB044F2F9535}">
      <dsp:nvSpPr>
        <dsp:cNvPr id="0" name=""/>
        <dsp:cNvSpPr/>
      </dsp:nvSpPr>
      <dsp:spPr>
        <a:xfrm>
          <a:off x="2505049" y="1658286"/>
          <a:ext cx="2067920" cy="10339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login.h</a:t>
          </a:r>
        </a:p>
      </dsp:txBody>
      <dsp:txXfrm>
        <a:off x="2505049" y="1658286"/>
        <a:ext cx="2067920" cy="1033960"/>
      </dsp:txXfrm>
    </dsp:sp>
    <dsp:sp modelId="{BB868C13-4FC5-47CF-A67D-AC103474EF34}">
      <dsp:nvSpPr>
        <dsp:cNvPr id="0" name=""/>
        <dsp:cNvSpPr/>
      </dsp:nvSpPr>
      <dsp:spPr>
        <a:xfrm>
          <a:off x="3022029" y="3126510"/>
          <a:ext cx="2529335" cy="10339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User_Input.txt</a:t>
          </a:r>
        </a:p>
      </dsp:txBody>
      <dsp:txXfrm>
        <a:off x="3022029" y="3126510"/>
        <a:ext cx="2529335" cy="1033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3A45E-F75D-4AF3-8311-4C47CFCD0D33}">
      <dsp:nvSpPr>
        <dsp:cNvPr id="0" name=""/>
        <dsp:cNvSpPr/>
      </dsp:nvSpPr>
      <dsp:spPr>
        <a:xfrm>
          <a:off x="0" y="132573"/>
          <a:ext cx="7166684" cy="76752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Login.h</a:t>
          </a:r>
        </a:p>
      </dsp:txBody>
      <dsp:txXfrm>
        <a:off x="37467" y="170040"/>
        <a:ext cx="7091750" cy="692586"/>
      </dsp:txXfrm>
    </dsp:sp>
    <dsp:sp modelId="{2D8B28BA-5BFE-4201-B853-80DCC918FCB2}">
      <dsp:nvSpPr>
        <dsp:cNvPr id="0" name=""/>
        <dsp:cNvSpPr/>
      </dsp:nvSpPr>
      <dsp:spPr>
        <a:xfrm>
          <a:off x="0" y="900093"/>
          <a:ext cx="7166684" cy="99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4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A new user is added to the phone directory, and an existing user logs in.</a:t>
          </a:r>
        </a:p>
      </dsp:txBody>
      <dsp:txXfrm>
        <a:off x="0" y="900093"/>
        <a:ext cx="7166684" cy="997222"/>
      </dsp:txXfrm>
    </dsp:sp>
    <dsp:sp modelId="{6C2EC2BC-4D00-4746-A6BF-6E66CA4A2CD3}">
      <dsp:nvSpPr>
        <dsp:cNvPr id="0" name=""/>
        <dsp:cNvSpPr/>
      </dsp:nvSpPr>
      <dsp:spPr>
        <a:xfrm>
          <a:off x="0" y="1897315"/>
          <a:ext cx="7166684" cy="767520"/>
        </a:xfrm>
        <a:prstGeom prst="roundRect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Phonebook.h</a:t>
          </a:r>
        </a:p>
      </dsp:txBody>
      <dsp:txXfrm>
        <a:off x="37467" y="1934782"/>
        <a:ext cx="7091750" cy="692586"/>
      </dsp:txXfrm>
    </dsp:sp>
    <dsp:sp modelId="{785722DC-2E9C-4CA7-9A7E-266FB9A0D584}">
      <dsp:nvSpPr>
        <dsp:cNvPr id="0" name=""/>
        <dsp:cNvSpPr/>
      </dsp:nvSpPr>
      <dsp:spPr>
        <a:xfrm>
          <a:off x="0" y="2664835"/>
          <a:ext cx="7166684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4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The database modification is tracked.</a:t>
          </a:r>
        </a:p>
      </dsp:txBody>
      <dsp:txXfrm>
        <a:off x="0" y="2664835"/>
        <a:ext cx="7166684" cy="67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1557-656A-4838-B867-8B45EF2FCFA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A5F-EB26-417F-9054-06791B5A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1557-656A-4838-B867-8B45EF2FCFA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A5F-EB26-417F-9054-06791B5A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8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1557-656A-4838-B867-8B45EF2FCFA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A5F-EB26-417F-9054-06791B5A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7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1557-656A-4838-B867-8B45EF2FCFA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A5F-EB26-417F-9054-06791B5A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4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1557-656A-4838-B867-8B45EF2FCFA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A5F-EB26-417F-9054-06791B5A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6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1557-656A-4838-B867-8B45EF2FCFA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A5F-EB26-417F-9054-06791B5A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4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1557-656A-4838-B867-8B45EF2FCFA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A5F-EB26-417F-9054-06791B5A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5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1557-656A-4838-B867-8B45EF2FCFA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A5F-EB26-417F-9054-06791B5A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6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1557-656A-4838-B867-8B45EF2FCFA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A5F-EB26-417F-9054-06791B5A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7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1557-656A-4838-B867-8B45EF2FCFA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A5F-EB26-417F-9054-06791B5A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1557-656A-4838-B867-8B45EF2FCFA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AA5F-EB26-417F-9054-06791B5A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61557-656A-4838-B867-8B45EF2FCFA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DAA5F-EB26-417F-9054-06791B5A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0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11.png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9053762" y="8965"/>
            <a:ext cx="12214798" cy="6858000"/>
            <a:chOff x="0" y="0"/>
            <a:chExt cx="12214798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088448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INTRODUCTION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-9420886" y="8965"/>
            <a:ext cx="12233162" cy="6858000"/>
            <a:chOff x="0" y="0"/>
            <a:chExt cx="12233162" cy="68580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0902845" y="3374516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HISTORY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-9761431" y="8965"/>
            <a:ext cx="12250208" cy="6858000"/>
            <a:chOff x="0" y="0"/>
            <a:chExt cx="12250208" cy="6858000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1091989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OBJECTIVE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-10122203" y="-5126"/>
            <a:ext cx="12242751" cy="6858000"/>
            <a:chOff x="0" y="0"/>
            <a:chExt cx="12242751" cy="68580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10912434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FEATURES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-10470749" y="8965"/>
            <a:ext cx="12266047" cy="6858000"/>
            <a:chOff x="0" y="0"/>
            <a:chExt cx="12266047" cy="6858000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0807292" y="3302669"/>
              <a:ext cx="2455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SEGMENTS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-10811097" y="8965"/>
            <a:ext cx="12260667" cy="6858000"/>
            <a:chOff x="0" y="0"/>
            <a:chExt cx="12260667" cy="6858000"/>
          </a:xfrm>
        </p:grpSpPr>
        <p:sp>
          <p:nvSpPr>
            <p:cNvPr id="48" name="Rectangle 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10930350" y="3302670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FLOW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-11179385" y="8965"/>
            <a:ext cx="12260715" cy="6858000"/>
            <a:chOff x="0" y="0"/>
            <a:chExt cx="12260715" cy="6858000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10930398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 CONTD...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-11517539" y="8965"/>
            <a:ext cx="12253529" cy="6858000"/>
            <a:chOff x="0" y="0"/>
            <a:chExt cx="12253529" cy="6858000"/>
          </a:xfrm>
        </p:grpSpPr>
        <p:sp>
          <p:nvSpPr>
            <p:cNvPr id="58" name="Rectangle 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10923212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CONCLUSION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-11889485" y="8965"/>
            <a:ext cx="12260070" cy="6858000"/>
            <a:chOff x="0" y="0"/>
            <a:chExt cx="12260070" cy="6858000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 rot="16200000">
              <a:off x="10929753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QUERIES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80" y="595205"/>
            <a:ext cx="2119385" cy="23220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33242" y="3203347"/>
            <a:ext cx="731521" cy="7315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3B1F04-A758-4F24-A686-3CDFEDADA343}"/>
              </a:ext>
            </a:extLst>
          </p:cNvPr>
          <p:cNvSpPr txBox="1"/>
          <p:nvPr/>
        </p:nvSpPr>
        <p:spPr>
          <a:xfrm>
            <a:off x="3581400" y="3029538"/>
            <a:ext cx="8137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Kathmandu University </a:t>
            </a:r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BEA58-D8A2-48A1-836C-E8A9DED24DD6}"/>
              </a:ext>
            </a:extLst>
          </p:cNvPr>
          <p:cNvSpPr txBox="1"/>
          <p:nvPr/>
        </p:nvSpPr>
        <p:spPr>
          <a:xfrm>
            <a:off x="3596591" y="4023603"/>
            <a:ext cx="8435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Presenter’s : Group D</a:t>
            </a:r>
          </a:p>
          <a:p>
            <a:r>
              <a:rPr lang="en-US" sz="2400" dirty="0"/>
              <a:t>Shishir Kafle</a:t>
            </a:r>
          </a:p>
          <a:p>
            <a:r>
              <a:rPr lang="en-US" sz="2400" dirty="0"/>
              <a:t>Harichandra Khatri</a:t>
            </a:r>
          </a:p>
          <a:p>
            <a:r>
              <a:rPr lang="en-US" sz="2400" dirty="0"/>
              <a:t>Saloon Gautam</a:t>
            </a:r>
          </a:p>
          <a:p>
            <a:r>
              <a:rPr lang="en-US" sz="2400" dirty="0"/>
              <a:t>Sanskar Karki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075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868" y="-5126"/>
            <a:ext cx="12196868" cy="6858000"/>
            <a:chOff x="17930" y="0"/>
            <a:chExt cx="12196868" cy="6858000"/>
          </a:xfrm>
        </p:grpSpPr>
        <p:sp>
          <p:nvSpPr>
            <p:cNvPr id="4" name="Rectangle 3"/>
            <p:cNvSpPr/>
            <p:nvPr/>
          </p:nvSpPr>
          <p:spPr>
            <a:xfrm>
              <a:off x="1793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088448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INTRODUCTION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-386378" y="-10252"/>
            <a:ext cx="12233162" cy="6858000"/>
            <a:chOff x="0" y="0"/>
            <a:chExt cx="12233162" cy="68580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0902845" y="3374516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HISTORY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-745920" y="0"/>
            <a:ext cx="12250208" cy="6858000"/>
            <a:chOff x="0" y="-17930"/>
            <a:chExt cx="12250208" cy="6858000"/>
          </a:xfrm>
        </p:grpSpPr>
        <p:sp>
          <p:nvSpPr>
            <p:cNvPr id="33" name="Rectangle 32"/>
            <p:cNvSpPr/>
            <p:nvPr/>
          </p:nvSpPr>
          <p:spPr>
            <a:xfrm>
              <a:off x="0" y="-1793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1091989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OBJECTIVE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-1112676" y="3839"/>
            <a:ext cx="12242751" cy="6858000"/>
            <a:chOff x="0" y="0"/>
            <a:chExt cx="12242751" cy="68580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10912434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FEATURES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-1461223" y="8965"/>
            <a:ext cx="12266047" cy="6858000"/>
            <a:chOff x="0" y="0"/>
            <a:chExt cx="12266047" cy="6858000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0807292" y="3302669"/>
              <a:ext cx="2455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SEGMENTS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-1810533" y="8965"/>
            <a:ext cx="12260667" cy="6858000"/>
            <a:chOff x="0" y="0"/>
            <a:chExt cx="12260667" cy="6858000"/>
          </a:xfrm>
        </p:grpSpPr>
        <p:sp>
          <p:nvSpPr>
            <p:cNvPr id="48" name="Rectangle 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10930350" y="3302670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FLOW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-2169860" y="8965"/>
            <a:ext cx="12260715" cy="6858000"/>
            <a:chOff x="0" y="0"/>
            <a:chExt cx="12260715" cy="6858000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10930398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 CONTD...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-2516977" y="8965"/>
            <a:ext cx="12253529" cy="6858000"/>
            <a:chOff x="0" y="0"/>
            <a:chExt cx="12253529" cy="6858000"/>
          </a:xfrm>
        </p:grpSpPr>
        <p:sp>
          <p:nvSpPr>
            <p:cNvPr id="58" name="Rectangle 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10923212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CONCLUSION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-2879956" y="8965"/>
            <a:ext cx="12260070" cy="6858000"/>
            <a:chOff x="0" y="0"/>
            <a:chExt cx="12260070" cy="6858000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 rot="16200000">
              <a:off x="10929753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QUERIES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32490" y="3127589"/>
            <a:ext cx="771533" cy="771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B5AB6E-12E9-4B8E-8ABF-72219901A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86" y="1382431"/>
            <a:ext cx="4902642" cy="428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8C89E-CAE6-4FF3-87F1-6202FB42D5EF}"/>
              </a:ext>
            </a:extLst>
          </p:cNvPr>
          <p:cNvSpPr txBox="1"/>
          <p:nvPr/>
        </p:nvSpPr>
        <p:spPr>
          <a:xfrm>
            <a:off x="415740" y="4918431"/>
            <a:ext cx="443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gradFill>
                  <a:gsLst>
                    <a:gs pos="100000">
                      <a:srgbClr val="B5D2EC"/>
                    </a:gs>
                    <a:gs pos="25000">
                      <a:schemeClr val="accent6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90000">
                      <a:schemeClr val="accent1">
                        <a:lumMod val="45000"/>
                        <a:lumOff val="55000"/>
                      </a:schemeClr>
                    </a:gs>
                    <a:gs pos="58000">
                      <a:schemeClr val="accent5">
                        <a:lumMod val="81000"/>
                      </a:schemeClr>
                    </a:gs>
                  </a:gsLst>
                  <a:lin ang="5400000" scaled="1"/>
                </a:gradFill>
                <a:effectLst>
                  <a:reflection stA="99000" endPos="0" dir="5400000" sy="-100000" algn="bl" rotWithShape="0"/>
                </a:effectLst>
                <a:latin typeface="+mj-lt"/>
              </a:rPr>
              <a:t>ANY QUERIES</a:t>
            </a:r>
          </a:p>
        </p:txBody>
      </p:sp>
    </p:spTree>
    <p:extLst>
      <p:ext uri="{BB962C8B-B14F-4D97-AF65-F5344CB8AC3E}">
        <p14:creationId xmlns:p14="http://schemas.microsoft.com/office/powerpoint/2010/main" val="282292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-14091"/>
            <a:ext cx="12196868" cy="6858000"/>
            <a:chOff x="17930" y="0"/>
            <a:chExt cx="12196868" cy="6858000"/>
          </a:xfrm>
        </p:grpSpPr>
        <p:sp>
          <p:nvSpPr>
            <p:cNvPr id="4" name="Rectangle 3"/>
            <p:cNvSpPr/>
            <p:nvPr/>
          </p:nvSpPr>
          <p:spPr>
            <a:xfrm>
              <a:off x="1793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088448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INTRODUCTION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9416018" y="-8965"/>
            <a:ext cx="12233162" cy="6858000"/>
            <a:chOff x="0" y="0"/>
            <a:chExt cx="12233162" cy="68580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0902845" y="3374516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HISTORY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-9756563" y="-8965"/>
            <a:ext cx="12250208" cy="6858000"/>
            <a:chOff x="0" y="0"/>
            <a:chExt cx="12250208" cy="6858000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1091989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OBJECTIVE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-10117335" y="-5126"/>
            <a:ext cx="12242751" cy="6858000"/>
            <a:chOff x="0" y="0"/>
            <a:chExt cx="12242751" cy="68580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10912434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FEATURES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-10465881" y="0"/>
            <a:ext cx="12266047" cy="6858000"/>
            <a:chOff x="0" y="0"/>
            <a:chExt cx="12266047" cy="6858000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0807292" y="3302669"/>
              <a:ext cx="2455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SEGMENTS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-10806229" y="0"/>
            <a:ext cx="12260667" cy="6858000"/>
            <a:chOff x="0" y="0"/>
            <a:chExt cx="12260667" cy="6858000"/>
          </a:xfrm>
        </p:grpSpPr>
        <p:sp>
          <p:nvSpPr>
            <p:cNvPr id="48" name="Rectangle 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10930350" y="3302670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FLOW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-11174517" y="0"/>
            <a:ext cx="12260715" cy="6858000"/>
            <a:chOff x="0" y="0"/>
            <a:chExt cx="12260715" cy="6858000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10930398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 CONTD...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-11512671" y="0"/>
            <a:ext cx="12253529" cy="6858000"/>
            <a:chOff x="0" y="0"/>
            <a:chExt cx="12253529" cy="6858000"/>
          </a:xfrm>
        </p:grpSpPr>
        <p:sp>
          <p:nvSpPr>
            <p:cNvPr id="58" name="Rectangle 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10923212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CONCLUSION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-11884617" y="0"/>
            <a:ext cx="12260070" cy="6858000"/>
            <a:chOff x="0" y="0"/>
            <a:chExt cx="12260070" cy="6858000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 rot="16200000">
              <a:off x="10929753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QUERIES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268452" y="792716"/>
            <a:ext cx="470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TELEPHONE DIRECTORY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396438" y="211950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It's a list of subscribers along with their contact information.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3852" y="3362021"/>
            <a:ext cx="6008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Numbers can be easily access when needed.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39390" y="4173704"/>
            <a:ext cx="5446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We need not to recall the numbers.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41687" y="3154249"/>
            <a:ext cx="730326" cy="7303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95863" y="3093084"/>
            <a:ext cx="731521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0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868" y="-5126"/>
            <a:ext cx="12196868" cy="6858000"/>
            <a:chOff x="17930" y="0"/>
            <a:chExt cx="12196868" cy="6858000"/>
          </a:xfrm>
        </p:grpSpPr>
        <p:sp>
          <p:nvSpPr>
            <p:cNvPr id="4" name="Rectangle 3"/>
            <p:cNvSpPr/>
            <p:nvPr/>
          </p:nvSpPr>
          <p:spPr>
            <a:xfrm>
              <a:off x="1793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088448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INTRODUCTION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-394576" y="-10252"/>
            <a:ext cx="12233162" cy="6858000"/>
            <a:chOff x="0" y="0"/>
            <a:chExt cx="12233162" cy="68580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0902845" y="3374516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HISTORY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9761431" y="0"/>
            <a:ext cx="12250208" cy="6858000"/>
            <a:chOff x="0" y="0"/>
            <a:chExt cx="12250208" cy="6858000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1091989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OBJECTIVE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-10122203" y="3839"/>
            <a:ext cx="12242751" cy="6858000"/>
            <a:chOff x="0" y="0"/>
            <a:chExt cx="12242751" cy="68580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10912434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FEATURES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-10470749" y="8965"/>
            <a:ext cx="12266047" cy="6858000"/>
            <a:chOff x="0" y="0"/>
            <a:chExt cx="12266047" cy="6858000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0807292" y="3302669"/>
              <a:ext cx="2455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SEGMENTS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-10811097" y="8965"/>
            <a:ext cx="12260667" cy="6858000"/>
            <a:chOff x="0" y="0"/>
            <a:chExt cx="12260667" cy="6858000"/>
          </a:xfrm>
        </p:grpSpPr>
        <p:sp>
          <p:nvSpPr>
            <p:cNvPr id="48" name="Rectangle 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10930350" y="3302670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FLOW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-11179385" y="8965"/>
            <a:ext cx="12260715" cy="6858000"/>
            <a:chOff x="0" y="0"/>
            <a:chExt cx="12260715" cy="6858000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10930398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 CONTD...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-11517539" y="8965"/>
            <a:ext cx="12253529" cy="6858000"/>
            <a:chOff x="0" y="0"/>
            <a:chExt cx="12253529" cy="6858000"/>
          </a:xfrm>
        </p:grpSpPr>
        <p:sp>
          <p:nvSpPr>
            <p:cNvPr id="58" name="Rectangle 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10923212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CONCLUSION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-11889485" y="8965"/>
            <a:ext cx="12260070" cy="6858000"/>
            <a:chOff x="0" y="0"/>
            <a:chExt cx="12260070" cy="6858000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 rot="16200000">
              <a:off x="10929753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QUERIES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5713168" y="3378794"/>
            <a:ext cx="49564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It featured 50 phone numbers for people, corporations, and other offices.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64907" y="3162493"/>
            <a:ext cx="903641" cy="90364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6240" y="3167742"/>
            <a:ext cx="731521" cy="73152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23CE47C-7707-48D6-8BCA-1AE3C2F056B4}"/>
              </a:ext>
            </a:extLst>
          </p:cNvPr>
          <p:cNvSpPr/>
          <p:nvPr/>
        </p:nvSpPr>
        <p:spPr>
          <a:xfrm>
            <a:off x="5736476" y="1919132"/>
            <a:ext cx="495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 February of 1878, it was discovered for the first time.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54F0651-0CBE-49BA-A599-69479DB632CA}"/>
              </a:ext>
            </a:extLst>
          </p:cNvPr>
          <p:cNvSpPr/>
          <p:nvPr/>
        </p:nvSpPr>
        <p:spPr>
          <a:xfrm>
            <a:off x="5434296" y="2846385"/>
            <a:ext cx="4996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It was made up of single cardboard piece.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DED03E-5B0F-46C8-96C6-EC88B14AD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81" y="771461"/>
            <a:ext cx="2391158" cy="29889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8595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868" y="-5126"/>
            <a:ext cx="12196868" cy="6858000"/>
            <a:chOff x="17930" y="0"/>
            <a:chExt cx="12196868" cy="6858000"/>
          </a:xfrm>
        </p:grpSpPr>
        <p:sp>
          <p:nvSpPr>
            <p:cNvPr id="4" name="Rectangle 3"/>
            <p:cNvSpPr/>
            <p:nvPr/>
          </p:nvSpPr>
          <p:spPr>
            <a:xfrm>
              <a:off x="1793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088448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INTRODUCTION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-386378" y="-10252"/>
            <a:ext cx="12233162" cy="6858000"/>
            <a:chOff x="0" y="0"/>
            <a:chExt cx="12233162" cy="68580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0902845" y="3374516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HISTORY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-745920" y="0"/>
            <a:ext cx="12250208" cy="6858000"/>
            <a:chOff x="0" y="-17930"/>
            <a:chExt cx="12250208" cy="6858000"/>
          </a:xfrm>
        </p:grpSpPr>
        <p:sp>
          <p:nvSpPr>
            <p:cNvPr id="33" name="Rectangle 32"/>
            <p:cNvSpPr/>
            <p:nvPr/>
          </p:nvSpPr>
          <p:spPr>
            <a:xfrm>
              <a:off x="0" y="-1793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1091989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OBJECTIVE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10122203" y="3839"/>
            <a:ext cx="12242751" cy="6858000"/>
            <a:chOff x="0" y="0"/>
            <a:chExt cx="12242751" cy="68580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10912434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FEATURES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-10470749" y="8965"/>
            <a:ext cx="12266047" cy="6858000"/>
            <a:chOff x="0" y="0"/>
            <a:chExt cx="12266047" cy="6858000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0807292" y="3302669"/>
              <a:ext cx="2455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SEGMENTS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-10811097" y="8965"/>
            <a:ext cx="12260667" cy="6858000"/>
            <a:chOff x="0" y="0"/>
            <a:chExt cx="12260667" cy="6858000"/>
          </a:xfrm>
        </p:grpSpPr>
        <p:sp>
          <p:nvSpPr>
            <p:cNvPr id="48" name="Rectangle 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10930350" y="3302670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FLOW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-11179385" y="8965"/>
            <a:ext cx="12260715" cy="6858000"/>
            <a:chOff x="0" y="0"/>
            <a:chExt cx="12260715" cy="6858000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10930398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 CONTD...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-11517539" y="8965"/>
            <a:ext cx="12253529" cy="6858000"/>
            <a:chOff x="0" y="0"/>
            <a:chExt cx="12253529" cy="6858000"/>
          </a:xfrm>
        </p:grpSpPr>
        <p:sp>
          <p:nvSpPr>
            <p:cNvPr id="58" name="Rectangle 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10923212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CONCLUSION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-11889485" y="8965"/>
            <a:ext cx="12260070" cy="6858000"/>
            <a:chOff x="0" y="0"/>
            <a:chExt cx="12260070" cy="6858000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 rot="16200000">
              <a:off x="10929753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QUERIES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37963" y="1640546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To store contact details in a database.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2444" y="251012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To maintain track of contact information in a systematic way.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2445" y="3792076"/>
            <a:ext cx="631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Sorting a list of people's data in various ways.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54983" y="3158653"/>
            <a:ext cx="901071" cy="90107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99324" y="3243427"/>
            <a:ext cx="731521" cy="73152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5EA5E75-0B32-49BA-AB42-68FDD0676B30}"/>
              </a:ext>
            </a:extLst>
          </p:cNvPr>
          <p:cNvSpPr txBox="1"/>
          <p:nvPr/>
        </p:nvSpPr>
        <p:spPr>
          <a:xfrm>
            <a:off x="3442444" y="4686296"/>
            <a:ext cx="631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Allowing users to search the database for contact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5160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868" y="-5126"/>
            <a:ext cx="12196868" cy="6858000"/>
            <a:chOff x="17930" y="0"/>
            <a:chExt cx="12196868" cy="6858000"/>
          </a:xfrm>
        </p:grpSpPr>
        <p:sp>
          <p:nvSpPr>
            <p:cNvPr id="4" name="Rectangle 3"/>
            <p:cNvSpPr/>
            <p:nvPr/>
          </p:nvSpPr>
          <p:spPr>
            <a:xfrm>
              <a:off x="1793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088448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INTRODUCTION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-386378" y="-10252"/>
            <a:ext cx="12233162" cy="6858000"/>
            <a:chOff x="0" y="0"/>
            <a:chExt cx="12233162" cy="68580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0902845" y="3374516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HISTORY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-745920" y="0"/>
            <a:ext cx="12250208" cy="6858000"/>
            <a:chOff x="0" y="-17930"/>
            <a:chExt cx="12250208" cy="6858000"/>
          </a:xfrm>
        </p:grpSpPr>
        <p:sp>
          <p:nvSpPr>
            <p:cNvPr id="33" name="Rectangle 32"/>
            <p:cNvSpPr/>
            <p:nvPr/>
          </p:nvSpPr>
          <p:spPr>
            <a:xfrm>
              <a:off x="0" y="-1793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1091989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OBJECTIVE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-1112676" y="3839"/>
            <a:ext cx="12242751" cy="6858000"/>
            <a:chOff x="0" y="0"/>
            <a:chExt cx="12242751" cy="68580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10912434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FEATURES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-10470749" y="8965"/>
            <a:ext cx="12266047" cy="6858000"/>
            <a:chOff x="0" y="0"/>
            <a:chExt cx="12266047" cy="6858000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0807292" y="3302669"/>
              <a:ext cx="2455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SEGMENTS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-10811097" y="8965"/>
            <a:ext cx="12260667" cy="6858000"/>
            <a:chOff x="0" y="0"/>
            <a:chExt cx="12260667" cy="6858000"/>
          </a:xfrm>
        </p:grpSpPr>
        <p:sp>
          <p:nvSpPr>
            <p:cNvPr id="48" name="Rectangle 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10930350" y="3302670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FLOW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-11179385" y="8965"/>
            <a:ext cx="12260715" cy="6858000"/>
            <a:chOff x="0" y="0"/>
            <a:chExt cx="12260715" cy="6858000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10930398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 CONTD...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-11517539" y="8965"/>
            <a:ext cx="12253529" cy="6858000"/>
            <a:chOff x="0" y="0"/>
            <a:chExt cx="12253529" cy="6858000"/>
          </a:xfrm>
        </p:grpSpPr>
        <p:sp>
          <p:nvSpPr>
            <p:cNvPr id="58" name="Rectangle 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10923212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CONCLUSION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-11889485" y="8965"/>
            <a:ext cx="12260070" cy="6858000"/>
            <a:chOff x="0" y="0"/>
            <a:chExt cx="12260070" cy="6858000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 rot="16200000">
              <a:off x="10929753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QUERIES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60897" y="3157489"/>
            <a:ext cx="731521" cy="73152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90139" y="3157490"/>
            <a:ext cx="731521" cy="731521"/>
          </a:xfrm>
          <a:prstGeom prst="rect">
            <a:avLst/>
          </a:prstGeom>
        </p:spPr>
      </p:pic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A5D63021-2D41-4844-A22B-6CBCD65EA6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279949"/>
              </p:ext>
            </p:extLst>
          </p:nvPr>
        </p:nvGraphicFramePr>
        <p:xfrm>
          <a:off x="2076448" y="496097"/>
          <a:ext cx="8414188" cy="5609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4721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868" y="-5126"/>
            <a:ext cx="12196868" cy="6858000"/>
            <a:chOff x="17930" y="0"/>
            <a:chExt cx="12196868" cy="6858000"/>
          </a:xfrm>
        </p:grpSpPr>
        <p:sp>
          <p:nvSpPr>
            <p:cNvPr id="4" name="Rectangle 3"/>
            <p:cNvSpPr/>
            <p:nvPr/>
          </p:nvSpPr>
          <p:spPr>
            <a:xfrm>
              <a:off x="1793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088448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INTRODUCTION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-386378" y="-10252"/>
            <a:ext cx="12233162" cy="6858000"/>
            <a:chOff x="0" y="0"/>
            <a:chExt cx="12233162" cy="68580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0902845" y="3374516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HISTORY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-745920" y="0"/>
            <a:ext cx="12250208" cy="6858000"/>
            <a:chOff x="0" y="-17930"/>
            <a:chExt cx="12250208" cy="6858000"/>
          </a:xfrm>
        </p:grpSpPr>
        <p:sp>
          <p:nvSpPr>
            <p:cNvPr id="33" name="Rectangle 32"/>
            <p:cNvSpPr/>
            <p:nvPr/>
          </p:nvSpPr>
          <p:spPr>
            <a:xfrm>
              <a:off x="0" y="-1793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1091989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OBJECTIVE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-1112676" y="3839"/>
            <a:ext cx="12242751" cy="6858000"/>
            <a:chOff x="0" y="0"/>
            <a:chExt cx="12242751" cy="68580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10912434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FEATURES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-1461223" y="8965"/>
            <a:ext cx="12266047" cy="6858000"/>
            <a:chOff x="0" y="0"/>
            <a:chExt cx="12266047" cy="6858000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0807292" y="3302669"/>
              <a:ext cx="2455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SEGMENTS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-10811097" y="8965"/>
            <a:ext cx="12260667" cy="6858000"/>
            <a:chOff x="0" y="0"/>
            <a:chExt cx="12260667" cy="6858000"/>
          </a:xfrm>
        </p:grpSpPr>
        <p:sp>
          <p:nvSpPr>
            <p:cNvPr id="48" name="Rectangle 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10930350" y="3302670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FLOW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-11179385" y="8965"/>
            <a:ext cx="12260715" cy="6858000"/>
            <a:chOff x="0" y="0"/>
            <a:chExt cx="12260715" cy="6858000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10930398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 CONTD...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-11517539" y="8965"/>
            <a:ext cx="12253529" cy="6858000"/>
            <a:chOff x="0" y="0"/>
            <a:chExt cx="12253529" cy="6858000"/>
          </a:xfrm>
        </p:grpSpPr>
        <p:sp>
          <p:nvSpPr>
            <p:cNvPr id="58" name="Rectangle 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10923212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CONCLUSION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-11889485" y="8965"/>
            <a:ext cx="12260070" cy="6858000"/>
            <a:chOff x="0" y="0"/>
            <a:chExt cx="12260070" cy="6858000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 rot="16200000">
              <a:off x="10929753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QUERIES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02540" y="977153"/>
            <a:ext cx="6802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IMPORTANT CODE SEGMENTS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748" y="2034988"/>
            <a:ext cx="65089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APPEND function()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SEARCH function()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DELETE function()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SORT function()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92632" y="3270217"/>
            <a:ext cx="666571" cy="66657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23745" y="3157490"/>
            <a:ext cx="731521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7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868" y="-5126"/>
            <a:ext cx="12196868" cy="6858000"/>
            <a:chOff x="17930" y="0"/>
            <a:chExt cx="12196868" cy="6858000"/>
          </a:xfrm>
        </p:grpSpPr>
        <p:sp>
          <p:nvSpPr>
            <p:cNvPr id="4" name="Rectangle 3"/>
            <p:cNvSpPr/>
            <p:nvPr/>
          </p:nvSpPr>
          <p:spPr>
            <a:xfrm>
              <a:off x="1793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088448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INTRODUCTION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-386378" y="-10252"/>
            <a:ext cx="12233162" cy="6858000"/>
            <a:chOff x="0" y="0"/>
            <a:chExt cx="12233162" cy="68580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0902845" y="3374516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HISTORY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-745920" y="0"/>
            <a:ext cx="12250208" cy="6858000"/>
            <a:chOff x="0" y="-17930"/>
            <a:chExt cx="12250208" cy="6858000"/>
          </a:xfrm>
        </p:grpSpPr>
        <p:sp>
          <p:nvSpPr>
            <p:cNvPr id="33" name="Rectangle 32"/>
            <p:cNvSpPr/>
            <p:nvPr/>
          </p:nvSpPr>
          <p:spPr>
            <a:xfrm>
              <a:off x="0" y="-1793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1091989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OBJECTIVE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-1112676" y="3839"/>
            <a:ext cx="12242751" cy="6858000"/>
            <a:chOff x="0" y="0"/>
            <a:chExt cx="12242751" cy="68580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10912434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FEATURES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-1461223" y="8965"/>
            <a:ext cx="12266047" cy="6858000"/>
            <a:chOff x="0" y="0"/>
            <a:chExt cx="12266047" cy="6858000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0807292" y="3302669"/>
              <a:ext cx="2455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SEGMENTS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-1810533" y="8965"/>
            <a:ext cx="12260667" cy="6858000"/>
            <a:chOff x="0" y="0"/>
            <a:chExt cx="12260667" cy="6858000"/>
          </a:xfrm>
        </p:grpSpPr>
        <p:sp>
          <p:nvSpPr>
            <p:cNvPr id="48" name="Rectangle 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10930350" y="3302670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FLOW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-11179385" y="8965"/>
            <a:ext cx="12260715" cy="6858000"/>
            <a:chOff x="0" y="0"/>
            <a:chExt cx="12260715" cy="6858000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10930398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 CONTD...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-11517539" y="8965"/>
            <a:ext cx="12253529" cy="6858000"/>
            <a:chOff x="0" y="0"/>
            <a:chExt cx="12253529" cy="6858000"/>
          </a:xfrm>
        </p:grpSpPr>
        <p:sp>
          <p:nvSpPr>
            <p:cNvPr id="58" name="Rectangle 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10923212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CONCLUSION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-11889485" y="8965"/>
            <a:ext cx="12260070" cy="6858000"/>
            <a:chOff x="0" y="0"/>
            <a:chExt cx="12260070" cy="6858000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 rot="16200000">
              <a:off x="10929753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QUERIES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97431" y="3321131"/>
            <a:ext cx="507778" cy="60429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4995" y="3205267"/>
            <a:ext cx="731521" cy="73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DC8064-8380-4EC7-9751-BBAE837A6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81" y="3040362"/>
            <a:ext cx="2066667" cy="306172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A69CD598-6150-49F8-AA6D-CD94D25E2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013100"/>
              </p:ext>
            </p:extLst>
          </p:nvPr>
        </p:nvGraphicFramePr>
        <p:xfrm>
          <a:off x="3416061" y="865095"/>
          <a:ext cx="5554230" cy="4350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5366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868" y="-5126"/>
            <a:ext cx="12196868" cy="6858000"/>
            <a:chOff x="17930" y="0"/>
            <a:chExt cx="12196868" cy="6858000"/>
          </a:xfrm>
        </p:grpSpPr>
        <p:sp>
          <p:nvSpPr>
            <p:cNvPr id="4" name="Rectangle 3"/>
            <p:cNvSpPr/>
            <p:nvPr/>
          </p:nvSpPr>
          <p:spPr>
            <a:xfrm>
              <a:off x="1793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088448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INTRODUCTION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-386378" y="-10252"/>
            <a:ext cx="12233162" cy="6858000"/>
            <a:chOff x="0" y="0"/>
            <a:chExt cx="12233162" cy="68580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0902845" y="3374516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HISTORY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-745920" y="0"/>
            <a:ext cx="12250208" cy="6858000"/>
            <a:chOff x="0" y="-17930"/>
            <a:chExt cx="12250208" cy="6858000"/>
          </a:xfrm>
        </p:grpSpPr>
        <p:sp>
          <p:nvSpPr>
            <p:cNvPr id="33" name="Rectangle 32"/>
            <p:cNvSpPr/>
            <p:nvPr/>
          </p:nvSpPr>
          <p:spPr>
            <a:xfrm>
              <a:off x="0" y="-1793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1091989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OBJECTIVE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-1112676" y="3839"/>
            <a:ext cx="12242751" cy="6858000"/>
            <a:chOff x="0" y="0"/>
            <a:chExt cx="12242751" cy="68580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10912434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FEATURES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-1461223" y="8965"/>
            <a:ext cx="12266047" cy="6858000"/>
            <a:chOff x="0" y="0"/>
            <a:chExt cx="12266047" cy="6858000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0807292" y="3302669"/>
              <a:ext cx="2455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SEGMENTS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-1810533" y="8965"/>
            <a:ext cx="12260667" cy="6858000"/>
            <a:chOff x="0" y="0"/>
            <a:chExt cx="12260667" cy="6858000"/>
          </a:xfrm>
        </p:grpSpPr>
        <p:sp>
          <p:nvSpPr>
            <p:cNvPr id="48" name="Rectangle 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10930350" y="3302670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FLOW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-2169860" y="8965"/>
            <a:ext cx="12260715" cy="6858000"/>
            <a:chOff x="0" y="0"/>
            <a:chExt cx="12260715" cy="6858000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10930398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 CONTD...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-11517539" y="8965"/>
            <a:ext cx="12253529" cy="6858000"/>
            <a:chOff x="0" y="0"/>
            <a:chExt cx="12253529" cy="6858000"/>
          </a:xfrm>
        </p:grpSpPr>
        <p:sp>
          <p:nvSpPr>
            <p:cNvPr id="58" name="Rectangle 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10923212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CONCLUSION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-11889485" y="8965"/>
            <a:ext cx="12260070" cy="6858000"/>
            <a:chOff x="0" y="0"/>
            <a:chExt cx="12260070" cy="6858000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 rot="16200000">
              <a:off x="10929753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QUERIES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14159" y="3329120"/>
            <a:ext cx="526917" cy="66023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98065" y="3157490"/>
            <a:ext cx="731521" cy="7315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08DAAD-A946-4270-AF20-6894CB2ADEA7}"/>
              </a:ext>
            </a:extLst>
          </p:cNvPr>
          <p:cNvSpPr txBox="1"/>
          <p:nvPr/>
        </p:nvSpPr>
        <p:spPr>
          <a:xfrm>
            <a:off x="1819175" y="13523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B7E9E09-3114-42A7-95F8-94C81CD9D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237103"/>
              </p:ext>
            </p:extLst>
          </p:nvPr>
        </p:nvGraphicFramePr>
        <p:xfrm>
          <a:off x="1136389" y="1605770"/>
          <a:ext cx="7166684" cy="3476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5504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868" y="-5126"/>
            <a:ext cx="12196868" cy="6858000"/>
            <a:chOff x="17930" y="0"/>
            <a:chExt cx="12196868" cy="6858000"/>
          </a:xfrm>
        </p:grpSpPr>
        <p:sp>
          <p:nvSpPr>
            <p:cNvPr id="4" name="Rectangle 3"/>
            <p:cNvSpPr/>
            <p:nvPr/>
          </p:nvSpPr>
          <p:spPr>
            <a:xfrm>
              <a:off x="1793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088448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INTRODUCTION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-386378" y="-10252"/>
            <a:ext cx="12233162" cy="6858000"/>
            <a:chOff x="0" y="0"/>
            <a:chExt cx="12233162" cy="68580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0902845" y="3374516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HISTORY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-745920" y="0"/>
            <a:ext cx="12250208" cy="6858000"/>
            <a:chOff x="0" y="-17930"/>
            <a:chExt cx="12250208" cy="6858000"/>
          </a:xfrm>
        </p:grpSpPr>
        <p:sp>
          <p:nvSpPr>
            <p:cNvPr id="33" name="Rectangle 32"/>
            <p:cNvSpPr/>
            <p:nvPr/>
          </p:nvSpPr>
          <p:spPr>
            <a:xfrm>
              <a:off x="0" y="-1793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10919891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OBJECTIVE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-1112676" y="3839"/>
            <a:ext cx="12242751" cy="6858000"/>
            <a:chOff x="0" y="0"/>
            <a:chExt cx="12242751" cy="68580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10912434" y="3314134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FEATURES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-1461223" y="8965"/>
            <a:ext cx="12266047" cy="6858000"/>
            <a:chOff x="0" y="0"/>
            <a:chExt cx="12266047" cy="6858000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0807292" y="3302669"/>
              <a:ext cx="2455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SEGMENTS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-1810533" y="8965"/>
            <a:ext cx="12260667" cy="6858000"/>
            <a:chOff x="0" y="0"/>
            <a:chExt cx="12260667" cy="6858000"/>
          </a:xfrm>
        </p:grpSpPr>
        <p:sp>
          <p:nvSpPr>
            <p:cNvPr id="48" name="Rectangle 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10930350" y="3302670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CODE FLOW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-2169860" y="8965"/>
            <a:ext cx="12260715" cy="6858000"/>
            <a:chOff x="0" y="0"/>
            <a:chExt cx="12260715" cy="6858000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10930398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 CONTD...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-2515839" y="-20504"/>
            <a:ext cx="12253529" cy="6858000"/>
            <a:chOff x="0" y="0"/>
            <a:chExt cx="12253529" cy="6858000"/>
          </a:xfrm>
        </p:grpSpPr>
        <p:sp>
          <p:nvSpPr>
            <p:cNvPr id="58" name="Rectangle 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10923212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CONCLUSION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55563" y="3140068"/>
              <a:ext cx="627017" cy="930563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-11889485" y="8965"/>
            <a:ext cx="12260070" cy="6858000"/>
            <a:chOff x="0" y="0"/>
            <a:chExt cx="12260070" cy="6858000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657560" y="1747259"/>
              <a:ext cx="1534440" cy="3572488"/>
            </a:xfrm>
            <a:custGeom>
              <a:avLst/>
              <a:gdLst>
                <a:gd name="connsiteX0" fmla="*/ 1349828 w 1349828"/>
                <a:gd name="connsiteY0" fmla="*/ 0 h 3572488"/>
                <a:gd name="connsiteX1" fmla="*/ 1349828 w 1349828"/>
                <a:gd name="connsiteY1" fmla="*/ 3572488 h 3572488"/>
                <a:gd name="connsiteX2" fmla="*/ 1258726 w 1349828"/>
                <a:gd name="connsiteY2" fmla="*/ 3566617 h 3572488"/>
                <a:gd name="connsiteX3" fmla="*/ 0 w 1349828"/>
                <a:gd name="connsiteY3" fmla="*/ 1786244 h 3572488"/>
                <a:gd name="connsiteX4" fmla="*/ 1258726 w 1349828"/>
                <a:gd name="connsiteY4" fmla="*/ 5872 h 35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28" h="3572488">
                  <a:moveTo>
                    <a:pt x="1349828" y="0"/>
                  </a:moveTo>
                  <a:lnTo>
                    <a:pt x="1349828" y="3572488"/>
                  </a:lnTo>
                  <a:lnTo>
                    <a:pt x="1258726" y="3566617"/>
                  </a:lnTo>
                  <a:cubicBezTo>
                    <a:pt x="551719" y="3474971"/>
                    <a:pt x="0" y="2712846"/>
                    <a:pt x="0" y="1786244"/>
                  </a:cubicBezTo>
                  <a:cubicBezTo>
                    <a:pt x="0" y="859643"/>
                    <a:pt x="551719" y="97518"/>
                    <a:pt x="1258726" y="5872"/>
                  </a:cubicBez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 rot="16200000">
              <a:off x="10929753" y="3302671"/>
              <a:ext cx="2198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QUERIES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70245" y="3191176"/>
            <a:ext cx="731521" cy="7315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6790" y="1556469"/>
            <a:ext cx="736898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Telephone Directory makes it easy for users to keep track of their contacts by allowing them to add, delete, and sort them, as well as update them if they make a mistake when listing them. All of the information is saved in a Database. More capabilities, such as the option to add multiple contacts of a same individual, could be added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27334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479</Words>
  <Application>Microsoft Office PowerPoint</Application>
  <PresentationFormat>Widescreen</PresentationFormat>
  <Paragraphs>226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sanskar karki</cp:lastModifiedBy>
  <cp:revision>29</cp:revision>
  <dcterms:created xsi:type="dcterms:W3CDTF">2021-08-16T15:27:51Z</dcterms:created>
  <dcterms:modified xsi:type="dcterms:W3CDTF">2021-08-17T17:28:40Z</dcterms:modified>
</cp:coreProperties>
</file>