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61" r:id="rId3"/>
    <p:sldId id="290" r:id="rId5"/>
    <p:sldId id="301" r:id="rId6"/>
    <p:sldId id="293" r:id="rId7"/>
    <p:sldId id="279" r:id="rId8"/>
    <p:sldId id="281" r:id="rId9"/>
    <p:sldId id="282" r:id="rId10"/>
    <p:sldId id="294" r:id="rId11"/>
    <p:sldId id="316" r:id="rId12"/>
    <p:sldId id="298" r:id="rId13"/>
    <p:sldId id="315" r:id="rId14"/>
    <p:sldId id="284" r:id="rId15"/>
    <p:sldId id="297" r:id="rId16"/>
    <p:sldId id="300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KIRAN PALAGIRI" initials="UK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 showGuides="1">
      <p:cViewPr varScale="1">
        <p:scale>
          <a:sx n="69" d="100"/>
          <a:sy n="69" d="100"/>
        </p:scale>
        <p:origin x="1422" y="48"/>
      </p:cViewPr>
      <p:guideLst>
        <p:guide orient="horz" pos="2160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7523-A487-4FE9-8778-92BDA7517582}" type="datetime3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C64D-F80B-464F-89C3-2C0C7C294EBF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06661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65C4-3BB2-4B01-820C-4E42CDD2D7BA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94013" y="6389431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3940-8A3E-4B8C-BA89-72544308E101}" type="datetime3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57500" y="6390968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70D-4F90-46A2-A4D5-86B0366C7C54}" type="datetime3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57500" y="6382722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4E7F-8CFC-484D-B36C-9771C89F821F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857500" y="6356349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1412"/>
            <a:ext cx="812675" cy="9696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92B4-9B1E-4C15-8CEE-666DADDF8AF0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1497" y="22098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Code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INTERDISCIPLINARY PROJECT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009198"/>
            <a:ext cx="511249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Sanjay J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[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Reg.No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: 42611123 ]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Sarveswaran A [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Reg.No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: 42611127 ]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D7F4B-9193-457D-9817-7BB1C17946D0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12" name="image2.jpe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933" y="157607"/>
            <a:ext cx="8598195" cy="184359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251445" y="3988369"/>
            <a:ext cx="464111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PORTFOLIO APP WEBSITE 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10200" y="5293702"/>
            <a:ext cx="464111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Internal Guide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Dr. R. Sathya Bama, M.E., Ph.D.,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889398" y="6419380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55" y="533400"/>
            <a:ext cx="8229600" cy="80644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</a:t>
            </a:r>
            <a:r>
              <a:rPr lang="en-US" sz="4000" b="1" dirty="0">
                <a:solidFill>
                  <a:srgbClr val="C00000"/>
                </a:solidFill>
                <a:cs typeface="Arial" panose="020B0604020202020204" pitchFamily="34" charset="0"/>
              </a:rPr>
              <a:t>BACK</a:t>
            </a:r>
            <a:r>
              <a:rPr lang="en-US" sz="40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END DEVELOPMENT</a:t>
            </a:r>
            <a:br>
              <a:rPr lang="en-US" sz="4000" b="1" dirty="0">
                <a:solidFill>
                  <a:srgbClr val="C00000"/>
                </a:solidFill>
                <a:cs typeface="Arial" panose="020B0604020202020204" pitchFamily="34" charset="0"/>
              </a:rPr>
            </a:br>
            <a:endParaRPr lang="en-US" sz="40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40" y="1219200"/>
            <a:ext cx="8654359" cy="49529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/>
              <a:t>Node.js Overview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JavaScript runtime for server-side development.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Non-blocking, event-driven architecture.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Supports scalable, high-performance applications.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/>
              <a:t>RESTful API Creation</a:t>
            </a:r>
            <a:endParaRPr lang="en-US" sz="2200" b="1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API endpoints for managing portfolio content (projects, user data).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JSON format for seamless communication with Angular frontend.</a:t>
            </a: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ACDA3-B70A-4ED5-8B00-C299AEC5364E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911619" y="6446837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l">
              <a:buNone/>
            </a:pPr>
            <a:r>
              <a:rPr lang="en-US" b="1" dirty="0">
                <a:sym typeface="+mn-ea"/>
              </a:rPr>
              <a:t>User Authentication</a:t>
            </a:r>
            <a:endParaRPr lang="en-US" b="1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Secure admin access using JWT (JSON Web Token).</a:t>
            </a:r>
            <a:endParaRPr lang="en-US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Protects routes for content management.</a:t>
            </a:r>
            <a:endParaRPr lang="en-US" dirty="0">
              <a:sym typeface="+mn-ea"/>
            </a:endParaRPr>
          </a:p>
          <a:p>
            <a:pPr algn="l"/>
            <a:endParaRPr lang="en-US" dirty="0">
              <a:sym typeface="+mn-ea"/>
            </a:endParaRPr>
          </a:p>
          <a:p>
            <a:pPr marL="0" indent="0" algn="l">
              <a:buNone/>
            </a:pPr>
            <a:r>
              <a:rPr lang="en-US" b="1" dirty="0">
                <a:sym typeface="+mn-ea"/>
              </a:rPr>
              <a:t>Database Integration</a:t>
            </a:r>
            <a:endParaRPr lang="en-US" b="1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MySQL for storing portfolio data (user info, projects).</a:t>
            </a:r>
            <a:endParaRPr lang="en-US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Implements CRUD operations (Create, Read, Update, Delete).</a:t>
            </a:r>
            <a:endParaRPr lang="en-US" dirty="0">
              <a:sym typeface="+mn-ea"/>
            </a:endParaRPr>
          </a:p>
          <a:p>
            <a:pPr algn="l"/>
            <a:endParaRPr lang="en-US" dirty="0">
              <a:sym typeface="+mn-ea"/>
            </a:endParaRPr>
          </a:p>
          <a:p>
            <a:pPr marL="0" indent="0" algn="l">
              <a:buNone/>
            </a:pPr>
            <a:r>
              <a:rPr lang="en-US" b="1" dirty="0">
                <a:sym typeface="+mn-ea"/>
              </a:rPr>
              <a:t>Security Measures</a:t>
            </a:r>
            <a:endParaRPr lang="en-US" b="1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HTTPS for secure communication.</a:t>
            </a:r>
            <a:endParaRPr lang="en-US" dirty="0">
              <a:sym typeface="+mn-ea"/>
            </a:endParaRPr>
          </a:p>
          <a:p>
            <a:pPr algn="l"/>
            <a:r>
              <a:rPr lang="en-US" dirty="0">
                <a:sym typeface="+mn-ea"/>
              </a:rPr>
              <a:t>Input validation to prevent vulnerabilities.</a:t>
            </a:r>
            <a:endParaRPr lang="en-US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FEC64D-F80B-464F-89C3-2C0C7C294EBF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/>
        <p:txBody>
          <a:bodyPr/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FCE9-CEA9-474A-B828-BAB00D6EE047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               RESULTS AND DISCUSSION</a:t>
            </a:r>
            <a:endParaRPr lang="en-US" sz="3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09305" cy="52387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000" dirty="0"/>
              <a:t>This chapter presents the outcomes from the development of the Portfolio Web Application, highlighting its performance, user feedback, and impact on developers' professional representation.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000" dirty="0"/>
              <a:t>The application successfully meets its functional requirements, featuring a dynamic content management system that allows for efficient portfolio updates through a user-friendly admin interface.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000" dirty="0"/>
              <a:t>Moreover, the Portfolio Web Application enhances personal branding by allowing developers to showcase their skills and projects uniquely, significantly aiding in their visibility in a competitive market. 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000" dirty="0"/>
              <a:t>Future enhancements could include advanced analytics and additional customization options based on user feedback, ensuring the application evolves to meet the changing needs of its users. 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sz="2000" dirty="0"/>
              <a:t>Overall, the project represents a successful integration of modern web technologies, providing developers with a valuable tool for professional growth and representation.</a:t>
            </a:r>
            <a:endParaRPr lang="en-US" sz="2000" dirty="0"/>
          </a:p>
          <a:p>
            <a:pPr algn="just">
              <a:lnSpc>
                <a:spcPct val="110000"/>
              </a:lnSpc>
              <a:buFont typeface="Wingdings" panose="05000000000000000000" charset="0"/>
              <a:buChar char="Ø"/>
            </a:pPr>
            <a:endParaRPr lang="en-US" sz="2000" dirty="0"/>
          </a:p>
          <a:p>
            <a:pPr algn="just"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22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57500" y="6477000"/>
            <a:ext cx="34290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A565-DCC2-4322-8924-3EFF3032CF26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                   RESULTS SNAPSHOTS</a:t>
            </a:r>
            <a:endParaRPr lang="en-US" sz="3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971800" y="6477000"/>
            <a:ext cx="34290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b="1" dirty="0"/>
          </a:p>
        </p:txBody>
      </p:sp>
      <p:pic>
        <p:nvPicPr>
          <p:cNvPr id="5" name="Content Placeholder 4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28750"/>
            <a:ext cx="8229600" cy="4669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REFERENCES</a:t>
            </a:r>
            <a:endParaRPr lang="en-IN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9085" y="1600200"/>
            <a:ext cx="8502650" cy="5121275"/>
          </a:xfrm>
        </p:spPr>
        <p:txBody>
          <a:bodyPr>
            <a:normAutofit fontScale="25000"/>
          </a:bodyPr>
          <a:lstStyle/>
          <a:p>
            <a:pPr marL="0" indent="0" algn="just">
              <a:buFont typeface="+mj-lt"/>
              <a:buNone/>
            </a:pPr>
            <a:r>
              <a:rPr lang="en-US" altLang="en-IN" sz="7200" dirty="0">
                <a:sym typeface="+mn-ea"/>
              </a:rPr>
              <a:t>1.  </a:t>
            </a:r>
            <a:r>
              <a:rPr lang="en-IN" sz="7200" dirty="0">
                <a:sym typeface="+mn-ea"/>
              </a:rPr>
              <a:t>Angular Team. Angular CLI Documentation. Available online: https://angular.io/cli .</a:t>
            </a:r>
            <a:endParaRPr lang="en-IN" sz="7200" dirty="0"/>
          </a:p>
          <a:p>
            <a:pPr marL="0" indent="0" algn="just">
              <a:buFont typeface="+mj-lt"/>
              <a:buNone/>
            </a:pPr>
            <a:endParaRPr lang="en-IN" sz="7200" dirty="0"/>
          </a:p>
          <a:p>
            <a:pPr marL="0" indent="0" algn="just">
              <a:buFont typeface="+mj-lt"/>
              <a:buNone/>
            </a:pPr>
            <a:r>
              <a:rPr lang="en-US" altLang="en-IN" sz="7200" dirty="0"/>
              <a:t>2.</a:t>
            </a:r>
            <a:r>
              <a:rPr lang="en-IN" sz="7200" dirty="0"/>
              <a:t>Node.js Foundation. Node.js Documentation. Available online: https://nodejs.org/en/docs/</a:t>
            </a:r>
            <a:endParaRPr lang="en-IN" sz="7200" dirty="0"/>
          </a:p>
          <a:p>
            <a:pPr algn="just">
              <a:buFont typeface="+mj-lt"/>
              <a:buAutoNum type="arabicPeriod"/>
            </a:pPr>
            <a:endParaRPr lang="en-IN" sz="7200" dirty="0"/>
          </a:p>
          <a:p>
            <a:pPr marL="0" indent="0">
              <a:buFont typeface="+mj-lt"/>
              <a:buNone/>
            </a:pPr>
            <a:r>
              <a:rPr lang="en-US" altLang="en-IN" sz="7200" dirty="0"/>
              <a:t>3.  </a:t>
            </a:r>
            <a:r>
              <a:rPr lang="en-IN" sz="7200" dirty="0"/>
              <a:t>Lecheta, F. Building Front-End Web Applications with Angular: Concepts and Practices. In Proceedings of the International Conference on Web Technologies, 2020, pp. 100-112.</a:t>
            </a:r>
            <a:br>
              <a:rPr lang="en-IN" sz="7200" dirty="0"/>
            </a:br>
            <a:br>
              <a:rPr lang="en-IN" sz="7200" dirty="0"/>
            </a:br>
            <a:r>
              <a:rPr lang="en-US" altLang="en-IN" sz="7200" dirty="0"/>
              <a:t>4.  </a:t>
            </a:r>
            <a:r>
              <a:rPr lang="en-IN" sz="7200" dirty="0"/>
              <a:t>Nguyen, T., &amp; Ton, L. Server-Side JavaScript with Node.js: Applications and Security. In Journal of Web Engineering, 2021, 19(3), pp. 215-232.</a:t>
            </a:r>
            <a:endParaRPr lang="en-IN" sz="7200" dirty="0"/>
          </a:p>
          <a:p>
            <a:pPr>
              <a:buFont typeface="+mj-lt"/>
              <a:buAutoNum type="arabicPeriod"/>
            </a:pPr>
            <a:endParaRPr lang="en-IN" sz="7200" dirty="0"/>
          </a:p>
          <a:p>
            <a:pPr marL="0" indent="0">
              <a:buFont typeface="+mj-lt"/>
              <a:buNone/>
            </a:pPr>
            <a:r>
              <a:rPr lang="en-US" altLang="en-IN" sz="7200" dirty="0"/>
              <a:t>5.  </a:t>
            </a:r>
            <a:r>
              <a:rPr lang="en-IN" sz="7200" dirty="0"/>
              <a:t>Smith, P., &amp; Davis, K. Implementing JWT Authentication for Secure Web Applications. In Journal of Web Development and Design, 2021, 9(2), pp. 45-58.</a:t>
            </a:r>
            <a:endParaRPr lang="en-IN" sz="72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7493-1C8C-4A3E-BCCA-11B2040A1BF5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95600" y="6446837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822357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PORTFOLIO APP WEBSITE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E68C-FBAC-4C0D-BD35-CE8943CBDA28}" type="datetime3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50" y="2667000"/>
            <a:ext cx="6011905" cy="222570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931502" y="6492875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85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                PRESENTATION OUTLINE</a:t>
            </a:r>
            <a:endParaRPr lang="en-US" sz="3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620125" cy="5600700"/>
          </a:xfrm>
        </p:spPr>
        <p:txBody>
          <a:bodyPr>
            <a:normAutofit fontScale="82500"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COURSE CERTIFICATE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ABSTRACT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OBJECTIVES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SYSTEM ARCHITECTURE 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HARWARE &amp; SOFTWARE REQUIREMENTS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FRONT END DEVELOPMENT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BACK END DEVELOPMENT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RESULTS &amp; DISCUSSIONS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RESULTS SNAPSHOTS</a:t>
            </a:r>
            <a:endParaRPr lang="en-US" sz="26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cs typeface="Arial" panose="020B0604020202020204" pitchFamily="34" charset="0"/>
              </a:rPr>
              <a:t>REFERENCES</a:t>
            </a:r>
            <a:endParaRPr lang="en-US" sz="260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FFE7-5AD9-46B6-A975-97DF4CE2D32E}" type="datetime3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968256" y="6477000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2575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COURSE CERTIFICATE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4416-FFF4-42E4-AE7E-59EC91C8B19B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971800" y="6490955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  <p:pic>
        <p:nvPicPr>
          <p:cNvPr id="7" name="Content Placeholder 6" descr="pride certi sanjay j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1371600"/>
            <a:ext cx="7200265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40" y="282575"/>
            <a:ext cx="8229600" cy="8382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ABSTRACT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5056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 algn="just">
              <a:buNone/>
            </a:pPr>
            <a:r>
              <a:rPr lang="en-US" sz="2400" dirty="0"/>
              <a:t>In today’s digital era, a portfolio website is crucial for individuals to showcase their professional work and accomplishments. Traditional resumes often fail to convey the depth of a person’s skills and achievements. The Portfolio Web Application is a dynamic and responsive website developed using Angular for the front-end and Node.js for the back-end, designed to showcase the developer's skills, projects, and professional experience. 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application includes well-structured sections such as "Home," "Portfolio," "Resume," and "Contact," providing a comprehensive view of the developer's capabilities. The frontend of the website is designed using Angular, a powerful JavaScript framework that enhances the user experience through two-way data binding, component-based architecture, and single-page application features. 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0E5-8FBA-4669-8911-1EAA60C3401A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857500" y="6492875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3FFF-DA4F-427A-BFC2-8006A10DFA1E}" type="datetime3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                           OBJECTIVES</a:t>
            </a:r>
            <a:endParaRPr lang="en-US" sz="3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715000"/>
          </a:xfrm>
        </p:spPr>
        <p:txBody>
          <a:bodyPr>
            <a:normAutofit fontScale="25000"/>
          </a:bodyPr>
          <a:lstStyle/>
          <a:p>
            <a:pPr algn="just">
              <a:buFont typeface="Wingdings" panose="05000000000000000000" charset="0"/>
              <a:buChar char="v"/>
            </a:pPr>
            <a:r>
              <a:rPr lang="en-US" sz="8800" dirty="0">
                <a:sym typeface="+mn-ea"/>
              </a:rPr>
              <a:t>The main objective is to create a dynamic platform that allows users to easily add, edit, and delete posts, ensuring their portfolios are always up to date. </a:t>
            </a:r>
            <a:endParaRPr lang="en-US" sz="8800" dirty="0">
              <a:sym typeface="+mn-ea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8800" dirty="0">
                <a:sym typeface="+mn-ea"/>
              </a:rPr>
              <a:t>This project focuses on the development of a professional portfolio website using cutting-edge web technologies like Angular, Node.js, Bootstrap, and Git with the objective of creating a fully responsive, user-friendly, and visually appealing personal portfolio to showcase my skills, experience, and projects.</a:t>
            </a:r>
            <a:endParaRPr lang="en-US" sz="8800" dirty="0"/>
          </a:p>
          <a:p>
            <a:pPr algn="just">
              <a:buFont typeface="Wingdings" panose="05000000000000000000" charset="0"/>
              <a:buChar char="v"/>
            </a:pPr>
            <a:r>
              <a:rPr lang="en-US" sz="8800" dirty="0">
                <a:sym typeface="+mn-ea"/>
              </a:rPr>
              <a:t>Existing platforms often lack customization and interactivity, making it challenging for professionals to find suitable solutions. </a:t>
            </a:r>
            <a:endParaRPr lang="en-US" sz="8800" dirty="0"/>
          </a:p>
          <a:p>
            <a:pPr algn="just">
              <a:buFont typeface="Wingdings" panose="05000000000000000000" charset="0"/>
              <a:buChar char="v"/>
            </a:pPr>
            <a:r>
              <a:rPr lang="en-US" sz="8800" dirty="0">
                <a:sym typeface="+mn-ea"/>
              </a:rPr>
              <a:t>The proposed project will utilize modern web development techniques, such as React.js for interactivity, Node.js for server-side logic, and Mongo DB for data storage, empowering users to take full control of their portfolios.</a:t>
            </a:r>
            <a:endParaRPr lang="en-US" sz="8800" dirty="0"/>
          </a:p>
          <a:p>
            <a:pPr>
              <a:lnSpc>
                <a:spcPct val="170000"/>
              </a:lnSpc>
            </a:pPr>
            <a:endParaRPr lang="en-US" sz="2800" dirty="0"/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57500" y="6477000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2009" y="285398"/>
            <a:ext cx="8229600" cy="80971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                  SYSTEM ARCHITECTURE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3844-EC52-4193-8255-2E1481849864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82309" y="6390039"/>
            <a:ext cx="3429000" cy="365125"/>
          </a:xfrm>
        </p:spPr>
        <p:txBody>
          <a:bodyPr/>
          <a:lstStyle/>
          <a:p>
            <a:r>
              <a:rPr lang="en-US"/>
              <a:t>Department of Computer Science and Engineering</a:t>
            </a:r>
            <a:endParaRPr lang="en-US" b="1" dirty="0"/>
          </a:p>
        </p:txBody>
      </p:sp>
      <p:pic>
        <p:nvPicPr>
          <p:cNvPr id="9" name="Content Placeholder 8" descr="Screenshot 2024-10-19 1829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1600200"/>
            <a:ext cx="3169285" cy="4526280"/>
          </a:xfrm>
          <a:prstGeom prst="rect">
            <a:avLst/>
          </a:prstGeom>
        </p:spPr>
      </p:pic>
      <p:pic>
        <p:nvPicPr>
          <p:cNvPr id="11" name="Picture 10" descr="sys arc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4195445" cy="3961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AA73-1308-443C-A46F-0039F1036F17}" type="datetime3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HARDWARE AND SOFTWARE REQUIREMENTS</a:t>
            </a:r>
            <a:endParaRPr lang="en-US" sz="3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305800" cy="5638800"/>
          </a:xfrm>
        </p:spPr>
        <p:txBody>
          <a:bodyPr>
            <a:normAutofit fontScale="30000"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cs typeface="Arial" panose="020B0604020202020204" pitchFamily="34" charset="0"/>
              </a:rPr>
              <a:t>Hardware Requirements</a:t>
            </a:r>
            <a:endParaRPr lang="en-US" sz="60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CPU: Multi-core processor (Intel Core i7/AMD Ryzen 7 or higher) .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GPU: Minimum 6 GB VRAM GPU (NVIDIA GTX 1660 Super, RTX 2060 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RAM: Minimum 8 GB, recommended 16 GB for handling multiple AI requests.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Storage: At least 256 GB SSD for faster data access.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6000" b="1" dirty="0">
                <a:cs typeface="Arial" panose="020B0604020202020204" pitchFamily="34" charset="0"/>
              </a:rPr>
              <a:t>Software Requirements</a:t>
            </a:r>
            <a:endParaRPr lang="en-US" sz="6000" b="1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HTML5: Defines the structure and layout of the web interface.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CSS3: Styles the front-end to ensure a responsive design.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Operating System: Windows, macOS, or Linux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Node.js: Version 14.x or later for back-end development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6000" dirty="0">
                <a:cs typeface="Arial" panose="020B0604020202020204" pitchFamily="34" charset="0"/>
              </a:rPr>
              <a:t>Angular CLI: Latest version for front-end development</a:t>
            </a:r>
            <a:endParaRPr lang="en-US" sz="60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895600" y="6492875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8540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cs typeface="Arial" panose="020B0604020202020204" pitchFamily="34" charset="0"/>
              </a:rPr>
              <a:t>FRONT END DEVELOPMENT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2868"/>
            <a:ext cx="8686800" cy="66294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en-US" sz="2445" b="1" dirty="0">
                <a:solidFill>
                  <a:srgbClr val="292929"/>
                </a:solidFill>
                <a:cs typeface="Arial" panose="020B0604020202020204" pitchFamily="34" charset="0"/>
              </a:rPr>
              <a:t>Angular Framework</a:t>
            </a:r>
            <a:endParaRPr lang="en-US" sz="2445" b="1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rgbClr val="292929"/>
                </a:solidFill>
                <a:cs typeface="Arial" panose="020B0604020202020204" pitchFamily="34" charset="0"/>
              </a:rPr>
              <a:t>Component-based architecture for building dynamic UIs.</a:t>
            </a:r>
            <a:endParaRPr lang="en-US" sz="2445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rgbClr val="292929"/>
                </a:solidFill>
                <a:cs typeface="Arial" panose="020B0604020202020204" pitchFamily="34" charset="0"/>
              </a:rPr>
              <a:t>Two-way data binding for real-time updates.</a:t>
            </a:r>
            <a:endParaRPr lang="en-US" sz="2445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rgbClr val="292929"/>
                </a:solidFill>
                <a:cs typeface="Arial" panose="020B0604020202020204" pitchFamily="34" charset="0"/>
              </a:rPr>
              <a:t>TypeScript for enhanced code structure and maintainability.</a:t>
            </a:r>
            <a:endParaRPr lang="en-US" sz="2445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445" b="1" dirty="0">
                <a:solidFill>
                  <a:srgbClr val="292929"/>
                </a:solidFill>
                <a:cs typeface="Arial" panose="020B0604020202020204" pitchFamily="34" charset="0"/>
              </a:rPr>
              <a:t>Responsive Design</a:t>
            </a:r>
            <a:endParaRPr lang="en-US" sz="2445" b="1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rgbClr val="292929"/>
                </a:solidFill>
                <a:cs typeface="Arial" panose="020B0604020202020204" pitchFamily="34" charset="0"/>
              </a:rPr>
              <a:t>Bootstrap for mobile-first, responsive layout.</a:t>
            </a:r>
            <a:endParaRPr lang="en-US" sz="2445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45" dirty="0">
                <a:solidFill>
                  <a:srgbClr val="292929"/>
                </a:solidFill>
                <a:cs typeface="Arial" panose="020B0604020202020204" pitchFamily="34" charset="0"/>
              </a:rPr>
              <a:t>Adaptive design ensuring compatibility across different devices and screen sizes.</a:t>
            </a:r>
            <a:endParaRPr lang="en-US" sz="2445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endParaRPr lang="en-US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</a:pPr>
            <a:endParaRPr lang="en-US" sz="2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2">
              <a:lnSpc>
                <a:spcPct val="170000"/>
              </a:lnSpc>
            </a:pPr>
            <a:endParaRPr lang="en-US" sz="2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2292-ECE0-431B-8F66-CC00D08E802A}" type="datetime3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866360" y="6492875"/>
            <a:ext cx="3429000" cy="365125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228600"/>
            <a:ext cx="8258175" cy="91376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p>
            <a:pPr marL="457200" lvl="1" indent="0">
              <a:lnSpc>
                <a:spcPct val="170000"/>
              </a:lnSpc>
              <a:buNone/>
            </a:pPr>
            <a:r>
              <a:rPr lang="en-US" sz="1800" b="1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Key Sections Implemented</a:t>
            </a:r>
            <a:endParaRPr lang="en-US" sz="1800" b="1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Home, Portfolio, Resume, Contact pages for a comprehensive view of skills and experience.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User-friendly navigation and smooth transitions.</a:t>
            </a:r>
            <a:endParaRPr lang="en-US" sz="1800" b="1" dirty="0">
              <a:solidFill>
                <a:srgbClr val="292929"/>
              </a:solidFill>
              <a:cs typeface="Arial" panose="020B0604020202020204" pitchFamily="34" charset="0"/>
              <a:sym typeface="+mn-ea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800" b="1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Custom Styling</a:t>
            </a:r>
            <a:endParaRPr lang="en-US" sz="1800" b="1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CSS and SCSS for fine-tuned, personalized styling.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Modern and clean design tailored to the developer’s branding.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800" b="1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Real-Time Updates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Data dynamically rendered on the UI based on API responses.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92929"/>
                </a:solidFill>
                <a:cs typeface="Arial" panose="020B0604020202020204" pitchFamily="34" charset="0"/>
                <a:sym typeface="+mn-ea"/>
              </a:rPr>
              <a:t>Changes in the backend (admin panel) immediately reflected on the frontend.</a:t>
            </a: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92929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7FEC64D-F80B-464F-89C3-2C0C7C294EBF}" type="datetime3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28076C-CE04-4A00-BFAA-A90EA8355859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/>
        <p:txBody>
          <a:bodyPr/>
          <a:p>
            <a:r>
              <a:rPr lang="en-US"/>
              <a:t>Department of Computer Science and Engineering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6596</Words>
  <Application>WPS Presentation</Application>
  <PresentationFormat>On-screen Show (4:3)</PresentationFormat>
  <Paragraphs>233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Custom Design</vt:lpstr>
      <vt:lpstr>PowerPoint 演示文稿</vt:lpstr>
      <vt:lpstr>                PRESENTATION OUTLINE</vt:lpstr>
      <vt:lpstr>COURSE CERTIFICATE</vt:lpstr>
      <vt:lpstr>ABSTRACT</vt:lpstr>
      <vt:lpstr>                           OBJECTIVES</vt:lpstr>
      <vt:lpstr>                  SYSTEM ARCHITECTURE</vt:lpstr>
      <vt:lpstr>HARDWARE AND SOFTWARE REQUIREMENTS</vt:lpstr>
      <vt:lpstr>FRONT END DEVELOPMENT</vt:lpstr>
      <vt:lpstr>PowerPoint 演示文稿</vt:lpstr>
      <vt:lpstr>BACK END DEVELOPMENT </vt:lpstr>
      <vt:lpstr>PowerPoint 演示文稿</vt:lpstr>
      <vt:lpstr>               RESULTS AND DISCUSSION</vt:lpstr>
      <vt:lpstr>                   RESULTS SNAPSHOTS</vt:lpstr>
      <vt:lpstr>REFERENCES</vt:lpstr>
      <vt:lpstr>      PORTFOLIO APP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R.Sathya Bama</dc:creator>
  <cp:lastModifiedBy>Sarves h</cp:lastModifiedBy>
  <cp:revision>152</cp:revision>
  <dcterms:created xsi:type="dcterms:W3CDTF">2019-11-06T07:48:00Z</dcterms:created>
  <dcterms:modified xsi:type="dcterms:W3CDTF">2024-10-21T04:42:28Z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2CB7A1BE07F64AC4B48A495B6BC57A83_13</vt:lpwstr>
  </property>
  <property fmtid="{D5CDD505-2E9C-101B-9397-08002B2CF9AE}" pid="3" name="KSOProductBuildVer">
    <vt:lpwstr>1033-12.2.0.18283</vt:lpwstr>
  </property>
</Properties>
</file>