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7945f7f5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7945f7f5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7945f7f5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7945f7f5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7945f7f5c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7945f7f5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7945f7f5c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7945f7f5c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7945f7f5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7945f7f5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7945f7f5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7945f7f5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7945f7f5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7945f7f5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7945f7f5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7945f7f5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7945f7f5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7945f7f5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7945f7f5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7945f7f5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7945f7f5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7945f7f5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7945f7f5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7945f7f5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about:blank" TargetMode="External"/><Relationship Id="rId4" Type="http://schemas.openxmlformats.org/officeDocument/2006/relationships/hyperlink" Target="http://teamsync.teledrop.ru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TeamSync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Сервис для поиска тиммейтов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Авторы проекта: Степанов Роберт и Сутидзе Александр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91800" y="20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ru" sz="2500"/>
              <a:t>Подход к бэкенд разработке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822075"/>
            <a:ext cx="8520600" cy="3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мы решили создать свое расширение которое упростит разработку API и превратит Flask в нормальный REST фреймворк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</a:rPr>
              <a:t>Функции расширения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ru" sz="1500">
                <a:solidFill>
                  <a:schemeClr val="dk1"/>
                </a:solidFill>
              </a:rPr>
              <a:t>Автоматическая валидация через Pydantic (как при запросе так и при ответе)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ru" sz="1500">
                <a:solidFill>
                  <a:schemeClr val="dk1"/>
                </a:solidFill>
              </a:rPr>
              <a:t>Автоматическое создание (с возможностью дополнения) openapi документации на основе системы типов и сигнатур функций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ru" sz="1500">
                <a:solidFill>
                  <a:schemeClr val="dk1"/>
                </a:solidFill>
              </a:rPr>
              <a:t>Просмотр документации в сгенерированном SwaggerUI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ru" sz="1500">
                <a:solidFill>
                  <a:schemeClr val="dk1"/>
                </a:solidFill>
              </a:rPr>
              <a:t>Легко встраиваемая аутентификация через JWT токен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ru" sz="1500">
                <a:solidFill>
                  <a:schemeClr val="dk1"/>
                </a:solidFill>
              </a:rPr>
              <a:t>Перевод API исключений в REST формат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ru" sz="1500">
                <a:solidFill>
                  <a:schemeClr val="dk1"/>
                </a:solidFill>
              </a:rPr>
              <a:t>Возможность возврата ответа в функции представления в разном виде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При создании расширения опирались на концепции фреймворка FastAPI, который считается самым популярным python фреймворком для создания API, получилось очень похоже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194975" y="230725"/>
            <a:ext cx="86166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 создании расширения опирались на концепции фреймворка FastAPI, который считается самым популярным python фреймворком для создания API, получилось очень похоже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100" y="1375685"/>
            <a:ext cx="5209776" cy="25641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330575" y="3966925"/>
            <a:ext cx="82494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Можно уверенно заявить что созданное расширение может существовать как самостоятельный проект независимо от этого и переиспользоваться бесконечное количество раз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53525"/>
            <a:ext cx="8520600" cy="11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К тому же</a:t>
            </a:r>
            <a:endParaRPr sz="4200"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616250"/>
            <a:ext cx="8520600" cy="19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000">
                <a:solidFill>
                  <a:schemeClr val="dk1"/>
                </a:solidFill>
              </a:rPr>
              <a:t>сайт нашего проекта размещен на виртуальном сервере и подключен к домену</a:t>
            </a:r>
            <a:r>
              <a:rPr lang="ru" sz="3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sz="3000" u="sng">
                <a:solidFill>
                  <a:schemeClr val="hlink"/>
                </a:solidFill>
                <a:hlinkClick r:id="rId4"/>
              </a:rPr>
              <a:t>teamsync.teledrop.ru</a:t>
            </a:r>
            <a:r>
              <a:rPr lang="ru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1459500" y="2218050"/>
            <a:ext cx="6225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200"/>
              <a:t>Спасибо за внимание!</a:t>
            </a:r>
            <a:endParaRPr b="1"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86450" y="1741800"/>
            <a:ext cx="85206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000"/>
              <a:t>Бывало ли у вас такое, что вы нашли какую то очень интересную многопользовательскую игру, но вам не с кем в неё сыграть?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439100"/>
            <a:ext cx="8520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</a:rPr>
              <a:t>TeamSync решает эту проблему. С помощью этого сервиса вы сможете найти себе тиммейта по нужным вам параметрам и характеристикам для любой игры!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270400" y="125475"/>
            <a:ext cx="85206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В чём же суть нашего проекта?</a:t>
            </a:r>
            <a:endParaRPr sz="4000"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Мы используем систему заявок и лобби. Пользователь может их просматривать и создавать.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00" y="2402101"/>
            <a:ext cx="4935801" cy="208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150" y="2166800"/>
            <a:ext cx="3168151" cy="275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24250"/>
            <a:ext cx="85206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Создание профиля</a:t>
            </a:r>
            <a:endParaRPr sz="40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070425"/>
            <a:ext cx="85206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 входе на сайт первое, что нужно сделать пользователю - создать аккаунт, при регистрации есть возможность указать свои контактные данные. Это делается несложно, и я думаю, что останавливаться на этом этапе смысла нет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350" y="2130275"/>
            <a:ext cx="5451998" cy="272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62125"/>
            <a:ext cx="85206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Заявки</a:t>
            </a:r>
            <a:endParaRPr sz="40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223200" y="1696850"/>
            <a:ext cx="4348800" cy="21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По сути заявка это как своего рода объявление, на которое можно откликаться. При создании заявки пользователь выбирает желаемую игру, пишет описание к заявке и указывает свои предпочтения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675" y="1509588"/>
            <a:ext cx="4220174" cy="25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18637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Лобби</a:t>
            </a:r>
            <a:endParaRPr sz="400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267525" y="1524300"/>
            <a:ext cx="4969800" cy="24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Лобби уже немного </a:t>
            </a:r>
            <a:r>
              <a:rPr lang="ru">
                <a:solidFill>
                  <a:schemeClr val="dk1"/>
                </a:solidFill>
              </a:rPr>
              <a:t>интереснее</a:t>
            </a:r>
            <a:r>
              <a:rPr lang="ru">
                <a:solidFill>
                  <a:schemeClr val="dk1"/>
                </a:solidFill>
              </a:rPr>
              <a:t>. В отличие от заявок, в лобби есть определенное количество участников(от 2 до 10), которые могут к нему присоединиться, дата и время сбора. Проще говоря, если заявка - это статичное объявление, то лобби - это игровая сессия, в которой есть свои участники и назначенная дата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700" y="445025"/>
            <a:ext cx="3442600" cy="45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55875" y="148525"/>
            <a:ext cx="85206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Архитектура</a:t>
            </a:r>
            <a:endParaRPr sz="4000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267525" y="1171425"/>
            <a:ext cx="362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Архитектура была выбрана монолитная с четким разделением на бэкенд и фронтенд, мы отказались от шаблонизации (т.к этот подход устарел и почти не используется в современных серьезных проектах) в пользу современного подхода взаимодействия бэкенда и фронтенда через REST API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" name="Google Shape;101;p20" title="architec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100" y="1247363"/>
            <a:ext cx="4995551" cy="32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432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273825" y="1268800"/>
            <a:ext cx="85899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Flask: REST API, использует http и json как формат передачи данных, в качестве сервера используется Guvicorn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Node.js</a:t>
            </a:r>
            <a:r>
              <a:rPr lang="ru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ru">
                <a:solidFill>
                  <a:schemeClr val="dk1"/>
                </a:solidFill>
              </a:rPr>
              <a:t>React: фронтенд с современным подходом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PostgreSQL: Самая популярная БД на данный момент в продакшен среде, в разы быстрее SQLite, имеет в разы больший функционал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Nginx: обратный прокси и сервер статики, перенаправляет запросы с префиксом /api/ на бэкенд сервер, а с префиксом / на фронтенд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А также Docker, Bootstrap, Tailwind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8" name="Google Shape;108;p21" title="nodejs-1-logo-png-transparen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">
            <a:off x="6763500" y="1927253"/>
            <a:ext cx="1168748" cy="71677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9" name="Google Shape;109;p21" title="flask-icon-1594x2048-84mjydzf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776" y="1615850"/>
            <a:ext cx="445746" cy="5726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0" name="Google Shape;110;p21" title="postgresql-plain-wordmark-icon-2048x2042-up54u54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3351" y="2704713"/>
            <a:ext cx="673352" cy="67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 title="nginx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0600" y="3417025"/>
            <a:ext cx="673350" cy="6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 title="Tailwind_CSS_Logo.svg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4114975"/>
            <a:ext cx="936817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 title="Bootstrap_logo.svg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69530" y="4132838"/>
            <a:ext cx="673350" cy="53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 title="React-icon.svg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32698" y="1949952"/>
            <a:ext cx="753992" cy="6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