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9C4F4B-CD9F-40BE-80B3-77594704F8BF}" v="1989" dt="2025-02-07T12:36:34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Eclipse Legacy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Авторы проекта: Александр Сутидзе, Роберт Степанов, Сергей Кабанов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96E54-2831-E5A2-8CF5-1143B6C51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F8472-73C9-749D-C1E1-6C39CB014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-44"/>
            <a:ext cx="12192000" cy="1131331"/>
          </a:xfrm>
        </p:spPr>
        <p:txBody>
          <a:bodyPr>
            <a:normAutofit/>
          </a:bodyPr>
          <a:lstStyle/>
          <a:p>
            <a:r>
              <a:rPr lang="ru-RU" dirty="0"/>
              <a:t>Босс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55552A-5C4E-C2AB-9A0C-DBBFDE4B2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730" y="996824"/>
            <a:ext cx="11821297" cy="23353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200" dirty="0"/>
              <a:t>На финальной комнате нас ожидает босс. При входе в комнату босса меняется музыка и начинается битва. У него есть два типа атаки:</a:t>
            </a:r>
            <a:br>
              <a:rPr lang="ru-RU" sz="2200" dirty="0"/>
            </a:br>
            <a:r>
              <a:rPr lang="ru-RU" sz="2200" dirty="0"/>
              <a:t>Первая - босс </a:t>
            </a:r>
            <a:r>
              <a:rPr lang="ru-RU" sz="2200" dirty="0" err="1"/>
              <a:t>спавнит</a:t>
            </a:r>
            <a:r>
              <a:rPr lang="ru-RU" sz="2200" dirty="0"/>
              <a:t> в </a:t>
            </a:r>
            <a:r>
              <a:rPr lang="ru-RU" sz="2200" dirty="0" err="1"/>
              <a:t>рандомном</a:t>
            </a:r>
            <a:r>
              <a:rPr lang="ru-RU" sz="2200" dirty="0"/>
              <a:t> месте столб, который падает вниз и наносит урон врагу при попадании</a:t>
            </a:r>
          </a:p>
          <a:p>
            <a:r>
              <a:rPr lang="ru-RU" sz="2200" dirty="0"/>
              <a:t>Вторая - босс </a:t>
            </a:r>
            <a:r>
              <a:rPr lang="ru-RU" sz="2200" dirty="0" err="1"/>
              <a:t>спавнит</a:t>
            </a:r>
            <a:r>
              <a:rPr lang="ru-RU" sz="2200" dirty="0"/>
              <a:t> вокруг себя по кругу снаряды, которые через некоторое время направляются к врагу, при попадании также нанося урон</a:t>
            </a:r>
          </a:p>
        </p:txBody>
      </p:sp>
      <p:pic>
        <p:nvPicPr>
          <p:cNvPr id="6" name="Рисунок 5" descr="Изображение выглядит как текст, снимок экрана, мультфильм, Компьютерная игр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939581D3-6DF1-E5C2-9B21-A9F9131AB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351" y="3115706"/>
            <a:ext cx="6652055" cy="362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79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65FC4-05D6-D190-1BBC-C51907D8F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2060F-4E46-B107-3BE0-60B713F0E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862605"/>
            <a:ext cx="12192000" cy="1131331"/>
          </a:xfrm>
        </p:spPr>
        <p:txBody>
          <a:bodyPr>
            <a:normAutofit/>
          </a:bodyPr>
          <a:lstStyle/>
          <a:p>
            <a:r>
              <a:rPr lang="ru-RU" dirty="0"/>
              <a:t>Спасибо за внимание!!))</a:t>
            </a:r>
          </a:p>
        </p:txBody>
      </p:sp>
    </p:spTree>
    <p:extLst>
      <p:ext uri="{BB962C8B-B14F-4D97-AF65-F5344CB8AC3E}">
        <p14:creationId xmlns:p14="http://schemas.microsoft.com/office/powerpoint/2010/main" val="152445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32DFA-3B6B-635D-3FFE-28DAEC8AB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1BB2C-7DE7-370C-6CE2-766E009EC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54415"/>
            <a:ext cx="12192000" cy="1131331"/>
          </a:xfrm>
        </p:spPr>
        <p:txBody>
          <a:bodyPr>
            <a:normAutofit fontScale="90000"/>
          </a:bodyPr>
          <a:lstStyle/>
          <a:p>
            <a:r>
              <a:rPr lang="ru-RU" sz="8000" dirty="0"/>
              <a:t>Введение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732EB7-698E-D6A5-33FE-27F7BAE32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135" y="1439607"/>
            <a:ext cx="11697729" cy="8731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dirty="0"/>
              <a:t>Eclipse Legacy – 2D платформер с видом сбоку и элементами рпг. В игре несколько </a:t>
            </a:r>
            <a:r>
              <a:rPr lang="ru-RU"/>
              <a:t>комнат, в последней из них - финальный босс.</a:t>
            </a:r>
          </a:p>
        </p:txBody>
      </p:sp>
      <p:pic>
        <p:nvPicPr>
          <p:cNvPr id="4" name="Рисунок 3" descr="Изображение выглядит как текст, снимок экрана, Цифровая сборка, Компьютерная игр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7FD17ADC-48DD-646D-A467-8F3054643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29" y="2313580"/>
            <a:ext cx="7846541" cy="434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4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25322-B942-9ED7-664B-7C31260FD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03845-B7FA-EB9D-515E-4812456B9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-44"/>
            <a:ext cx="12192000" cy="1131331"/>
          </a:xfrm>
        </p:spPr>
        <p:txBody>
          <a:bodyPr>
            <a:normAutofit/>
          </a:bodyPr>
          <a:lstStyle/>
          <a:p>
            <a:r>
              <a:rPr lang="ru-RU" dirty="0"/>
              <a:t>Комнаты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0ACBF5-4065-7C3F-A9EB-1B445F318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622" y="2407554"/>
            <a:ext cx="4180703" cy="203675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ru-RU" dirty="0"/>
              <a:t>В игре 5 комнат, переход между которыми осуществляется через зеленый портал. </a:t>
            </a:r>
            <a:r>
              <a:rPr lang="ru-RU"/>
              <a:t>Комнаты сконструированы в нашем конструкторе уровней</a:t>
            </a:r>
            <a:endParaRPr lang="ru-RU" dirty="0"/>
          </a:p>
        </p:txBody>
      </p:sp>
      <p:pic>
        <p:nvPicPr>
          <p:cNvPr id="5" name="Рисунок 4" descr="Изображение выглядит как снимок экрана, текст, Программное обеспечение для видеоигр, Компьютерная игр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F55A184B-660B-A2A4-2C6E-A6D4CCE86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108" y="1586928"/>
            <a:ext cx="6549082" cy="367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6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E6E8B-5DAF-3733-4DD9-617056432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305A5-EC4D-85C6-FF0D-069C01551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-44"/>
            <a:ext cx="12192000" cy="1131331"/>
          </a:xfrm>
        </p:spPr>
        <p:txBody>
          <a:bodyPr>
            <a:normAutofit/>
          </a:bodyPr>
          <a:lstStyle/>
          <a:p>
            <a:r>
              <a:rPr lang="ru-RU" dirty="0"/>
              <a:t>Объекты комнат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69FC72-7101-5217-608E-41FFB4317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622" y="1316040"/>
            <a:ext cx="4180703" cy="12953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dirty="0"/>
              <a:t>В каждой комнате есть как декоративные объекты, так и опасные для игрока шипы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C15E01-034E-8530-F909-23878B6FC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07" y="2713465"/>
            <a:ext cx="2915164" cy="823526"/>
          </a:xfrm>
          <a:prstGeom prst="rect">
            <a:avLst/>
          </a:prstGeom>
        </p:spPr>
      </p:pic>
      <p:pic>
        <p:nvPicPr>
          <p:cNvPr id="6" name="Рисунок 5" descr="Изображение выглядит как пиксель, снимок экран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6B33D0CC-4F0C-83EA-EAC4-2BA6E7958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18" y="4549990"/>
            <a:ext cx="2921343" cy="1135534"/>
          </a:xfrm>
          <a:prstGeom prst="rect">
            <a:avLst/>
          </a:prstGeom>
        </p:spPr>
      </p:pic>
      <p:pic>
        <p:nvPicPr>
          <p:cNvPr id="7" name="Рисунок 6" descr="Изображение выглядит как пиксель, снимок экран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A90EC2B3-88F7-F78E-A978-660CC617E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397" y="2804985"/>
            <a:ext cx="1098206" cy="2792626"/>
          </a:xfrm>
          <a:prstGeom prst="rect">
            <a:avLst/>
          </a:prstGeom>
        </p:spPr>
      </p:pic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A012ED6A-FB19-9E39-BAD1-A11D5015DF4F}"/>
              </a:ext>
            </a:extLst>
          </p:cNvPr>
          <p:cNvSpPr txBox="1">
            <a:spLocks/>
          </p:cNvSpPr>
          <p:nvPr/>
        </p:nvSpPr>
        <p:spPr>
          <a:xfrm>
            <a:off x="6917725" y="4207521"/>
            <a:ext cx="4180703" cy="12953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Также присутствуют сундуки, при открытии которых выпадает оружие, которое увеличивает характеристики атаки игрока</a:t>
            </a:r>
          </a:p>
        </p:txBody>
      </p:sp>
      <p:pic>
        <p:nvPicPr>
          <p:cNvPr id="10" name="Рисунок 9" descr="Изображение выглядит как пиксель, снимок экрана, Программное обеспечение для видеоигр, 3D-моделирование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3FA7072F-AB55-4597-D18A-2351E302C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9934" y="1243141"/>
            <a:ext cx="3200399" cy="229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5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0F337-B4BB-C866-EF76-EE5C3563D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7EB97-2AA4-0922-1760-3C2DFC006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-44"/>
            <a:ext cx="12192000" cy="1131331"/>
          </a:xfrm>
        </p:spPr>
        <p:txBody>
          <a:bodyPr>
            <a:normAutofit/>
          </a:bodyPr>
          <a:lstStyle/>
          <a:p>
            <a:r>
              <a:rPr lang="ru-RU" dirty="0"/>
              <a:t>Конструктор уровней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04C3DD-03B2-4C4A-5756-D5E420A9A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3271" y="2489932"/>
            <a:ext cx="4180703" cy="286054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ru-RU" dirty="0"/>
              <a:t>Т.к уровни загружаются из текстовых файлов, а редактировать их вручную не очень-то и приятно. Нами был создан конструктор уровней. Он написан на </a:t>
            </a:r>
            <a:r>
              <a:rPr lang="ru-RU" dirty="0" err="1"/>
              <a:t>PyQT</a:t>
            </a:r>
            <a:r>
              <a:rPr lang="ru-RU" dirty="0"/>
              <a:t> и содержит в себе все необходимые элементы, которые понадобятся для проектирования уровня.</a:t>
            </a:r>
          </a:p>
        </p:txBody>
      </p:sp>
      <p:pic>
        <p:nvPicPr>
          <p:cNvPr id="4" name="Рисунок 3" descr="Изображение выглядит как текст, снимок экрана, линия, число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6F56B8CA-11BD-0E69-5C8A-ADA21EBCB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14" y="1399145"/>
            <a:ext cx="70199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8623A-EE33-1A3F-5E65-6A4D38238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067A0-FEA9-3495-490A-AD1CA1AC8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-44"/>
            <a:ext cx="12192000" cy="1131331"/>
          </a:xfrm>
        </p:spPr>
        <p:txBody>
          <a:bodyPr>
            <a:normAutofit/>
          </a:bodyPr>
          <a:lstStyle/>
          <a:p>
            <a:r>
              <a:rPr lang="ru-RU" dirty="0"/>
              <a:t>Движок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48B6D6-AEEE-9C41-D883-F35A35CDB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3460" y="2634094"/>
            <a:ext cx="4180703" cy="286054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ru-RU" dirty="0"/>
              <a:t>Для создания физики в </a:t>
            </a:r>
            <a:r>
              <a:rPr lang="ru-RU" dirty="0" err="1"/>
              <a:t>pygame</a:t>
            </a:r>
            <a:r>
              <a:rPr lang="ru-RU" dirty="0"/>
              <a:t> и наиболее простой работы с ним нам нужен был движок. Он содержит такие фундаментальные классы как </a:t>
            </a:r>
            <a:r>
              <a:rPr lang="ru-RU" dirty="0" err="1"/>
              <a:t>GameObject</a:t>
            </a:r>
            <a:r>
              <a:rPr lang="ru-RU" dirty="0"/>
              <a:t>, </a:t>
            </a:r>
            <a:r>
              <a:rPr lang="ru-RU" dirty="0" err="1"/>
              <a:t>Vector</a:t>
            </a:r>
            <a:r>
              <a:rPr lang="ru-RU" dirty="0"/>
              <a:t>, Speed, </a:t>
            </a:r>
            <a:r>
              <a:rPr lang="ru-RU" dirty="0" err="1"/>
              <a:t>Acceleration</a:t>
            </a:r>
            <a:r>
              <a:rPr lang="ru-RU" dirty="0"/>
              <a:t>. Это очень упростило работу над проектом</a:t>
            </a:r>
          </a:p>
        </p:txBody>
      </p:sp>
      <p:pic>
        <p:nvPicPr>
          <p:cNvPr id="5" name="Рисунок 4" descr="Изображение выглядит как текст, снимок экран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222E179C-FD4F-95DF-C973-846A7042C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22" y="1438275"/>
            <a:ext cx="5979384" cy="2632505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программное обеспечение, Мультимедийное программное обеспечение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F2DEE0E8-84AA-39D8-B70D-8AC151682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40" y="4274794"/>
            <a:ext cx="6125348" cy="214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6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58635-D209-77B1-B270-0B4766B7B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8A0C7-3C76-504A-F6A9-71D200171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-44"/>
            <a:ext cx="12192000" cy="1131331"/>
          </a:xfrm>
        </p:spPr>
        <p:txBody>
          <a:bodyPr>
            <a:normAutofit/>
          </a:bodyPr>
          <a:lstStyle/>
          <a:p>
            <a:r>
              <a:rPr lang="ru-RU" dirty="0"/>
              <a:t>Интерфейс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592205-BF32-D354-55E8-E032384B4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757" y="1717634"/>
            <a:ext cx="4180703" cy="19646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dirty="0"/>
              <a:t>Для того чтобы создать интерфейс мы реализовали такие классы как </a:t>
            </a:r>
            <a:r>
              <a:rPr lang="ru-RU" dirty="0" err="1"/>
              <a:t>Button</a:t>
            </a:r>
            <a:r>
              <a:rPr lang="ru-RU" dirty="0"/>
              <a:t>, </a:t>
            </a:r>
            <a:r>
              <a:rPr lang="ru-RU" dirty="0" err="1"/>
              <a:t>Slider</a:t>
            </a:r>
            <a:r>
              <a:rPr lang="ru-RU" dirty="0"/>
              <a:t>, </a:t>
            </a:r>
            <a:r>
              <a:rPr lang="ru-RU" dirty="0" err="1"/>
              <a:t>HealthBar</a:t>
            </a:r>
            <a:r>
              <a:rPr lang="ru-RU" dirty="0"/>
              <a:t>, </a:t>
            </a:r>
            <a:r>
              <a:rPr lang="ru-RU" dirty="0" err="1"/>
              <a:t>ExperienceBar</a:t>
            </a:r>
            <a:r>
              <a:rPr lang="ru-RU" dirty="0"/>
              <a:t>, Text</a:t>
            </a:r>
          </a:p>
        </p:txBody>
      </p:sp>
      <p:pic>
        <p:nvPicPr>
          <p:cNvPr id="4" name="Рисунок 3" descr="Изображение выглядит как текст, снимок экрана, программное обеспечение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2728FEF0-E49F-C2ED-0294-FD7CF1752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34" y="4243517"/>
            <a:ext cx="6471852" cy="2036806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Шрифт, дизайн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77FD3FF9-1306-11AD-31B7-42A9A7649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995" y="1573685"/>
            <a:ext cx="4581525" cy="2495550"/>
          </a:xfrm>
          <a:prstGeom prst="rect">
            <a:avLst/>
          </a:prstGeom>
        </p:spPr>
      </p:pic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90AC9F9C-AF8D-3819-E19B-28CDED6F6C24}"/>
              </a:ext>
            </a:extLst>
          </p:cNvPr>
          <p:cNvSpPr txBox="1">
            <a:spLocks/>
          </p:cNvSpPr>
          <p:nvPr/>
        </p:nvSpPr>
        <p:spPr>
          <a:xfrm>
            <a:off x="7411995" y="4701791"/>
            <a:ext cx="4180703" cy="11305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Каждый из них служит для создания элементов интерфейса соответственно</a:t>
            </a:r>
          </a:p>
        </p:txBody>
      </p:sp>
    </p:spTree>
    <p:extLst>
      <p:ext uri="{BB962C8B-B14F-4D97-AF65-F5344CB8AC3E}">
        <p14:creationId xmlns:p14="http://schemas.microsoft.com/office/powerpoint/2010/main" val="298024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BF3A3-FB8E-A3D7-1808-0465E51A6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2CCB4-A471-7CCE-DBBD-AF6D9078D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-44"/>
            <a:ext cx="12192000" cy="1131331"/>
          </a:xfrm>
        </p:spPr>
        <p:txBody>
          <a:bodyPr>
            <a:normAutofit/>
          </a:bodyPr>
          <a:lstStyle/>
          <a:p>
            <a:r>
              <a:rPr lang="ru-RU" dirty="0"/>
              <a:t>Враги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459948-F82E-69DE-24A9-53C846F49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7703" y="1460202"/>
            <a:ext cx="4180703" cy="196467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ru-RU" dirty="0"/>
              <a:t>Враги раскиданы по комнатам с помощью конструктора уровней.</a:t>
            </a:r>
          </a:p>
          <a:p>
            <a:pPr algn="l"/>
            <a:r>
              <a:rPr lang="ru-RU" dirty="0"/>
              <a:t>При попадании игрока в их поле зрения начинают за ним идти, и при приближении бьют его, нанося 7 единиц урона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C3665C08-A422-BCC0-5EA7-11AA5E6674DE}"/>
              </a:ext>
            </a:extLst>
          </p:cNvPr>
          <p:cNvSpPr txBox="1">
            <a:spLocks/>
          </p:cNvSpPr>
          <p:nvPr/>
        </p:nvSpPr>
        <p:spPr>
          <a:xfrm>
            <a:off x="1357184" y="4629710"/>
            <a:ext cx="4180703" cy="11305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У врагов 100 здоровья и с каждого убитого врага падает 100 единиц опыта</a:t>
            </a:r>
          </a:p>
        </p:txBody>
      </p:sp>
      <p:pic>
        <p:nvPicPr>
          <p:cNvPr id="6" name="Рисунок 5" descr="Изображение выглядит как текст, снимок экрана, Шрифт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74C90CEE-B56F-B55D-DA1D-DD301778F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57" y="1293211"/>
            <a:ext cx="5705475" cy="2562225"/>
          </a:xfrm>
          <a:prstGeom prst="rect">
            <a:avLst/>
          </a:prstGeom>
        </p:spPr>
      </p:pic>
      <p:pic>
        <p:nvPicPr>
          <p:cNvPr id="8" name="Рисунок 7" descr="Изображение выглядит как пиксель, снимок экран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8198BD23-D661-6C65-A93F-EF705F282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391" y="3849515"/>
            <a:ext cx="2209027" cy="268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73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1929C-1624-0140-CB18-7F137B0A7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9B29E-F73C-B0DE-74B2-7C449F6D3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-44"/>
            <a:ext cx="12192000" cy="1131331"/>
          </a:xfrm>
        </p:spPr>
        <p:txBody>
          <a:bodyPr>
            <a:normAutofit/>
          </a:bodyPr>
          <a:lstStyle/>
          <a:p>
            <a:r>
              <a:rPr lang="ru-RU" dirty="0"/>
              <a:t>Уровни персонажа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69B31C-C250-5EC7-A990-756824566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3460" y="2428148"/>
            <a:ext cx="4180703" cy="27369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dirty="0"/>
              <a:t>У персонажа есть свой уровень. Для его увеличения ему нужно убивать врагов. При повышении уровня вызывается меню улучшений, в котором можно выбрать одно из пяти предложенных улучшений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27D450-836B-1514-BF6D-A07282309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138" y="1709737"/>
            <a:ext cx="4924425" cy="390525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графический дизайн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0FD3C22F-1B5D-82AE-E64A-CB6175B37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956" y="2881956"/>
            <a:ext cx="4590793" cy="305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840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Eclipse Legacy</vt:lpstr>
      <vt:lpstr>Введение</vt:lpstr>
      <vt:lpstr>Комнаты</vt:lpstr>
      <vt:lpstr>Объекты комнат</vt:lpstr>
      <vt:lpstr>Конструктор уровней</vt:lpstr>
      <vt:lpstr>Движок</vt:lpstr>
      <vt:lpstr>Интерфейс</vt:lpstr>
      <vt:lpstr>Враги</vt:lpstr>
      <vt:lpstr>Уровни персонажа</vt:lpstr>
      <vt:lpstr>Босс</vt:lpstr>
      <vt:lpstr>Спасибо за внимание!!))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206</cp:revision>
  <dcterms:created xsi:type="dcterms:W3CDTF">2025-02-07T12:04:13Z</dcterms:created>
  <dcterms:modified xsi:type="dcterms:W3CDTF">2025-02-07T12:37:44Z</dcterms:modified>
</cp:coreProperties>
</file>