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19F"/>
    <a:srgbClr val="005696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Sansel-Tech/teams" TargetMode="External"/><Relationship Id="rId2" Type="http://schemas.openxmlformats.org/officeDocument/2006/relationships/hyperlink" Target="https://github.com/Sansel-Te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nseltec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3219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Grow with Sansel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37EBD98C-D34B-4A30-8C2A-B7382B38A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10" y="4645152"/>
            <a:ext cx="2571042" cy="602705"/>
          </a:xfrm>
        </p:spPr>
        <p:txBody>
          <a:bodyPr>
            <a:normAutofit/>
          </a:bodyPr>
          <a:lstStyle/>
          <a:p>
            <a:r>
              <a:rPr lang="en-US" i="1" cap="none" spc="0" dirty="0">
                <a:solidFill>
                  <a:srgbClr val="03219F"/>
                </a:solidFill>
                <a:latin typeface="Abadi" panose="020B0604020104020204" pitchFamily="34" charset="0"/>
              </a:rPr>
              <a:t>- Sansel Systems</a:t>
            </a:r>
            <a:endParaRPr lang="en-IN" i="1" cap="none" spc="0" dirty="0">
              <a:solidFill>
                <a:srgbClr val="03219F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AF3F-17F1-40D1-BFDB-F2250B26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Sansel in GitHub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874C-0C29-45E3-98FC-4C7A1E669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895034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A new way to collaborate and share our technical skills to other folks in Sansel.</a:t>
            </a:r>
          </a:p>
          <a:p>
            <a:r>
              <a:rPr lang="en-IN" dirty="0">
                <a:latin typeface="Abadi" panose="020B0604020104020204" pitchFamily="34" charset="0"/>
              </a:rPr>
              <a:t>Enhance our coding or other technical skills together by sharing &amp; discussing here.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Clear and easy way to re-collect the technical discussions anytime anywhere.</a:t>
            </a:r>
          </a:p>
          <a:p>
            <a:r>
              <a:rPr lang="en-US" dirty="0">
                <a:latin typeface="Abadi" panose="020B0604020104020204" pitchFamily="34" charset="0"/>
              </a:rPr>
              <a:t>Avoid the junk diversions in our traditional social media forums.</a:t>
            </a:r>
          </a:p>
          <a:p>
            <a:r>
              <a:rPr lang="en-US" dirty="0">
                <a:latin typeface="Abadi" panose="020B0604020104020204" pitchFamily="34" charset="0"/>
              </a:rPr>
              <a:t>Folks are welcome to show case their ideas or own projects here.</a:t>
            </a:r>
          </a:p>
          <a:p>
            <a:r>
              <a:rPr lang="en-US" dirty="0">
                <a:latin typeface="Abadi" panose="020B0604020104020204" pitchFamily="34" charset="0"/>
              </a:rPr>
              <a:t>Folks can review, comment, modify the shared ideas or codes to enhance or optimize.</a:t>
            </a:r>
          </a:p>
          <a:p>
            <a:r>
              <a:rPr lang="en-US" dirty="0">
                <a:latin typeface="Abadi" panose="020B0604020104020204" pitchFamily="34" charset="0"/>
              </a:rPr>
              <a:t>This will shine our ideas/programming skills together beyond our experience.</a:t>
            </a:r>
          </a:p>
        </p:txBody>
      </p:sp>
    </p:spTree>
    <p:extLst>
      <p:ext uri="{BB962C8B-B14F-4D97-AF65-F5344CB8AC3E}">
        <p14:creationId xmlns:p14="http://schemas.microsoft.com/office/powerpoint/2010/main" val="361038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8E72-B07B-4A29-A136-876C74BC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Sansel GitHub Links: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8453-AE18-4A92-A1F5-6BBF0AE9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Will collaborate at: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i="1" dirty="0">
                <a:solidFill>
                  <a:srgbClr val="0070C0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https://github.com/Sansel-Tech</a:t>
            </a:r>
            <a:endParaRPr lang="en-IN" i="1" dirty="0">
              <a:solidFill>
                <a:srgbClr val="0070C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i="1" dirty="0">
              <a:solidFill>
                <a:srgbClr val="0070C0"/>
              </a:solidFill>
              <a:latin typeface="Abadi" panose="020B0604020104020204" pitchFamily="34" charset="0"/>
            </a:endParaRPr>
          </a:p>
          <a:p>
            <a:r>
              <a:rPr lang="en-IN" dirty="0">
                <a:latin typeface="Abadi" panose="020B0604020104020204" pitchFamily="34" charset="0"/>
              </a:rPr>
              <a:t>Teams: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i="1" dirty="0">
                <a:solidFill>
                  <a:srgbClr val="0070C0"/>
                </a:solidFill>
                <a:latin typeface="Abadi" panose="020B06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https://github.com/orgs/Sansel-Tech/teams</a:t>
            </a:r>
            <a:endParaRPr lang="en-IN" i="1" dirty="0">
              <a:solidFill>
                <a:srgbClr val="0070C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i="1" dirty="0">
              <a:solidFill>
                <a:srgbClr val="0070C0"/>
              </a:solidFill>
              <a:latin typeface="Abadi" panose="020B0604020104020204" pitchFamily="34" charset="0"/>
            </a:endParaRPr>
          </a:p>
          <a:p>
            <a:r>
              <a:rPr lang="en-IN" dirty="0">
                <a:latin typeface="Abadi" panose="020B0604020104020204" pitchFamily="34" charset="0"/>
              </a:rPr>
              <a:t>Sansel’s official repository: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i="1" dirty="0">
                <a:solidFill>
                  <a:srgbClr val="0070C0"/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https://github.com/sanseltech</a:t>
            </a:r>
            <a:endParaRPr lang="en-IN" i="1" dirty="0">
              <a:solidFill>
                <a:srgbClr val="0070C0"/>
              </a:solidFill>
              <a:latin typeface="Abadi" panose="020B0604020104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i="1" dirty="0">
              <a:solidFill>
                <a:srgbClr val="0070C0"/>
              </a:solidFill>
              <a:latin typeface="Abadi" panose="020B06040201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98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0AF7-72B4-46CA-A90D-6B9BC7A1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 algn="ctr">
              <a:buNone/>
            </a:pPr>
            <a:endParaRPr lang="en-US" sz="4700" spc="-50" dirty="0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  <a:p>
            <a:pPr marL="201168" lvl="1" indent="0" algn="ctr">
              <a:buNone/>
            </a:pPr>
            <a:r>
              <a:rPr lang="en-US" sz="4500" spc="-50"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All  the best.</a:t>
            </a:r>
            <a:endParaRPr lang="en-IN" sz="4500" spc="-50" dirty="0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73651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{7B3206F6-DFAF-4ABE-A57E-898E42129022}tf56160789_win32</Template>
  <TotalTime>0</TotalTime>
  <Words>148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Abadi</vt:lpstr>
      <vt:lpstr>Aharoni</vt:lpstr>
      <vt:lpstr>Bookman Old Style</vt:lpstr>
      <vt:lpstr>Calibri</vt:lpstr>
      <vt:lpstr>Franklin Gothic Book</vt:lpstr>
      <vt:lpstr>1_RetrospectVTI</vt:lpstr>
      <vt:lpstr>Grow with Sansel</vt:lpstr>
      <vt:lpstr>Sansel in GitHub</vt:lpstr>
      <vt:lpstr>Sansel GitHub Links: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2020-08-27T02:42:21Z</dcterms:created>
  <dcterms:modified xsi:type="dcterms:W3CDTF">2020-08-27T03:42:37Z</dcterms:modified>
</cp:coreProperties>
</file>