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2e75335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2e75335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8645e4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8645e4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96cb2a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996cb2a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996cb2a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996cb2a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996cb2ac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996cb2ac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8645e46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8645e46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DE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03225" y="0"/>
            <a:ext cx="3750600" cy="5143500"/>
          </a:xfrm>
          <a:prstGeom prst="rect">
            <a:avLst/>
          </a:prstGeom>
          <a:solidFill>
            <a:srgbClr val="FFFEF9"/>
          </a:solidFill>
          <a:ln cap="flat" cmpd="sng" w="9525">
            <a:solidFill>
              <a:srgbClr val="FFFE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5403300" cy="5143500"/>
          </a:xfrm>
          <a:prstGeom prst="rect">
            <a:avLst/>
          </a:prstGeom>
          <a:solidFill>
            <a:srgbClr val="4661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02200" y="1144300"/>
            <a:ext cx="4398900" cy="21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B7B7B7"/>
                </a:solidFill>
                <a:latin typeface="Impact"/>
                <a:ea typeface="Impact"/>
                <a:cs typeface="Impact"/>
                <a:sym typeface="Impact"/>
              </a:rPr>
              <a:t>“Green House”</a:t>
            </a:r>
            <a:endParaRPr sz="4800">
              <a:solidFill>
                <a:srgbClr val="B7B7B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>
                <a:solidFill>
                  <a:srgbClr val="CCCCCC"/>
                </a:solidFill>
                <a:latin typeface="Impact"/>
                <a:ea typeface="Impact"/>
                <a:cs typeface="Impact"/>
                <a:sym typeface="Impact"/>
              </a:rPr>
              <a:t>“Green House”</a:t>
            </a:r>
            <a:endParaRPr sz="4800">
              <a:solidFill>
                <a:srgbClr val="CCCCC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“Green House”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990153" y="-376875"/>
            <a:ext cx="1163700" cy="110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553850" y="37625"/>
            <a:ext cx="331800" cy="344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7150" y="3198750"/>
            <a:ext cx="426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Автоматизированная информационная система сайт “Green House”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Выполнили:</a:t>
            </a:r>
            <a:r>
              <a:rPr lang="ru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студенты группы ИСиП 22-01 Нусс Аннета, Никонова Алёна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Проверили: </a:t>
            </a:r>
            <a:r>
              <a:rPr lang="ru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преподаватель Глухов Станислав Юрьевич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156275" y="4154175"/>
            <a:ext cx="1227000" cy="1248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722650" y="4832100"/>
            <a:ext cx="321000" cy="311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315725" y="4154175"/>
            <a:ext cx="1408500" cy="152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-1224384">
            <a:off x="1159010" y="4196711"/>
            <a:ext cx="322648" cy="439012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4088730">
            <a:off x="657960" y="4140010"/>
            <a:ext cx="300604" cy="432967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-2702533">
            <a:off x="986518" y="4622793"/>
            <a:ext cx="287863" cy="423416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-3065275">
            <a:off x="9035566" y="3873393"/>
            <a:ext cx="266029" cy="33893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3709984">
            <a:off x="8533903" y="3847724"/>
            <a:ext cx="278365" cy="390300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4895" l="0" r="0" t="1672"/>
          <a:stretch/>
        </p:blipFill>
        <p:spPr>
          <a:xfrm>
            <a:off x="5840678" y="348185"/>
            <a:ext cx="2875707" cy="444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7000"/>
              </a:schemeClr>
            </a:outerShdw>
          </a:effectLst>
        </p:spPr>
      </p:pic>
      <p:sp>
        <p:nvSpPr>
          <p:cNvPr id="69" name="Google Shape;69;p13"/>
          <p:cNvSpPr/>
          <p:nvPr/>
        </p:nvSpPr>
        <p:spPr>
          <a:xfrm rot="-3085677">
            <a:off x="8869162" y="4214574"/>
            <a:ext cx="214114" cy="283877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28425" y="96100"/>
            <a:ext cx="317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Краевое государственное бюджетное профессиональное образовательное учреждение «Красноярский колледж отраслевых технологий и предпринимательства»</a:t>
            </a:r>
            <a:endParaRPr sz="700">
              <a:solidFill>
                <a:schemeClr val="lt1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169" y="4650825"/>
            <a:ext cx="368681" cy="3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363" y="4669350"/>
            <a:ext cx="331800" cy="33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0" y="0"/>
            <a:ext cx="4458000" cy="5143500"/>
          </a:xfrm>
          <a:prstGeom prst="rect">
            <a:avLst/>
          </a:prstGeom>
          <a:solidFill>
            <a:srgbClr val="4661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790350" y="502788"/>
            <a:ext cx="28773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B7B7B7"/>
                </a:solidFill>
                <a:latin typeface="Impact"/>
                <a:ea typeface="Impact"/>
                <a:cs typeface="Impact"/>
                <a:sym typeface="Impact"/>
              </a:rPr>
              <a:t>Проблема</a:t>
            </a:r>
            <a:endParaRPr sz="3600">
              <a:solidFill>
                <a:srgbClr val="B7B7B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CCCCCC"/>
                </a:solidFill>
                <a:latin typeface="Impact"/>
                <a:ea typeface="Impact"/>
                <a:cs typeface="Impact"/>
                <a:sym typeface="Impact"/>
              </a:rPr>
              <a:t>Проблема</a:t>
            </a:r>
            <a:endParaRPr sz="3600">
              <a:solidFill>
                <a:srgbClr val="CCCCC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Проблема</a:t>
            </a:r>
            <a:endParaRPr sz="3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05000" y="2571750"/>
            <a:ext cx="3648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Низкий функционал у сайта кофейни, который проявляется в 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отсутствии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возможности сделать заказ онлайн. 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-384475" y="4272350"/>
            <a:ext cx="1408500" cy="152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4088730">
            <a:off x="616785" y="4199735"/>
            <a:ext cx="300604" cy="432967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-1225746">
            <a:off x="1109777" y="4305124"/>
            <a:ext cx="253547" cy="339538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2702533">
            <a:off x="917768" y="4632618"/>
            <a:ext cx="287863" cy="423416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053003" y="-506025"/>
            <a:ext cx="1163700" cy="110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3553850" y="37625"/>
            <a:ext cx="331800" cy="344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8185725" y="4293675"/>
            <a:ext cx="1227000" cy="1248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-3065275">
            <a:off x="8993066" y="3774568"/>
            <a:ext cx="266029" cy="33893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400" y="877317"/>
            <a:ext cx="3759951" cy="33888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 rot="-1365345">
            <a:off x="8810213" y="4096657"/>
            <a:ext cx="214062" cy="28375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71825" y="1682100"/>
            <a:ext cx="2976900" cy="17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999999"/>
                </a:solidFill>
                <a:latin typeface="Impact"/>
                <a:ea typeface="Impact"/>
                <a:cs typeface="Impact"/>
                <a:sym typeface="Impact"/>
              </a:rPr>
              <a:t>Актуальность</a:t>
            </a:r>
            <a:endParaRPr sz="3600">
              <a:solidFill>
                <a:srgbClr val="99999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Актуальность</a:t>
            </a:r>
            <a:endParaRPr sz="3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Актуальность</a:t>
            </a:r>
            <a:endParaRPr sz="360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961075" y="0"/>
            <a:ext cx="5182800" cy="5143500"/>
          </a:xfrm>
          <a:prstGeom prst="rect">
            <a:avLst/>
          </a:prstGeom>
          <a:solidFill>
            <a:srgbClr val="4661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642225" y="1137900"/>
            <a:ext cx="38205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Если вы любите кофе, то, наверно, вам сложно представить день без него. А если вы настоящий кофеман, то хотя бы раз бывали в такой кофейне, как 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“Green House”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Мы решили усовершенствовать уже существующий их сайт и придумать новый дизайн с дополнительной функцией заказов. Теперь вы сможете заказывать свой любимый напиток прямо из дома. Вам останется только прийти за заказом в ранее указанный филиал.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069478" y="-347325"/>
            <a:ext cx="1163700" cy="110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685700" y="88675"/>
            <a:ext cx="295800" cy="3105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4088927">
            <a:off x="3942238" y="62844"/>
            <a:ext cx="256315" cy="362162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-2526387">
            <a:off x="3796992" y="418347"/>
            <a:ext cx="214314" cy="30946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1278402">
            <a:off x="4162991" y="409729"/>
            <a:ext cx="174207" cy="244791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-89149" y="4491750"/>
            <a:ext cx="977400" cy="9825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068575" y="4842300"/>
            <a:ext cx="489000" cy="4773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8727576" y="4054500"/>
            <a:ext cx="805200" cy="787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-1302717">
            <a:off x="8845656" y="4704207"/>
            <a:ext cx="214088" cy="321440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6035082">
            <a:off x="8560694" y="4588066"/>
            <a:ext cx="181285" cy="217995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-89149" y="4491750"/>
            <a:ext cx="977400" cy="9825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3361234">
            <a:off x="11823" y="4118763"/>
            <a:ext cx="214172" cy="30944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-2529032">
            <a:off x="254947" y="4367218"/>
            <a:ext cx="187757" cy="277175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4790200" y="0"/>
            <a:ext cx="4353900" cy="5143500"/>
          </a:xfrm>
          <a:prstGeom prst="rect">
            <a:avLst/>
          </a:prstGeom>
          <a:solidFill>
            <a:srgbClr val="4661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471500" y="1819650"/>
            <a:ext cx="2991300" cy="15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Создать макет автоматизированной информационной системы сайта “Green House”, с возможностью заранее сделать заказ.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069478" y="-347325"/>
            <a:ext cx="1163700" cy="110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685700" y="88675"/>
            <a:ext cx="295800" cy="3105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4088927">
            <a:off x="4707938" y="25094"/>
            <a:ext cx="256315" cy="362162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-2526387">
            <a:off x="4648142" y="431047"/>
            <a:ext cx="214314" cy="30946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rot="1278402">
            <a:off x="5014041" y="341204"/>
            <a:ext cx="174207" cy="244791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-230074" y="4301225"/>
            <a:ext cx="977400" cy="9825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91600" y="4806425"/>
            <a:ext cx="489000" cy="4773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8727576" y="4054500"/>
            <a:ext cx="805200" cy="787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rot="-1302717">
            <a:off x="8845656" y="4704207"/>
            <a:ext cx="214088" cy="321440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rot="-6035082">
            <a:off x="8560694" y="4588066"/>
            <a:ext cx="181285" cy="217995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677587" y="392325"/>
            <a:ext cx="3417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Цел</a:t>
            </a:r>
            <a:r>
              <a:rPr lang="ru" sz="36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ь </a:t>
            </a:r>
            <a:r>
              <a:rPr lang="ru" sz="3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Цел</a:t>
            </a:r>
            <a:r>
              <a:rPr lang="ru" sz="3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ь </a:t>
            </a:r>
            <a:r>
              <a:rPr lang="ru" sz="3600">
                <a:solidFill>
                  <a:srgbClr val="999999"/>
                </a:solidFill>
                <a:latin typeface="Impact"/>
                <a:ea typeface="Impact"/>
                <a:cs typeface="Impact"/>
                <a:sym typeface="Impact"/>
              </a:rPr>
              <a:t>Цель</a:t>
            </a:r>
            <a:endParaRPr sz="3600">
              <a:solidFill>
                <a:srgbClr val="9999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16"/>
          <p:cNvSpPr/>
          <p:nvPr/>
        </p:nvSpPr>
        <p:spPr>
          <a:xfrm rot="3361234">
            <a:off x="-129102" y="3928238"/>
            <a:ext cx="214172" cy="30944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rot="-2529032">
            <a:off x="114022" y="4176693"/>
            <a:ext cx="187757" cy="277175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517326" y="1179375"/>
            <a:ext cx="3738075" cy="312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DE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5403225" y="0"/>
            <a:ext cx="3750600" cy="5143500"/>
          </a:xfrm>
          <a:prstGeom prst="rect">
            <a:avLst/>
          </a:prstGeom>
          <a:solidFill>
            <a:srgbClr val="FFFEF9"/>
          </a:solidFill>
          <a:ln cap="flat" cmpd="sng" w="9525">
            <a:solidFill>
              <a:srgbClr val="FFFE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0" y="0"/>
            <a:ext cx="5403300" cy="5143500"/>
          </a:xfrm>
          <a:prstGeom prst="rect">
            <a:avLst/>
          </a:prstGeom>
          <a:solidFill>
            <a:srgbClr val="4661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4494641" y="-340800"/>
            <a:ext cx="1163700" cy="110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956450" y="86725"/>
            <a:ext cx="331800" cy="344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8156275" y="4154175"/>
            <a:ext cx="1227000" cy="1248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722650" y="4832100"/>
            <a:ext cx="321000" cy="311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rot="-3065275">
            <a:off x="9035566" y="3873393"/>
            <a:ext cx="266029" cy="33893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 rot="3709984">
            <a:off x="8533903" y="3847724"/>
            <a:ext cx="278365" cy="390300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 rot="-3085677">
            <a:off x="8869162" y="4214574"/>
            <a:ext cx="214114" cy="283877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>
            <p:ph idx="4294967295" type="body"/>
          </p:nvPr>
        </p:nvSpPr>
        <p:spPr>
          <a:xfrm>
            <a:off x="272100" y="766200"/>
            <a:ext cx="48591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Формирование технического задания.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Подбор цветовой палитры, включающей не более пяти цветов, с использованием специальных сервисов.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Выбор шрифтов для заголовков и основного текста, а также определение расстояния между строками.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Создание прототипа сайта в графическом редакторе Figma, включая формирование документа нужных размеров, подбор изображения или палитры цветов для фона, добавление логотипа компании и формирование верхнего меню.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Создание прототипа в конструкторе сайтов.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17"/>
          <p:cNvSpPr txBox="1"/>
          <p:nvPr>
            <p:ph idx="4294967295" type="title"/>
          </p:nvPr>
        </p:nvSpPr>
        <p:spPr>
          <a:xfrm>
            <a:off x="6370925" y="1374400"/>
            <a:ext cx="2582400" cy="17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999999"/>
                </a:solidFill>
                <a:latin typeface="Impact"/>
                <a:ea typeface="Impact"/>
                <a:cs typeface="Impact"/>
                <a:sym typeface="Impact"/>
              </a:rPr>
              <a:t>Задачи </a:t>
            </a:r>
            <a:r>
              <a:rPr lang="ru" sz="48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Задачи </a:t>
            </a:r>
            <a:r>
              <a:rPr lang="ru" sz="48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Задачи</a:t>
            </a:r>
            <a:endParaRPr sz="480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1040875" y="0"/>
            <a:ext cx="8103000" cy="5143500"/>
          </a:xfrm>
          <a:prstGeom prst="rect">
            <a:avLst/>
          </a:prstGeom>
          <a:solidFill>
            <a:srgbClr val="4661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type="title"/>
          </p:nvPr>
        </p:nvSpPr>
        <p:spPr>
          <a:xfrm rot="-5400000">
            <a:off x="-1730550" y="2302650"/>
            <a:ext cx="46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Проект </a:t>
            </a:r>
            <a:r>
              <a:rPr lang="ru" sz="3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Проект </a:t>
            </a:r>
            <a:r>
              <a:rPr lang="ru" sz="3600">
                <a:solidFill>
                  <a:srgbClr val="B7B7B7"/>
                </a:solidFill>
                <a:latin typeface="Impact"/>
                <a:ea typeface="Impact"/>
                <a:cs typeface="Impact"/>
                <a:sym typeface="Impact"/>
              </a:rPr>
              <a:t>Проект</a:t>
            </a:r>
            <a:endParaRPr sz="3600">
              <a:solidFill>
                <a:srgbClr val="B7B7B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725" y="764825"/>
            <a:ext cx="5420426" cy="33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2325875" y="583851"/>
            <a:ext cx="5914142" cy="415254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0"/>
            <a:ext cx="338700" cy="5143500"/>
          </a:xfrm>
          <a:prstGeom prst="rect">
            <a:avLst/>
          </a:prstGeom>
          <a:solidFill>
            <a:srgbClr val="4661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4634850" y="871138"/>
            <a:ext cx="4275975" cy="340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0" y="0"/>
            <a:ext cx="4458000" cy="5143500"/>
          </a:xfrm>
          <a:prstGeom prst="rect">
            <a:avLst/>
          </a:prstGeom>
          <a:solidFill>
            <a:srgbClr val="4661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90350" y="502788"/>
            <a:ext cx="28773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B7B7B7"/>
                </a:solidFill>
                <a:latin typeface="Impact"/>
                <a:ea typeface="Impact"/>
                <a:cs typeface="Impact"/>
                <a:sym typeface="Impact"/>
              </a:rPr>
              <a:t>Заключение</a:t>
            </a:r>
            <a:endParaRPr sz="3600">
              <a:solidFill>
                <a:srgbClr val="B7B7B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CCCCCC"/>
                </a:solidFill>
                <a:latin typeface="Impact"/>
                <a:ea typeface="Impact"/>
                <a:cs typeface="Impact"/>
                <a:sym typeface="Impact"/>
              </a:rPr>
              <a:t>Заключение</a:t>
            </a:r>
            <a:endParaRPr sz="3600">
              <a:solidFill>
                <a:srgbClr val="CCCCC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Заключение</a:t>
            </a:r>
            <a:endParaRPr sz="3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05000" y="2571750"/>
            <a:ext cx="3648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Мы сформировали техническое задание, создали макет 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сайта в графическом редакторе Figma, по которому сделали прототип в конструкторе сайтов.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-384475" y="4272350"/>
            <a:ext cx="1408500" cy="152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4088730">
            <a:off x="616785" y="4199735"/>
            <a:ext cx="300604" cy="432967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rot="-1225746">
            <a:off x="1109777" y="4305124"/>
            <a:ext cx="253547" cy="339538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-2702533">
            <a:off x="917768" y="4632618"/>
            <a:ext cx="287863" cy="423416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053003" y="-506025"/>
            <a:ext cx="1163700" cy="110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553850" y="37625"/>
            <a:ext cx="331800" cy="344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8185725" y="4293675"/>
            <a:ext cx="1227000" cy="1248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-1365345">
            <a:off x="8810213" y="4096657"/>
            <a:ext cx="214062" cy="28375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-3065275">
            <a:off x="8993066" y="3774568"/>
            <a:ext cx="266029" cy="338934"/>
          </a:xfrm>
          <a:prstGeom prst="ellipse">
            <a:avLst/>
          </a:prstGeom>
          <a:solidFill>
            <a:srgbClr val="8A6D5D"/>
          </a:solidFill>
          <a:ln cap="flat" cmpd="sng" w="9525">
            <a:solidFill>
              <a:srgbClr val="8A6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