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4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7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3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9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2DDE4-7892-4B37-BE2A-FBB148A6163C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DC9E-91A1-43CB-A0ED-86372D63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52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1F40-919E-4212-B88E-9F6A1BBD4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5600"/>
              <a:t>Opinion Forming – a graph theory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7C91E-A698-4084-9A0F-D9D80811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GB" sz="1100"/>
              <a:t>By</a:t>
            </a:r>
          </a:p>
          <a:p>
            <a:r>
              <a:rPr lang="en-GB" sz="1100"/>
              <a:t>Sanskar Gupta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44B13-D0A8-42F6-BA4B-FF023180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97" y="591670"/>
            <a:ext cx="3705410" cy="27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E57B5-29D6-4CF5-A04C-C6DAC33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74" y="551622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/>
              <a:t>Introduction</a:t>
            </a: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E25F-EF96-451D-9CBD-C972EE8D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74" y="2249916"/>
            <a:ext cx="4559425" cy="397958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1900" b="0" i="0" dirty="0">
                <a:effectLst/>
              </a:rPr>
              <a:t>If we consider a group of individuals as a network, the ways in which opinions are spread and changed can be thought of as a graph colouring problem. Opinion spread can therefore be modelled by considering the influence of an individual’s neighbours have upon the individual.</a:t>
            </a:r>
          </a:p>
          <a:p>
            <a:pPr marL="0" indent="0">
              <a:buNone/>
            </a:pPr>
            <a:r>
              <a:rPr lang="en-GB" sz="1900" dirty="0"/>
              <a:t>Thus a </a:t>
            </a:r>
            <a:r>
              <a:rPr lang="en-GB" sz="1900" b="0" i="0" dirty="0">
                <a:effectLst/>
              </a:rPr>
              <a:t>network where each vertex represents a person, the colour of the vertex determines the opinion of that individual and the edge joining two vertices is a relationship between individuals</a:t>
            </a:r>
          </a:p>
          <a:p>
            <a:pPr marL="0" indent="0">
              <a:buNone/>
            </a:pPr>
            <a:r>
              <a:rPr lang="en-GB" sz="1900" dirty="0"/>
              <a:t>- Talk about simplest representation -2 </a:t>
            </a:r>
            <a:r>
              <a:rPr lang="en-GB" sz="1900" dirty="0" err="1"/>
              <a:t>colors</a:t>
            </a:r>
            <a:endParaRPr lang="en-GB" sz="1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E6C00-AC9E-479B-A8FC-9D19BD5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" r="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7B5-29D6-4CF5-A04C-C6DAC339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E25F-EF96-451D-9CBD-C972EE8D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model this in terms of a problem computer could understand, we used data structures like adjacency matrices, lists and arrays. The programming language of choice was python since it opened possibilities to visualising all the </a:t>
            </a:r>
          </a:p>
        </p:txBody>
      </p:sp>
    </p:spTree>
    <p:extLst>
      <p:ext uri="{BB962C8B-B14F-4D97-AF65-F5344CB8AC3E}">
        <p14:creationId xmlns:p14="http://schemas.microsoft.com/office/powerpoint/2010/main" val="186004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CCBA7-142D-4E91-A070-925E9001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Example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387920-05BB-E524-974C-16CB32A2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83E86F-BE7C-4729-B6FF-7A324378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90912"/>
            <a:ext cx="3584448" cy="26704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FFF21-7A8F-413E-A217-1FB37B83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95392"/>
            <a:ext cx="3584448" cy="2661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1FE6B-F246-4653-8B3E-F6BA2228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095392"/>
            <a:ext cx="3584448" cy="26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7B5-29D6-4CF5-A04C-C6DAC339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E25F-EF96-451D-9CBD-C972EE8D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3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7B5-29D6-4CF5-A04C-C6DAC339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E25F-EF96-451D-9CBD-C972EE8D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7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7B5-29D6-4CF5-A04C-C6DAC33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73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145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Opinion Forming – a graph theory problem</vt:lpstr>
      <vt:lpstr>Introduction</vt:lpstr>
      <vt:lpstr>Approach</vt:lpstr>
      <vt:lpstr>Example </vt:lpstr>
      <vt:lpstr>Results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Sanskar</dc:creator>
  <cp:lastModifiedBy>Gupta, Sanskar</cp:lastModifiedBy>
  <cp:revision>4</cp:revision>
  <dcterms:created xsi:type="dcterms:W3CDTF">2022-05-01T14:29:50Z</dcterms:created>
  <dcterms:modified xsi:type="dcterms:W3CDTF">2022-05-01T17:19:34Z</dcterms:modified>
</cp:coreProperties>
</file>