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8" r:id="rId5"/>
    <p:sldId id="257"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varScale="1">
        <p:scale>
          <a:sx n="90" d="100"/>
          <a:sy n="90" d="100"/>
        </p:scale>
        <p:origin x="87"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BC8F-3DF4-83A4-F137-2270B5B4FD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652C4F3-710A-B208-D55B-CE2E6586A8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9122E3-E2E4-17BE-75FB-73EEBE0FB55A}"/>
              </a:ext>
            </a:extLst>
          </p:cNvPr>
          <p:cNvSpPr>
            <a:spLocks noGrp="1"/>
          </p:cNvSpPr>
          <p:nvPr>
            <p:ph type="dt" sz="half" idx="10"/>
          </p:nvPr>
        </p:nvSpPr>
        <p:spPr/>
        <p:txBody>
          <a:bodyPr/>
          <a:lstStyle/>
          <a:p>
            <a:fld id="{57048DE2-330A-4198-88F6-7D4AB3DC9460}" type="datetimeFigureOut">
              <a:rPr lang="en-IN" smtClean="0"/>
              <a:t>20-09-2025</a:t>
            </a:fld>
            <a:endParaRPr lang="en-IN"/>
          </a:p>
        </p:txBody>
      </p:sp>
      <p:sp>
        <p:nvSpPr>
          <p:cNvPr id="5" name="Footer Placeholder 4">
            <a:extLst>
              <a:ext uri="{FF2B5EF4-FFF2-40B4-BE49-F238E27FC236}">
                <a16:creationId xmlns:a16="http://schemas.microsoft.com/office/drawing/2014/main" id="{18056092-6B5B-7F1C-C584-D46EF821E3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2C2C67-2C08-0CCF-0D12-0654BC1C2047}"/>
              </a:ext>
            </a:extLst>
          </p:cNvPr>
          <p:cNvSpPr>
            <a:spLocks noGrp="1"/>
          </p:cNvSpPr>
          <p:nvPr>
            <p:ph type="sldNum" sz="quarter" idx="12"/>
          </p:nvPr>
        </p:nvSpPr>
        <p:spPr/>
        <p:txBody>
          <a:bodyPr/>
          <a:lstStyle/>
          <a:p>
            <a:fld id="{451FC304-9C9F-41DB-AD23-A71F16403E5B}" type="slidenum">
              <a:rPr lang="en-IN" smtClean="0"/>
              <a:t>‹#›</a:t>
            </a:fld>
            <a:endParaRPr lang="en-IN"/>
          </a:p>
        </p:txBody>
      </p:sp>
    </p:spTree>
    <p:extLst>
      <p:ext uri="{BB962C8B-B14F-4D97-AF65-F5344CB8AC3E}">
        <p14:creationId xmlns:p14="http://schemas.microsoft.com/office/powerpoint/2010/main" val="2766848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478F6-38A7-4447-1AC0-B8335E7E52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E87C30-CE22-9A5A-1BFE-1A7701418D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86AB8-9A22-2255-2C63-97BE1347DDBC}"/>
              </a:ext>
            </a:extLst>
          </p:cNvPr>
          <p:cNvSpPr>
            <a:spLocks noGrp="1"/>
          </p:cNvSpPr>
          <p:nvPr>
            <p:ph type="dt" sz="half" idx="10"/>
          </p:nvPr>
        </p:nvSpPr>
        <p:spPr/>
        <p:txBody>
          <a:bodyPr/>
          <a:lstStyle/>
          <a:p>
            <a:fld id="{57048DE2-330A-4198-88F6-7D4AB3DC9460}" type="datetimeFigureOut">
              <a:rPr lang="en-IN" smtClean="0"/>
              <a:t>20-09-2025</a:t>
            </a:fld>
            <a:endParaRPr lang="en-IN"/>
          </a:p>
        </p:txBody>
      </p:sp>
      <p:sp>
        <p:nvSpPr>
          <p:cNvPr id="5" name="Footer Placeholder 4">
            <a:extLst>
              <a:ext uri="{FF2B5EF4-FFF2-40B4-BE49-F238E27FC236}">
                <a16:creationId xmlns:a16="http://schemas.microsoft.com/office/drawing/2014/main" id="{EA359436-D6F3-F365-BA32-866D7A445D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39BAE3-AEB0-B28E-AEF3-90D808C76524}"/>
              </a:ext>
            </a:extLst>
          </p:cNvPr>
          <p:cNvSpPr>
            <a:spLocks noGrp="1"/>
          </p:cNvSpPr>
          <p:nvPr>
            <p:ph type="sldNum" sz="quarter" idx="12"/>
          </p:nvPr>
        </p:nvSpPr>
        <p:spPr/>
        <p:txBody>
          <a:bodyPr/>
          <a:lstStyle/>
          <a:p>
            <a:fld id="{451FC304-9C9F-41DB-AD23-A71F16403E5B}" type="slidenum">
              <a:rPr lang="en-IN" smtClean="0"/>
              <a:t>‹#›</a:t>
            </a:fld>
            <a:endParaRPr lang="en-IN"/>
          </a:p>
        </p:txBody>
      </p:sp>
    </p:spTree>
    <p:extLst>
      <p:ext uri="{BB962C8B-B14F-4D97-AF65-F5344CB8AC3E}">
        <p14:creationId xmlns:p14="http://schemas.microsoft.com/office/powerpoint/2010/main" val="871600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7C231E-293E-1965-9441-9EF6004267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5B4923-934C-D142-A226-8B9E1F2048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7E109-4EFD-2D4F-3D1F-45FBC9DC5172}"/>
              </a:ext>
            </a:extLst>
          </p:cNvPr>
          <p:cNvSpPr>
            <a:spLocks noGrp="1"/>
          </p:cNvSpPr>
          <p:nvPr>
            <p:ph type="dt" sz="half" idx="10"/>
          </p:nvPr>
        </p:nvSpPr>
        <p:spPr/>
        <p:txBody>
          <a:bodyPr/>
          <a:lstStyle/>
          <a:p>
            <a:fld id="{57048DE2-330A-4198-88F6-7D4AB3DC9460}" type="datetimeFigureOut">
              <a:rPr lang="en-IN" smtClean="0"/>
              <a:t>20-09-2025</a:t>
            </a:fld>
            <a:endParaRPr lang="en-IN"/>
          </a:p>
        </p:txBody>
      </p:sp>
      <p:sp>
        <p:nvSpPr>
          <p:cNvPr id="5" name="Footer Placeholder 4">
            <a:extLst>
              <a:ext uri="{FF2B5EF4-FFF2-40B4-BE49-F238E27FC236}">
                <a16:creationId xmlns:a16="http://schemas.microsoft.com/office/drawing/2014/main" id="{9C897B51-5D15-10ED-E478-B153B6AB1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BDBEE6-462D-E44D-3D0D-D5B9107A83EA}"/>
              </a:ext>
            </a:extLst>
          </p:cNvPr>
          <p:cNvSpPr>
            <a:spLocks noGrp="1"/>
          </p:cNvSpPr>
          <p:nvPr>
            <p:ph type="sldNum" sz="quarter" idx="12"/>
          </p:nvPr>
        </p:nvSpPr>
        <p:spPr/>
        <p:txBody>
          <a:bodyPr/>
          <a:lstStyle/>
          <a:p>
            <a:fld id="{451FC304-9C9F-41DB-AD23-A71F16403E5B}" type="slidenum">
              <a:rPr lang="en-IN" smtClean="0"/>
              <a:t>‹#›</a:t>
            </a:fld>
            <a:endParaRPr lang="en-IN"/>
          </a:p>
        </p:txBody>
      </p:sp>
    </p:spTree>
    <p:extLst>
      <p:ext uri="{BB962C8B-B14F-4D97-AF65-F5344CB8AC3E}">
        <p14:creationId xmlns:p14="http://schemas.microsoft.com/office/powerpoint/2010/main" val="324395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8DAA-7D59-F2D7-63DE-E841B181D1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66EA03-23BF-16CF-4594-A871DB0C87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343DDF-BA1F-3ACF-1D1C-97A3C455C745}"/>
              </a:ext>
            </a:extLst>
          </p:cNvPr>
          <p:cNvSpPr>
            <a:spLocks noGrp="1"/>
          </p:cNvSpPr>
          <p:nvPr>
            <p:ph type="dt" sz="half" idx="10"/>
          </p:nvPr>
        </p:nvSpPr>
        <p:spPr/>
        <p:txBody>
          <a:bodyPr/>
          <a:lstStyle/>
          <a:p>
            <a:fld id="{57048DE2-330A-4198-88F6-7D4AB3DC9460}" type="datetimeFigureOut">
              <a:rPr lang="en-IN" smtClean="0"/>
              <a:t>20-09-2025</a:t>
            </a:fld>
            <a:endParaRPr lang="en-IN"/>
          </a:p>
        </p:txBody>
      </p:sp>
      <p:sp>
        <p:nvSpPr>
          <p:cNvPr id="5" name="Footer Placeholder 4">
            <a:extLst>
              <a:ext uri="{FF2B5EF4-FFF2-40B4-BE49-F238E27FC236}">
                <a16:creationId xmlns:a16="http://schemas.microsoft.com/office/drawing/2014/main" id="{52846CD1-FF08-195B-80D4-2D513B49BC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B354DD-F5C3-804B-A1D3-284ACA568321}"/>
              </a:ext>
            </a:extLst>
          </p:cNvPr>
          <p:cNvSpPr>
            <a:spLocks noGrp="1"/>
          </p:cNvSpPr>
          <p:nvPr>
            <p:ph type="sldNum" sz="quarter" idx="12"/>
          </p:nvPr>
        </p:nvSpPr>
        <p:spPr/>
        <p:txBody>
          <a:bodyPr/>
          <a:lstStyle/>
          <a:p>
            <a:fld id="{451FC304-9C9F-41DB-AD23-A71F16403E5B}" type="slidenum">
              <a:rPr lang="en-IN" smtClean="0"/>
              <a:t>‹#›</a:t>
            </a:fld>
            <a:endParaRPr lang="en-IN"/>
          </a:p>
        </p:txBody>
      </p:sp>
    </p:spTree>
    <p:extLst>
      <p:ext uri="{BB962C8B-B14F-4D97-AF65-F5344CB8AC3E}">
        <p14:creationId xmlns:p14="http://schemas.microsoft.com/office/powerpoint/2010/main" val="1555150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F7752-A847-3839-EA9B-BFBA537E3B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802FFB-28F0-C317-905F-6E38FC9700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83273-ABF6-F929-EEB8-29A84B982427}"/>
              </a:ext>
            </a:extLst>
          </p:cNvPr>
          <p:cNvSpPr>
            <a:spLocks noGrp="1"/>
          </p:cNvSpPr>
          <p:nvPr>
            <p:ph type="dt" sz="half" idx="10"/>
          </p:nvPr>
        </p:nvSpPr>
        <p:spPr/>
        <p:txBody>
          <a:bodyPr/>
          <a:lstStyle/>
          <a:p>
            <a:fld id="{57048DE2-330A-4198-88F6-7D4AB3DC9460}" type="datetimeFigureOut">
              <a:rPr lang="en-IN" smtClean="0"/>
              <a:t>20-09-2025</a:t>
            </a:fld>
            <a:endParaRPr lang="en-IN"/>
          </a:p>
        </p:txBody>
      </p:sp>
      <p:sp>
        <p:nvSpPr>
          <p:cNvPr id="5" name="Footer Placeholder 4">
            <a:extLst>
              <a:ext uri="{FF2B5EF4-FFF2-40B4-BE49-F238E27FC236}">
                <a16:creationId xmlns:a16="http://schemas.microsoft.com/office/drawing/2014/main" id="{80F5D0EE-A687-DA6B-B1BB-80428C7FE8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7D2B5-9945-04E7-B2B3-BA3D774C460E}"/>
              </a:ext>
            </a:extLst>
          </p:cNvPr>
          <p:cNvSpPr>
            <a:spLocks noGrp="1"/>
          </p:cNvSpPr>
          <p:nvPr>
            <p:ph type="sldNum" sz="quarter" idx="12"/>
          </p:nvPr>
        </p:nvSpPr>
        <p:spPr/>
        <p:txBody>
          <a:bodyPr/>
          <a:lstStyle/>
          <a:p>
            <a:fld id="{451FC304-9C9F-41DB-AD23-A71F16403E5B}" type="slidenum">
              <a:rPr lang="en-IN" smtClean="0"/>
              <a:t>‹#›</a:t>
            </a:fld>
            <a:endParaRPr lang="en-IN"/>
          </a:p>
        </p:txBody>
      </p:sp>
    </p:spTree>
    <p:extLst>
      <p:ext uri="{BB962C8B-B14F-4D97-AF65-F5344CB8AC3E}">
        <p14:creationId xmlns:p14="http://schemas.microsoft.com/office/powerpoint/2010/main" val="2004377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75791-C45C-0E66-DED8-3E0706A438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15AF5D8-4547-9EB8-0D34-AF026281F8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BDCB764-4AD1-AD5B-C65A-4D329CAB15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39E10A-0097-F5A1-06CD-1F9665B13DC8}"/>
              </a:ext>
            </a:extLst>
          </p:cNvPr>
          <p:cNvSpPr>
            <a:spLocks noGrp="1"/>
          </p:cNvSpPr>
          <p:nvPr>
            <p:ph type="dt" sz="half" idx="10"/>
          </p:nvPr>
        </p:nvSpPr>
        <p:spPr/>
        <p:txBody>
          <a:bodyPr/>
          <a:lstStyle/>
          <a:p>
            <a:fld id="{57048DE2-330A-4198-88F6-7D4AB3DC9460}" type="datetimeFigureOut">
              <a:rPr lang="en-IN" smtClean="0"/>
              <a:t>20-09-2025</a:t>
            </a:fld>
            <a:endParaRPr lang="en-IN"/>
          </a:p>
        </p:txBody>
      </p:sp>
      <p:sp>
        <p:nvSpPr>
          <p:cNvPr id="6" name="Footer Placeholder 5">
            <a:extLst>
              <a:ext uri="{FF2B5EF4-FFF2-40B4-BE49-F238E27FC236}">
                <a16:creationId xmlns:a16="http://schemas.microsoft.com/office/drawing/2014/main" id="{281C06BC-DF94-258C-4D2E-B99F89633B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41A6A2-2385-35F0-D4CD-A1C8FBD7EE75}"/>
              </a:ext>
            </a:extLst>
          </p:cNvPr>
          <p:cNvSpPr>
            <a:spLocks noGrp="1"/>
          </p:cNvSpPr>
          <p:nvPr>
            <p:ph type="sldNum" sz="quarter" idx="12"/>
          </p:nvPr>
        </p:nvSpPr>
        <p:spPr/>
        <p:txBody>
          <a:bodyPr/>
          <a:lstStyle/>
          <a:p>
            <a:fld id="{451FC304-9C9F-41DB-AD23-A71F16403E5B}" type="slidenum">
              <a:rPr lang="en-IN" smtClean="0"/>
              <a:t>‹#›</a:t>
            </a:fld>
            <a:endParaRPr lang="en-IN"/>
          </a:p>
        </p:txBody>
      </p:sp>
    </p:spTree>
    <p:extLst>
      <p:ext uri="{BB962C8B-B14F-4D97-AF65-F5344CB8AC3E}">
        <p14:creationId xmlns:p14="http://schemas.microsoft.com/office/powerpoint/2010/main" val="3869205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6A07-27E6-F94F-F4C4-EEA55AD945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B0F59C-D5F0-D01C-B85A-07FD46064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E38F42-8975-2265-2F37-4FBC79A481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A03930-DBD0-848E-2E16-A95D8BBF2C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631488-963B-AA13-70A1-B845406A7D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034C67-6CA3-2BEC-0305-2EF059C1363D}"/>
              </a:ext>
            </a:extLst>
          </p:cNvPr>
          <p:cNvSpPr>
            <a:spLocks noGrp="1"/>
          </p:cNvSpPr>
          <p:nvPr>
            <p:ph type="dt" sz="half" idx="10"/>
          </p:nvPr>
        </p:nvSpPr>
        <p:spPr/>
        <p:txBody>
          <a:bodyPr/>
          <a:lstStyle/>
          <a:p>
            <a:fld id="{57048DE2-330A-4198-88F6-7D4AB3DC9460}" type="datetimeFigureOut">
              <a:rPr lang="en-IN" smtClean="0"/>
              <a:t>20-09-2025</a:t>
            </a:fld>
            <a:endParaRPr lang="en-IN"/>
          </a:p>
        </p:txBody>
      </p:sp>
      <p:sp>
        <p:nvSpPr>
          <p:cNvPr id="8" name="Footer Placeholder 7">
            <a:extLst>
              <a:ext uri="{FF2B5EF4-FFF2-40B4-BE49-F238E27FC236}">
                <a16:creationId xmlns:a16="http://schemas.microsoft.com/office/drawing/2014/main" id="{FD7B1ACB-987F-634A-90F6-3B98722874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95E175-442D-E1BE-3B93-9974F7D9FF73}"/>
              </a:ext>
            </a:extLst>
          </p:cNvPr>
          <p:cNvSpPr>
            <a:spLocks noGrp="1"/>
          </p:cNvSpPr>
          <p:nvPr>
            <p:ph type="sldNum" sz="quarter" idx="12"/>
          </p:nvPr>
        </p:nvSpPr>
        <p:spPr/>
        <p:txBody>
          <a:bodyPr/>
          <a:lstStyle/>
          <a:p>
            <a:fld id="{451FC304-9C9F-41DB-AD23-A71F16403E5B}" type="slidenum">
              <a:rPr lang="en-IN" smtClean="0"/>
              <a:t>‹#›</a:t>
            </a:fld>
            <a:endParaRPr lang="en-IN"/>
          </a:p>
        </p:txBody>
      </p:sp>
    </p:spTree>
    <p:extLst>
      <p:ext uri="{BB962C8B-B14F-4D97-AF65-F5344CB8AC3E}">
        <p14:creationId xmlns:p14="http://schemas.microsoft.com/office/powerpoint/2010/main" val="191415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2E4F2-0321-AB52-8BC0-CD87496F51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AAE3E1-7111-D786-C42E-BE7BF5359A51}"/>
              </a:ext>
            </a:extLst>
          </p:cNvPr>
          <p:cNvSpPr>
            <a:spLocks noGrp="1"/>
          </p:cNvSpPr>
          <p:nvPr>
            <p:ph type="dt" sz="half" idx="10"/>
          </p:nvPr>
        </p:nvSpPr>
        <p:spPr/>
        <p:txBody>
          <a:bodyPr/>
          <a:lstStyle/>
          <a:p>
            <a:fld id="{57048DE2-330A-4198-88F6-7D4AB3DC9460}" type="datetimeFigureOut">
              <a:rPr lang="en-IN" smtClean="0"/>
              <a:t>20-09-2025</a:t>
            </a:fld>
            <a:endParaRPr lang="en-IN"/>
          </a:p>
        </p:txBody>
      </p:sp>
      <p:sp>
        <p:nvSpPr>
          <p:cNvPr id="4" name="Footer Placeholder 3">
            <a:extLst>
              <a:ext uri="{FF2B5EF4-FFF2-40B4-BE49-F238E27FC236}">
                <a16:creationId xmlns:a16="http://schemas.microsoft.com/office/drawing/2014/main" id="{204D60C7-1293-B16D-4930-2717FEBBB9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EEDF39-99AF-2A14-B021-0A9262CEB71E}"/>
              </a:ext>
            </a:extLst>
          </p:cNvPr>
          <p:cNvSpPr>
            <a:spLocks noGrp="1"/>
          </p:cNvSpPr>
          <p:nvPr>
            <p:ph type="sldNum" sz="quarter" idx="12"/>
          </p:nvPr>
        </p:nvSpPr>
        <p:spPr/>
        <p:txBody>
          <a:bodyPr/>
          <a:lstStyle/>
          <a:p>
            <a:fld id="{451FC304-9C9F-41DB-AD23-A71F16403E5B}" type="slidenum">
              <a:rPr lang="en-IN" smtClean="0"/>
              <a:t>‹#›</a:t>
            </a:fld>
            <a:endParaRPr lang="en-IN"/>
          </a:p>
        </p:txBody>
      </p:sp>
    </p:spTree>
    <p:extLst>
      <p:ext uri="{BB962C8B-B14F-4D97-AF65-F5344CB8AC3E}">
        <p14:creationId xmlns:p14="http://schemas.microsoft.com/office/powerpoint/2010/main" val="4049692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75F0E-9CDA-0777-67AB-9084EE76F593}"/>
              </a:ext>
            </a:extLst>
          </p:cNvPr>
          <p:cNvSpPr>
            <a:spLocks noGrp="1"/>
          </p:cNvSpPr>
          <p:nvPr>
            <p:ph type="dt" sz="half" idx="10"/>
          </p:nvPr>
        </p:nvSpPr>
        <p:spPr/>
        <p:txBody>
          <a:bodyPr/>
          <a:lstStyle/>
          <a:p>
            <a:fld id="{57048DE2-330A-4198-88F6-7D4AB3DC9460}" type="datetimeFigureOut">
              <a:rPr lang="en-IN" smtClean="0"/>
              <a:t>20-09-2025</a:t>
            </a:fld>
            <a:endParaRPr lang="en-IN"/>
          </a:p>
        </p:txBody>
      </p:sp>
      <p:sp>
        <p:nvSpPr>
          <p:cNvPr id="3" name="Footer Placeholder 2">
            <a:extLst>
              <a:ext uri="{FF2B5EF4-FFF2-40B4-BE49-F238E27FC236}">
                <a16:creationId xmlns:a16="http://schemas.microsoft.com/office/drawing/2014/main" id="{CC01AC6F-F055-61E5-8C8F-8045800EB8A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17556E-B3CB-09BD-233D-B3E62FD330AD}"/>
              </a:ext>
            </a:extLst>
          </p:cNvPr>
          <p:cNvSpPr>
            <a:spLocks noGrp="1"/>
          </p:cNvSpPr>
          <p:nvPr>
            <p:ph type="sldNum" sz="quarter" idx="12"/>
          </p:nvPr>
        </p:nvSpPr>
        <p:spPr/>
        <p:txBody>
          <a:bodyPr/>
          <a:lstStyle/>
          <a:p>
            <a:fld id="{451FC304-9C9F-41DB-AD23-A71F16403E5B}" type="slidenum">
              <a:rPr lang="en-IN" smtClean="0"/>
              <a:t>‹#›</a:t>
            </a:fld>
            <a:endParaRPr lang="en-IN"/>
          </a:p>
        </p:txBody>
      </p:sp>
    </p:spTree>
    <p:extLst>
      <p:ext uri="{BB962C8B-B14F-4D97-AF65-F5344CB8AC3E}">
        <p14:creationId xmlns:p14="http://schemas.microsoft.com/office/powerpoint/2010/main" val="4070003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4211A-1459-5CEF-6B17-4A4BB4E30B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FBEA268-68E1-0FA9-4F7C-42BEB77D57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D2958C-5EC8-4DC2-BA40-152A88D65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27DB7-22B5-4153-E202-879F985E13BA}"/>
              </a:ext>
            </a:extLst>
          </p:cNvPr>
          <p:cNvSpPr>
            <a:spLocks noGrp="1"/>
          </p:cNvSpPr>
          <p:nvPr>
            <p:ph type="dt" sz="half" idx="10"/>
          </p:nvPr>
        </p:nvSpPr>
        <p:spPr/>
        <p:txBody>
          <a:bodyPr/>
          <a:lstStyle/>
          <a:p>
            <a:fld id="{57048DE2-330A-4198-88F6-7D4AB3DC9460}" type="datetimeFigureOut">
              <a:rPr lang="en-IN" smtClean="0"/>
              <a:t>20-09-2025</a:t>
            </a:fld>
            <a:endParaRPr lang="en-IN"/>
          </a:p>
        </p:txBody>
      </p:sp>
      <p:sp>
        <p:nvSpPr>
          <p:cNvPr id="6" name="Footer Placeholder 5">
            <a:extLst>
              <a:ext uri="{FF2B5EF4-FFF2-40B4-BE49-F238E27FC236}">
                <a16:creationId xmlns:a16="http://schemas.microsoft.com/office/drawing/2014/main" id="{938F545B-4A5E-7C97-2C2A-AFB468C2FF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031D60-074C-332C-8643-C644084EF622}"/>
              </a:ext>
            </a:extLst>
          </p:cNvPr>
          <p:cNvSpPr>
            <a:spLocks noGrp="1"/>
          </p:cNvSpPr>
          <p:nvPr>
            <p:ph type="sldNum" sz="quarter" idx="12"/>
          </p:nvPr>
        </p:nvSpPr>
        <p:spPr/>
        <p:txBody>
          <a:bodyPr/>
          <a:lstStyle/>
          <a:p>
            <a:fld id="{451FC304-9C9F-41DB-AD23-A71F16403E5B}" type="slidenum">
              <a:rPr lang="en-IN" smtClean="0"/>
              <a:t>‹#›</a:t>
            </a:fld>
            <a:endParaRPr lang="en-IN"/>
          </a:p>
        </p:txBody>
      </p:sp>
    </p:spTree>
    <p:extLst>
      <p:ext uri="{BB962C8B-B14F-4D97-AF65-F5344CB8AC3E}">
        <p14:creationId xmlns:p14="http://schemas.microsoft.com/office/powerpoint/2010/main" val="2942428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8B7F-DA46-4024-0BB7-499FADDEB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4EE560-26E4-A359-A898-43062DE320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B801BF-C02D-92BD-CDC2-4EA0DC464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47539B-5BC9-9F86-858D-93AB64963B80}"/>
              </a:ext>
            </a:extLst>
          </p:cNvPr>
          <p:cNvSpPr>
            <a:spLocks noGrp="1"/>
          </p:cNvSpPr>
          <p:nvPr>
            <p:ph type="dt" sz="half" idx="10"/>
          </p:nvPr>
        </p:nvSpPr>
        <p:spPr/>
        <p:txBody>
          <a:bodyPr/>
          <a:lstStyle/>
          <a:p>
            <a:fld id="{57048DE2-330A-4198-88F6-7D4AB3DC9460}" type="datetimeFigureOut">
              <a:rPr lang="en-IN" smtClean="0"/>
              <a:t>20-09-2025</a:t>
            </a:fld>
            <a:endParaRPr lang="en-IN"/>
          </a:p>
        </p:txBody>
      </p:sp>
      <p:sp>
        <p:nvSpPr>
          <p:cNvPr id="6" name="Footer Placeholder 5">
            <a:extLst>
              <a:ext uri="{FF2B5EF4-FFF2-40B4-BE49-F238E27FC236}">
                <a16:creationId xmlns:a16="http://schemas.microsoft.com/office/drawing/2014/main" id="{38FDAF64-82A7-4C67-A83A-D97EB8C6EE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E10179-5E17-5DC0-1E8F-9D6EB5C4BA11}"/>
              </a:ext>
            </a:extLst>
          </p:cNvPr>
          <p:cNvSpPr>
            <a:spLocks noGrp="1"/>
          </p:cNvSpPr>
          <p:nvPr>
            <p:ph type="sldNum" sz="quarter" idx="12"/>
          </p:nvPr>
        </p:nvSpPr>
        <p:spPr/>
        <p:txBody>
          <a:bodyPr/>
          <a:lstStyle/>
          <a:p>
            <a:fld id="{451FC304-9C9F-41DB-AD23-A71F16403E5B}" type="slidenum">
              <a:rPr lang="en-IN" smtClean="0"/>
              <a:t>‹#›</a:t>
            </a:fld>
            <a:endParaRPr lang="en-IN"/>
          </a:p>
        </p:txBody>
      </p:sp>
    </p:spTree>
    <p:extLst>
      <p:ext uri="{BB962C8B-B14F-4D97-AF65-F5344CB8AC3E}">
        <p14:creationId xmlns:p14="http://schemas.microsoft.com/office/powerpoint/2010/main" val="3359592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4B72B-914D-DB1D-5AD6-FDFD261CD6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BFAF61-101A-AA2D-D545-28ACE37B5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C699BE-F54B-29A8-24DF-E45B0ED66D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048DE2-330A-4198-88F6-7D4AB3DC9460}" type="datetimeFigureOut">
              <a:rPr lang="en-IN" smtClean="0"/>
              <a:t>20-09-2025</a:t>
            </a:fld>
            <a:endParaRPr lang="en-IN"/>
          </a:p>
        </p:txBody>
      </p:sp>
      <p:sp>
        <p:nvSpPr>
          <p:cNvPr id="5" name="Footer Placeholder 4">
            <a:extLst>
              <a:ext uri="{FF2B5EF4-FFF2-40B4-BE49-F238E27FC236}">
                <a16:creationId xmlns:a16="http://schemas.microsoft.com/office/drawing/2014/main" id="{ED72B0D2-4FFC-1FF6-5982-045B3FF6F1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B55D8EB-4214-B7E1-4490-BC10DDBA94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51FC304-9C9F-41DB-AD23-A71F16403E5B}" type="slidenum">
              <a:rPr lang="en-IN" smtClean="0"/>
              <a:t>‹#›</a:t>
            </a:fld>
            <a:endParaRPr lang="en-IN"/>
          </a:p>
        </p:txBody>
      </p:sp>
    </p:spTree>
    <p:extLst>
      <p:ext uri="{BB962C8B-B14F-4D97-AF65-F5344CB8AC3E}">
        <p14:creationId xmlns:p14="http://schemas.microsoft.com/office/powerpoint/2010/main" val="2856823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FBFD-83CD-CF6C-05D9-692821901142}"/>
              </a:ext>
            </a:extLst>
          </p:cNvPr>
          <p:cNvSpPr>
            <a:spLocks noGrp="1"/>
          </p:cNvSpPr>
          <p:nvPr>
            <p:ph type="ctrTitle"/>
          </p:nvPr>
        </p:nvSpPr>
        <p:spPr>
          <a:xfrm>
            <a:off x="1524000" y="2941951"/>
            <a:ext cx="9144000" cy="974098"/>
          </a:xfrm>
        </p:spPr>
        <p:txBody>
          <a:bodyPr>
            <a:noAutofit/>
          </a:bodyPr>
          <a:lstStyle/>
          <a:p>
            <a:r>
              <a:rPr lang="en-IN" sz="7200" dirty="0"/>
              <a:t>Search Engine</a:t>
            </a:r>
          </a:p>
        </p:txBody>
      </p:sp>
    </p:spTree>
    <p:extLst>
      <p:ext uri="{BB962C8B-B14F-4D97-AF65-F5344CB8AC3E}">
        <p14:creationId xmlns:p14="http://schemas.microsoft.com/office/powerpoint/2010/main" val="615315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EA74-77C9-FF5A-11ED-8BEA4040CA21}"/>
              </a:ext>
            </a:extLst>
          </p:cNvPr>
          <p:cNvSpPr>
            <a:spLocks noGrp="1"/>
          </p:cNvSpPr>
          <p:nvPr>
            <p:ph type="title"/>
          </p:nvPr>
        </p:nvSpPr>
        <p:spPr/>
        <p:txBody>
          <a:bodyPr/>
          <a:lstStyle/>
          <a:p>
            <a:r>
              <a:rPr lang="en-IN" dirty="0"/>
              <a:t>Why build a Search Engine?</a:t>
            </a:r>
          </a:p>
        </p:txBody>
      </p:sp>
      <p:sp>
        <p:nvSpPr>
          <p:cNvPr id="3" name="Content Placeholder 2">
            <a:extLst>
              <a:ext uri="{FF2B5EF4-FFF2-40B4-BE49-F238E27FC236}">
                <a16:creationId xmlns:a16="http://schemas.microsoft.com/office/drawing/2014/main" id="{DC1B571C-6714-71BB-6809-AAF39A4D50CF}"/>
              </a:ext>
            </a:extLst>
          </p:cNvPr>
          <p:cNvSpPr>
            <a:spLocks noGrp="1"/>
          </p:cNvSpPr>
          <p:nvPr>
            <p:ph idx="1"/>
          </p:nvPr>
        </p:nvSpPr>
        <p:spPr/>
        <p:txBody>
          <a:bodyPr>
            <a:normAutofit lnSpcReduction="10000"/>
          </a:bodyPr>
          <a:lstStyle/>
          <a:p>
            <a:pPr marL="0" indent="0" algn="just">
              <a:buNone/>
            </a:pPr>
            <a:r>
              <a:rPr lang="en-IN" dirty="0"/>
              <a:t>All available search engines manage user interest automatically, while this reduces the information overhead to manage user interests, we believe that letting users select their own topics.</a:t>
            </a:r>
          </a:p>
          <a:p>
            <a:pPr marL="0" indent="0" algn="just">
              <a:buNone/>
            </a:pPr>
            <a:r>
              <a:rPr lang="en-IN" dirty="0"/>
              <a:t>The main reason every other search engine uses automatic tracking of user behaviour to narrow their search results is that they profit from using user data to show specific advertisements, still after years of managing the sites they fail to even achieve this as users are overloaded with advertisements to the point of diluting the effects of advertisements</a:t>
            </a:r>
          </a:p>
          <a:p>
            <a:pPr marL="0" indent="0" algn="just">
              <a:buNone/>
            </a:pPr>
            <a:r>
              <a:rPr lang="en-IN" dirty="0"/>
              <a:t>Our search engine has a massive advantage where user can narrow their search results themselves.</a:t>
            </a:r>
          </a:p>
        </p:txBody>
      </p:sp>
    </p:spTree>
    <p:extLst>
      <p:ext uri="{BB962C8B-B14F-4D97-AF65-F5344CB8AC3E}">
        <p14:creationId xmlns:p14="http://schemas.microsoft.com/office/powerpoint/2010/main" val="348663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90C7-0952-1F94-0480-C6371FC47023}"/>
              </a:ext>
            </a:extLst>
          </p:cNvPr>
          <p:cNvSpPr>
            <a:spLocks noGrp="1"/>
          </p:cNvSpPr>
          <p:nvPr>
            <p:ph type="title"/>
          </p:nvPr>
        </p:nvSpPr>
        <p:spPr/>
        <p:txBody>
          <a:bodyPr/>
          <a:lstStyle/>
          <a:p>
            <a:r>
              <a:rPr lang="en-IN" dirty="0"/>
              <a:t>Unique Selling Point</a:t>
            </a:r>
          </a:p>
        </p:txBody>
      </p:sp>
      <p:sp>
        <p:nvSpPr>
          <p:cNvPr id="3" name="Content Placeholder 2">
            <a:extLst>
              <a:ext uri="{FF2B5EF4-FFF2-40B4-BE49-F238E27FC236}">
                <a16:creationId xmlns:a16="http://schemas.microsoft.com/office/drawing/2014/main" id="{CDE28614-A327-307C-1797-9344855AB97E}"/>
              </a:ext>
            </a:extLst>
          </p:cNvPr>
          <p:cNvSpPr>
            <a:spLocks noGrp="1"/>
          </p:cNvSpPr>
          <p:nvPr>
            <p:ph idx="1"/>
          </p:nvPr>
        </p:nvSpPr>
        <p:spPr/>
        <p:txBody>
          <a:bodyPr/>
          <a:lstStyle/>
          <a:p>
            <a:pPr marL="0" indent="0">
              <a:buNone/>
            </a:pPr>
            <a:r>
              <a:rPr lang="en-IN" dirty="0"/>
              <a:t>The greatest difference between other search engines and our search engine is the ability to customize user data by the users themselves as we believe they themselves know what is best result for them.</a:t>
            </a:r>
          </a:p>
          <a:p>
            <a:pPr marL="0" indent="0">
              <a:buNone/>
            </a:pPr>
            <a:endParaRPr lang="en-IN" dirty="0"/>
          </a:p>
          <a:p>
            <a:pPr marL="0" indent="0">
              <a:buNone/>
            </a:pPr>
            <a:r>
              <a:rPr lang="en-IN" dirty="0"/>
              <a:t>Using vector search algorithm lets users select relatively similar words / keywords and we handle the rest.</a:t>
            </a:r>
          </a:p>
        </p:txBody>
      </p:sp>
    </p:spTree>
    <p:extLst>
      <p:ext uri="{BB962C8B-B14F-4D97-AF65-F5344CB8AC3E}">
        <p14:creationId xmlns:p14="http://schemas.microsoft.com/office/powerpoint/2010/main" val="746586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DE9AB-C777-0A14-D0E4-2B91BC277E72}"/>
              </a:ext>
            </a:extLst>
          </p:cNvPr>
          <p:cNvSpPr>
            <a:spLocks noGrp="1"/>
          </p:cNvSpPr>
          <p:nvPr>
            <p:ph type="title"/>
          </p:nvPr>
        </p:nvSpPr>
        <p:spPr/>
        <p:txBody>
          <a:bodyPr/>
          <a:lstStyle/>
          <a:p>
            <a:r>
              <a:rPr lang="en-IN" dirty="0"/>
              <a:t>Tech Stack Used</a:t>
            </a:r>
          </a:p>
        </p:txBody>
      </p:sp>
      <p:sp>
        <p:nvSpPr>
          <p:cNvPr id="3" name="Content Placeholder 2">
            <a:extLst>
              <a:ext uri="{FF2B5EF4-FFF2-40B4-BE49-F238E27FC236}">
                <a16:creationId xmlns:a16="http://schemas.microsoft.com/office/drawing/2014/main" id="{2881A4F0-97AA-C18D-1428-61FF05CE9BA9}"/>
              </a:ext>
            </a:extLst>
          </p:cNvPr>
          <p:cNvSpPr>
            <a:spLocks noGrp="1"/>
          </p:cNvSpPr>
          <p:nvPr>
            <p:ph idx="1"/>
          </p:nvPr>
        </p:nvSpPr>
        <p:spPr/>
        <p:txBody>
          <a:bodyPr/>
          <a:lstStyle/>
          <a:p>
            <a:r>
              <a:rPr lang="en-IN" dirty="0"/>
              <a:t>Web Crawling: Python.</a:t>
            </a:r>
          </a:p>
          <a:p>
            <a:r>
              <a:rPr lang="en-IN" dirty="0"/>
              <a:t>Filtering Data: Python, Beautiful Soup.</a:t>
            </a:r>
          </a:p>
          <a:p>
            <a:r>
              <a:rPr lang="en-IN" dirty="0"/>
              <a:t>Vector Search: Python.</a:t>
            </a:r>
          </a:p>
          <a:p>
            <a:r>
              <a:rPr lang="en-IN" dirty="0"/>
              <a:t>Indexing: Python.</a:t>
            </a:r>
          </a:p>
          <a:p>
            <a:r>
              <a:rPr lang="en-IN" dirty="0"/>
              <a:t>Front-End: Flask.</a:t>
            </a:r>
          </a:p>
          <a:p>
            <a:r>
              <a:rPr lang="en-IN" dirty="0"/>
              <a:t>Back-End: Flask.</a:t>
            </a:r>
          </a:p>
          <a:p>
            <a:r>
              <a:rPr lang="en-IN" dirty="0"/>
              <a:t>Database: SQL.</a:t>
            </a:r>
          </a:p>
          <a:p>
            <a:endParaRPr lang="en-IN" dirty="0"/>
          </a:p>
          <a:p>
            <a:pPr lvl="1"/>
            <a:endParaRPr lang="en-IN" dirty="0"/>
          </a:p>
        </p:txBody>
      </p:sp>
    </p:spTree>
    <p:extLst>
      <p:ext uri="{BB962C8B-B14F-4D97-AF65-F5344CB8AC3E}">
        <p14:creationId xmlns:p14="http://schemas.microsoft.com/office/powerpoint/2010/main" val="79671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F391-5FDA-8FCC-FE93-E11E9A1EB2F7}"/>
              </a:ext>
            </a:extLst>
          </p:cNvPr>
          <p:cNvSpPr>
            <a:spLocks noGrp="1"/>
          </p:cNvSpPr>
          <p:nvPr>
            <p:ph type="title"/>
          </p:nvPr>
        </p:nvSpPr>
        <p:spPr/>
        <p:txBody>
          <a:bodyPr/>
          <a:lstStyle/>
          <a:p>
            <a:r>
              <a:rPr lang="en-IN" dirty="0"/>
              <a:t>Project Blueprint</a:t>
            </a:r>
          </a:p>
        </p:txBody>
      </p:sp>
      <p:pic>
        <p:nvPicPr>
          <p:cNvPr id="5" name="Content Placeholder 4">
            <a:extLst>
              <a:ext uri="{FF2B5EF4-FFF2-40B4-BE49-F238E27FC236}">
                <a16:creationId xmlns:a16="http://schemas.microsoft.com/office/drawing/2014/main" id="{9AD5C909-0B91-9909-6403-01EC46583E20}"/>
              </a:ext>
            </a:extLst>
          </p:cNvPr>
          <p:cNvPicPr>
            <a:picLocks noGrp="1" noChangeAspect="1"/>
          </p:cNvPicPr>
          <p:nvPr>
            <p:ph idx="1"/>
          </p:nvPr>
        </p:nvPicPr>
        <p:blipFill>
          <a:blip r:embed="rId2"/>
          <a:stretch>
            <a:fillRect/>
          </a:stretch>
        </p:blipFill>
        <p:spPr>
          <a:xfrm>
            <a:off x="2550920" y="1256783"/>
            <a:ext cx="7090159" cy="5285261"/>
          </a:xfrm>
          <a:prstGeom prst="rect">
            <a:avLst/>
          </a:prstGeom>
        </p:spPr>
      </p:pic>
    </p:spTree>
    <p:extLst>
      <p:ext uri="{BB962C8B-B14F-4D97-AF65-F5344CB8AC3E}">
        <p14:creationId xmlns:p14="http://schemas.microsoft.com/office/powerpoint/2010/main" val="231046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A941E-FAAF-1970-0350-A43E57F0B226}"/>
              </a:ext>
            </a:extLst>
          </p:cNvPr>
          <p:cNvSpPr>
            <a:spLocks noGrp="1"/>
          </p:cNvSpPr>
          <p:nvPr>
            <p:ph type="title"/>
          </p:nvPr>
        </p:nvSpPr>
        <p:spPr/>
        <p:txBody>
          <a:bodyPr/>
          <a:lstStyle/>
          <a:p>
            <a:r>
              <a:rPr lang="en-IN" dirty="0"/>
              <a:t>Outcomes</a:t>
            </a:r>
          </a:p>
        </p:txBody>
      </p:sp>
      <p:sp>
        <p:nvSpPr>
          <p:cNvPr id="3" name="Content Placeholder 2">
            <a:extLst>
              <a:ext uri="{FF2B5EF4-FFF2-40B4-BE49-F238E27FC236}">
                <a16:creationId xmlns:a16="http://schemas.microsoft.com/office/drawing/2014/main" id="{3ADA0C14-6DB0-FEEA-3631-8F37FD3AE7D0}"/>
              </a:ext>
            </a:extLst>
          </p:cNvPr>
          <p:cNvSpPr>
            <a:spLocks noGrp="1"/>
          </p:cNvSpPr>
          <p:nvPr>
            <p:ph idx="1"/>
          </p:nvPr>
        </p:nvSpPr>
        <p:spPr/>
        <p:txBody>
          <a:bodyPr/>
          <a:lstStyle/>
          <a:p>
            <a:r>
              <a:rPr lang="en-IN" dirty="0"/>
              <a:t>Possible patent or Open source project dependent on scale of project.</a:t>
            </a:r>
          </a:p>
        </p:txBody>
      </p:sp>
    </p:spTree>
    <p:extLst>
      <p:ext uri="{BB962C8B-B14F-4D97-AF65-F5344CB8AC3E}">
        <p14:creationId xmlns:p14="http://schemas.microsoft.com/office/powerpoint/2010/main" val="780688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221</Words>
  <Application>Microsoft Office PowerPoint</Application>
  <PresentationFormat>Widescreen</PresentationFormat>
  <Paragraphs>20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Search Engine</vt:lpstr>
      <vt:lpstr>Why build a Search Engine?</vt:lpstr>
      <vt:lpstr>Unique Selling Point</vt:lpstr>
      <vt:lpstr>Tech Stack Used</vt:lpstr>
      <vt:lpstr>Project Blueprint</vt:lpstr>
      <vt:lpstr>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Sanskar Awachar</dc:creator>
  <cp:lastModifiedBy>Sanskar Awachar</cp:lastModifiedBy>
  <cp:revision>2</cp:revision>
  <dcterms:created xsi:type="dcterms:W3CDTF">2025-08-05T15:29:09Z</dcterms:created>
  <dcterms:modified xsi:type="dcterms:W3CDTF">2025-09-20T08:12:32Z</dcterms:modified>
</cp:coreProperties>
</file>