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58" r:id="rId6"/>
    <p:sldId id="280" r:id="rId7"/>
    <p:sldId id="269" r:id="rId8"/>
    <p:sldId id="264" r:id="rId9"/>
    <p:sldId id="261" r:id="rId10"/>
    <p:sldId id="262" r:id="rId11"/>
    <p:sldId id="265" r:id="rId12"/>
    <p:sldId id="281" r:id="rId13"/>
    <p:sldId id="277" r:id="rId14"/>
    <p:sldId id="276" r:id="rId15"/>
    <p:sldId id="279" r:id="rId16"/>
    <p:sldId id="278" r:id="rId17"/>
    <p:sldId id="272" r:id="rId18"/>
    <p:sldId id="263" r:id="rId19"/>
    <p:sldId id="28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394" autoAdjust="0"/>
  </p:normalViewPr>
  <p:slideViewPr>
    <p:cSldViewPr snapToGrid="0">
      <p:cViewPr>
        <p:scale>
          <a:sx n="50" d="100"/>
          <a:sy n="50" d="100"/>
        </p:scale>
        <p:origin x="672" y="582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D7CAE-4507-4FEB-AA56-F5D6708308A5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E5C80598-5507-4E5F-AD2C-DBB82A8F0E95}">
      <dgm:prSet phldrT="[Text]" custT="1"/>
      <dgm:spPr/>
      <dgm:t>
        <a:bodyPr/>
        <a:lstStyle/>
        <a:p>
          <a:r>
            <a:rPr lang="en-IN" sz="2000" dirty="0" err="1"/>
            <a:t>Deleted_bills</a:t>
          </a:r>
          <a:endParaRPr lang="en-IN" sz="2000" dirty="0"/>
        </a:p>
      </dgm:t>
    </dgm:pt>
    <dgm:pt modelId="{D0DEDFAB-C5C6-42EA-B8C2-88F8C59B3FEC}" cxnId="{40B234E3-41F6-4675-AEC7-5783CFBD68FD}" type="parTrans">
      <dgm:prSet/>
      <dgm:spPr/>
      <dgm:t>
        <a:bodyPr/>
        <a:lstStyle/>
        <a:p>
          <a:endParaRPr lang="en-IN"/>
        </a:p>
      </dgm:t>
    </dgm:pt>
    <dgm:pt modelId="{F4D40161-BEE6-4BFC-B242-5F47EB94AF5A}" cxnId="{40B234E3-41F6-4675-AEC7-5783CFBD68FD}" type="sibTrans">
      <dgm:prSet/>
      <dgm:spPr/>
      <dgm:t>
        <a:bodyPr/>
        <a:lstStyle/>
        <a:p>
          <a:endParaRPr lang="en-IN"/>
        </a:p>
      </dgm:t>
    </dgm:pt>
    <dgm:pt modelId="{C475B9EE-43D9-4F14-91DF-F78A4C219BD1}">
      <dgm:prSet phldrT="[Text]" custT="1"/>
      <dgm:spPr/>
      <dgm:t>
        <a:bodyPr/>
        <a:lstStyle/>
        <a:p>
          <a:r>
            <a:rPr lang="en-IN" sz="2000" dirty="0"/>
            <a:t>EID</a:t>
          </a:r>
          <a:endParaRPr lang="en-IN" sz="1400" dirty="0"/>
        </a:p>
      </dgm:t>
    </dgm:pt>
    <dgm:pt modelId="{91AABEE0-C5F0-4713-8C46-7A1441DD12D5}" cxnId="{C2D2AE64-2A48-4B2F-8531-DDA79B3DD334}" type="parTrans">
      <dgm:prSet/>
      <dgm:spPr/>
      <dgm:t>
        <a:bodyPr/>
        <a:lstStyle/>
        <a:p>
          <a:endParaRPr lang="en-IN"/>
        </a:p>
      </dgm:t>
    </dgm:pt>
    <dgm:pt modelId="{CB4A0B63-2408-43FD-80F4-486E7D3B4131}" cxnId="{C2D2AE64-2A48-4B2F-8531-DDA79B3DD334}" type="sibTrans">
      <dgm:prSet/>
      <dgm:spPr/>
      <dgm:t>
        <a:bodyPr/>
        <a:lstStyle/>
        <a:p>
          <a:endParaRPr lang="en-IN"/>
        </a:p>
      </dgm:t>
    </dgm:pt>
    <dgm:pt modelId="{3621A8F3-72FE-477D-BFFD-69397DDDBC26}">
      <dgm:prSet phldrT="[Text]" custT="1"/>
      <dgm:spPr/>
      <dgm:t>
        <a:bodyPr/>
        <a:lstStyle/>
        <a:p>
          <a:r>
            <a:rPr lang="en-IN" sz="1600" dirty="0"/>
            <a:t>REFNO</a:t>
          </a:r>
        </a:p>
      </dgm:t>
    </dgm:pt>
    <dgm:pt modelId="{82EAA027-99A6-45C9-8E9B-D7C70FAA723C}" cxnId="{FCDC0A8B-AEE0-4CD9-BDD9-48C6CF582731}" type="parTrans">
      <dgm:prSet/>
      <dgm:spPr/>
      <dgm:t>
        <a:bodyPr/>
        <a:lstStyle/>
        <a:p>
          <a:endParaRPr lang="en-IN"/>
        </a:p>
      </dgm:t>
    </dgm:pt>
    <dgm:pt modelId="{CEDA7C85-3971-465B-AE22-6EEF934ED65E}" cxnId="{FCDC0A8B-AEE0-4CD9-BDD9-48C6CF582731}" type="sibTrans">
      <dgm:prSet/>
      <dgm:spPr/>
      <dgm:t>
        <a:bodyPr/>
        <a:lstStyle/>
        <a:p>
          <a:endParaRPr lang="en-IN"/>
        </a:p>
      </dgm:t>
    </dgm:pt>
    <dgm:pt modelId="{66471F51-F219-4C31-8B7A-E40BDE1EE2B5}">
      <dgm:prSet phldrT="[Text]" phldr="1"/>
      <dgm:spPr/>
      <dgm:t>
        <a:bodyPr/>
        <a:lstStyle/>
        <a:p>
          <a:endParaRPr lang="en-IN" sz="1200" dirty="0"/>
        </a:p>
      </dgm:t>
    </dgm:pt>
    <dgm:pt modelId="{D2C6DCB3-6562-41AF-96F4-B706358E09C6}" cxnId="{21F75F15-4566-44FA-B4E2-BD1CA77D4716}" type="parTrans">
      <dgm:prSet/>
      <dgm:spPr/>
      <dgm:t>
        <a:bodyPr/>
        <a:lstStyle/>
        <a:p>
          <a:endParaRPr lang="en-IN"/>
        </a:p>
      </dgm:t>
    </dgm:pt>
    <dgm:pt modelId="{445B7AA1-EBD7-47E7-A686-D140DC60A5D0}" cxnId="{21F75F15-4566-44FA-B4E2-BD1CA77D4716}" type="sibTrans">
      <dgm:prSet/>
      <dgm:spPr/>
      <dgm:t>
        <a:bodyPr/>
        <a:lstStyle/>
        <a:p>
          <a:endParaRPr lang="en-IN"/>
        </a:p>
      </dgm:t>
    </dgm:pt>
    <dgm:pt modelId="{C0DE65E1-8E38-4BDE-83D0-E00BCB4CFC9F}">
      <dgm:prSet phldrT="[Text]" phldr="1"/>
      <dgm:spPr/>
      <dgm:t>
        <a:bodyPr/>
        <a:lstStyle/>
        <a:p>
          <a:endParaRPr lang="en-IN" sz="1200"/>
        </a:p>
      </dgm:t>
    </dgm:pt>
    <dgm:pt modelId="{F59ED0BD-06AC-4F8E-A2CB-5BCEEA656D15}" cxnId="{12A1BE2D-2886-42A5-B0F5-C34AEC7EA629}" type="parTrans">
      <dgm:prSet/>
      <dgm:spPr/>
      <dgm:t>
        <a:bodyPr/>
        <a:lstStyle/>
        <a:p>
          <a:endParaRPr lang="en-IN"/>
        </a:p>
      </dgm:t>
    </dgm:pt>
    <dgm:pt modelId="{D12B6721-34B5-4796-B266-6D06BF4649FC}" cxnId="{12A1BE2D-2886-42A5-B0F5-C34AEC7EA629}" type="sibTrans">
      <dgm:prSet/>
      <dgm:spPr/>
      <dgm:t>
        <a:bodyPr/>
        <a:lstStyle/>
        <a:p>
          <a:endParaRPr lang="en-IN"/>
        </a:p>
      </dgm:t>
    </dgm:pt>
    <dgm:pt modelId="{F3C33C7C-7499-4555-BF97-2D0E4CCA1630}">
      <dgm:prSet phldrT="[Text]" phldr="1"/>
      <dgm:spPr/>
      <dgm:t>
        <a:bodyPr/>
        <a:lstStyle/>
        <a:p>
          <a:endParaRPr lang="en-IN" sz="1200" dirty="0"/>
        </a:p>
      </dgm:t>
    </dgm:pt>
    <dgm:pt modelId="{BE67A8D4-B381-4131-A3DA-86986241D2B0}" cxnId="{C1BB6161-AA44-4D21-B54B-DAF32DA05CFF}" type="parTrans">
      <dgm:prSet/>
      <dgm:spPr/>
      <dgm:t>
        <a:bodyPr/>
        <a:lstStyle/>
        <a:p>
          <a:endParaRPr lang="en-IN"/>
        </a:p>
      </dgm:t>
    </dgm:pt>
    <dgm:pt modelId="{6FCDFDC6-4011-4298-98D5-C5D307F9C963}" cxnId="{C1BB6161-AA44-4D21-B54B-DAF32DA05CFF}" type="sibTrans">
      <dgm:prSet/>
      <dgm:spPr/>
      <dgm:t>
        <a:bodyPr/>
        <a:lstStyle/>
        <a:p>
          <a:endParaRPr lang="en-IN"/>
        </a:p>
      </dgm:t>
    </dgm:pt>
    <dgm:pt modelId="{2049AC4B-23E6-434C-99F8-B9D9E4C46D7B}">
      <dgm:prSet phldrT="[Text]" phldr="1"/>
      <dgm:spPr/>
      <dgm:t>
        <a:bodyPr/>
        <a:lstStyle/>
        <a:p>
          <a:endParaRPr lang="en-IN" sz="1200"/>
        </a:p>
      </dgm:t>
    </dgm:pt>
    <dgm:pt modelId="{9D1ECA19-AE98-4715-B941-0E889B703F76}" cxnId="{46F1001B-E2B3-43FE-ACE7-3D94C051F466}" type="parTrans">
      <dgm:prSet/>
      <dgm:spPr/>
      <dgm:t>
        <a:bodyPr/>
        <a:lstStyle/>
        <a:p>
          <a:endParaRPr lang="en-IN"/>
        </a:p>
      </dgm:t>
    </dgm:pt>
    <dgm:pt modelId="{BBC1C857-4FE8-4599-95C0-278DD704B72F}" cxnId="{46F1001B-E2B3-43FE-ACE7-3D94C051F466}" type="sibTrans">
      <dgm:prSet/>
      <dgm:spPr/>
      <dgm:t>
        <a:bodyPr/>
        <a:lstStyle/>
        <a:p>
          <a:endParaRPr lang="en-IN"/>
        </a:p>
      </dgm:t>
    </dgm:pt>
    <dgm:pt modelId="{AD2CF273-1456-4C1B-A15A-053DAE12A055}">
      <dgm:prSet phldrT="[Text]" phldr="1"/>
      <dgm:spPr/>
      <dgm:t>
        <a:bodyPr/>
        <a:lstStyle/>
        <a:p>
          <a:endParaRPr lang="en-IN" sz="1200" dirty="0"/>
        </a:p>
      </dgm:t>
    </dgm:pt>
    <dgm:pt modelId="{9748E30E-C3E4-42D0-9A34-FB8065369C37}" cxnId="{7556AF8A-B153-4876-AA5C-0AE21C784AAA}" type="parTrans">
      <dgm:prSet/>
      <dgm:spPr/>
      <dgm:t>
        <a:bodyPr/>
        <a:lstStyle/>
        <a:p>
          <a:endParaRPr lang="en-IN"/>
        </a:p>
      </dgm:t>
    </dgm:pt>
    <dgm:pt modelId="{B7EB7B05-75D2-4549-88CD-187ECE75D7CA}" cxnId="{7556AF8A-B153-4876-AA5C-0AE21C784AAA}" type="sibTrans">
      <dgm:prSet/>
      <dgm:spPr/>
      <dgm:t>
        <a:bodyPr/>
        <a:lstStyle/>
        <a:p>
          <a:endParaRPr lang="en-IN"/>
        </a:p>
      </dgm:t>
    </dgm:pt>
    <dgm:pt modelId="{2CDC51E7-DB5A-4C20-AF47-C9CF9556A6C9}">
      <dgm:prSet phldrT="[Text]" phldr="1"/>
      <dgm:spPr/>
      <dgm:t>
        <a:bodyPr/>
        <a:lstStyle/>
        <a:p>
          <a:endParaRPr lang="en-IN" sz="1200" dirty="0"/>
        </a:p>
      </dgm:t>
    </dgm:pt>
    <dgm:pt modelId="{393033F7-234E-4792-A016-022058A9611C}" cxnId="{82916EBF-45EC-4B2F-9348-2F089A97B19F}" type="parTrans">
      <dgm:prSet/>
      <dgm:spPr/>
      <dgm:t>
        <a:bodyPr/>
        <a:lstStyle/>
        <a:p>
          <a:endParaRPr lang="en-IN"/>
        </a:p>
      </dgm:t>
    </dgm:pt>
    <dgm:pt modelId="{33ABC224-D90E-4EA9-B8FB-10BCED81AC8A}" cxnId="{82916EBF-45EC-4B2F-9348-2F089A97B19F}" type="sibTrans">
      <dgm:prSet/>
      <dgm:spPr/>
      <dgm:t>
        <a:bodyPr/>
        <a:lstStyle/>
        <a:p>
          <a:endParaRPr lang="en-IN"/>
        </a:p>
      </dgm:t>
    </dgm:pt>
    <dgm:pt modelId="{CEFA6610-937F-4243-9318-C200D017E2B1}">
      <dgm:prSet phldrT="[Text]" custT="1"/>
      <dgm:spPr/>
      <dgm:t>
        <a:bodyPr/>
        <a:lstStyle/>
        <a:p>
          <a:br>
            <a:rPr lang="en-IN" sz="1600" dirty="0"/>
          </a:br>
          <a:r>
            <a:rPr lang="en-IN" sz="2400" dirty="0"/>
            <a:t>DATETIME</a:t>
          </a:r>
          <a:endParaRPr lang="en-IN" sz="1050" dirty="0"/>
        </a:p>
        <a:p>
          <a:endParaRPr lang="en-IN" sz="1600" dirty="0"/>
        </a:p>
      </dgm:t>
    </dgm:pt>
    <dgm:pt modelId="{D7DC0FA0-43D0-484C-BF38-DCE940A45C62}" cxnId="{2E1A81A9-D8C7-44FE-B997-9FA02E129681}" type="parTrans">
      <dgm:prSet/>
      <dgm:spPr/>
      <dgm:t>
        <a:bodyPr/>
        <a:lstStyle/>
        <a:p>
          <a:endParaRPr lang="en-IN"/>
        </a:p>
      </dgm:t>
    </dgm:pt>
    <dgm:pt modelId="{6685AE75-E6C1-4ACD-913B-42378CE4EEA4}" cxnId="{2E1A81A9-D8C7-44FE-B997-9FA02E129681}" type="sibTrans">
      <dgm:prSet/>
      <dgm:spPr/>
      <dgm:t>
        <a:bodyPr/>
        <a:lstStyle/>
        <a:p>
          <a:endParaRPr lang="en-IN"/>
        </a:p>
      </dgm:t>
    </dgm:pt>
    <dgm:pt modelId="{CF56761F-6ED7-4F41-8DCB-E8A6EADC6F99}">
      <dgm:prSet phldrT="[Text]" custT="1"/>
      <dgm:spPr/>
      <dgm:t>
        <a:bodyPr/>
        <a:lstStyle/>
        <a:p>
          <a:r>
            <a:rPr lang="en-IN" sz="1600" dirty="0"/>
            <a:t>AMOUNT</a:t>
          </a:r>
        </a:p>
      </dgm:t>
    </dgm:pt>
    <dgm:pt modelId="{AF1F5FCB-3FEA-4D42-B569-4917A76089F1}" cxnId="{466E5439-A48B-4FCA-AE93-4B7C3E65898B}" type="parTrans">
      <dgm:prSet/>
      <dgm:spPr/>
      <dgm:t>
        <a:bodyPr/>
        <a:lstStyle/>
        <a:p>
          <a:endParaRPr lang="en-IN"/>
        </a:p>
      </dgm:t>
    </dgm:pt>
    <dgm:pt modelId="{4D47CF19-B9D1-4D55-A904-A8D90626D5AA}" cxnId="{466E5439-A48B-4FCA-AE93-4B7C3E65898B}" type="sibTrans">
      <dgm:prSet/>
      <dgm:spPr/>
      <dgm:t>
        <a:bodyPr/>
        <a:lstStyle/>
        <a:p>
          <a:endParaRPr lang="en-IN"/>
        </a:p>
      </dgm:t>
    </dgm:pt>
    <dgm:pt modelId="{79620411-7F68-46C0-A1A4-039F49D77DC4}" type="pres">
      <dgm:prSet presAssocID="{ABBD7CAE-4507-4FEB-AA56-F5D6708308A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04D9BB-D83A-4611-B64D-53D83D561E19}" type="pres">
      <dgm:prSet presAssocID="{E5C80598-5507-4E5F-AD2C-DBB82A8F0E95}" presName="centerShape" presStyleLbl="node0" presStyleIdx="0" presStyleCnt="1" custScaleX="270490" custScaleY="125896" custLinFactNeighborX="-34571" custLinFactNeighborY="-32257"/>
      <dgm:spPr>
        <a:prstGeom prst="flowChartProcess">
          <a:avLst/>
        </a:prstGeom>
      </dgm:spPr>
    </dgm:pt>
    <dgm:pt modelId="{0E96A125-6A5D-40C5-9E15-8532E1667BFB}" type="pres">
      <dgm:prSet presAssocID="{D7DC0FA0-43D0-484C-BF38-DCE940A45C62}" presName="Name9" presStyleLbl="parChTrans1D2" presStyleIdx="0" presStyleCnt="4"/>
      <dgm:spPr/>
    </dgm:pt>
    <dgm:pt modelId="{338886CB-6E63-411B-B9CC-DCEFB0F7AEE3}" type="pres">
      <dgm:prSet presAssocID="{D7DC0FA0-43D0-484C-BF38-DCE940A45C62}" presName="connTx" presStyleLbl="parChTrans1D2" presStyleIdx="0" presStyleCnt="4"/>
      <dgm:spPr/>
    </dgm:pt>
    <dgm:pt modelId="{93B08E33-48C5-4C1B-81A8-B721ED722F56}" type="pres">
      <dgm:prSet presAssocID="{CEFA6610-937F-4243-9318-C200D017E2B1}" presName="node" presStyleLbl="node1" presStyleIdx="0" presStyleCnt="4" custScaleX="164522" custScaleY="151672" custRadScaleRad="184696" custRadScaleInc="154496">
        <dgm:presLayoutVars>
          <dgm:bulletEnabled val="1"/>
        </dgm:presLayoutVars>
      </dgm:prSet>
      <dgm:spPr/>
    </dgm:pt>
    <dgm:pt modelId="{7400AAE0-0C9D-4CD3-8F72-8432A2F5BA4F}" type="pres">
      <dgm:prSet presAssocID="{91AABEE0-C5F0-4713-8C46-7A1441DD12D5}" presName="Name9" presStyleLbl="parChTrans1D2" presStyleIdx="1" presStyleCnt="4"/>
      <dgm:spPr/>
    </dgm:pt>
    <dgm:pt modelId="{3DFC7A14-DDA4-4942-9EFE-5DDD78F6D50B}" type="pres">
      <dgm:prSet presAssocID="{91AABEE0-C5F0-4713-8C46-7A1441DD12D5}" presName="connTx" presStyleLbl="parChTrans1D2" presStyleIdx="1" presStyleCnt="4"/>
      <dgm:spPr/>
    </dgm:pt>
    <dgm:pt modelId="{564667D3-5CD4-40E8-B83E-AF979291AA3A}" type="pres">
      <dgm:prSet presAssocID="{C475B9EE-43D9-4F14-91DF-F78A4C219BD1}" presName="node" presStyleLbl="node1" presStyleIdx="1" presStyleCnt="4" custScaleX="116087" custScaleY="119521" custRadScaleRad="187887" custRadScaleInc="71677">
        <dgm:presLayoutVars>
          <dgm:bulletEnabled val="1"/>
        </dgm:presLayoutVars>
      </dgm:prSet>
      <dgm:spPr/>
    </dgm:pt>
    <dgm:pt modelId="{582223FE-1B22-4702-93B1-F3EA3F301528}" type="pres">
      <dgm:prSet presAssocID="{AF1F5FCB-3FEA-4D42-B569-4917A76089F1}" presName="Name9" presStyleLbl="parChTrans1D2" presStyleIdx="2" presStyleCnt="4"/>
      <dgm:spPr/>
    </dgm:pt>
    <dgm:pt modelId="{DEB733BF-4B54-4BEE-825B-DDF43D651B05}" type="pres">
      <dgm:prSet presAssocID="{AF1F5FCB-3FEA-4D42-B569-4917A76089F1}" presName="connTx" presStyleLbl="parChTrans1D2" presStyleIdx="2" presStyleCnt="4"/>
      <dgm:spPr/>
    </dgm:pt>
    <dgm:pt modelId="{869B216B-34A2-4951-8B0B-AC89DC878D1A}" type="pres">
      <dgm:prSet presAssocID="{CF56761F-6ED7-4F41-8DCB-E8A6EADC6F99}" presName="node" presStyleLbl="node1" presStyleIdx="2" presStyleCnt="4" custScaleX="210989" custScaleY="141515" custRadScaleRad="107618" custRadScaleInc="-18480">
        <dgm:presLayoutVars>
          <dgm:bulletEnabled val="1"/>
        </dgm:presLayoutVars>
      </dgm:prSet>
      <dgm:spPr/>
    </dgm:pt>
    <dgm:pt modelId="{EBDE8D32-8855-45E7-906F-8BE0F7A4F592}" type="pres">
      <dgm:prSet presAssocID="{82EAA027-99A6-45C9-8E9B-D7C70FAA723C}" presName="Name9" presStyleLbl="parChTrans1D2" presStyleIdx="3" presStyleCnt="4"/>
      <dgm:spPr/>
    </dgm:pt>
    <dgm:pt modelId="{2705955A-69CA-41F9-814B-59D4031CE5F3}" type="pres">
      <dgm:prSet presAssocID="{82EAA027-99A6-45C9-8E9B-D7C70FAA723C}" presName="connTx" presStyleLbl="parChTrans1D2" presStyleIdx="3" presStyleCnt="4"/>
      <dgm:spPr/>
    </dgm:pt>
    <dgm:pt modelId="{4561F651-C01E-4167-ABD6-40B0BEC538C1}" type="pres">
      <dgm:prSet presAssocID="{3621A8F3-72FE-477D-BFFD-69397DDDBC26}" presName="node" presStyleLbl="node1" presStyleIdx="3" presStyleCnt="4" custScaleX="151961" custRadScaleRad="199975" custRadScaleInc="-73339">
        <dgm:presLayoutVars>
          <dgm:bulletEnabled val="1"/>
        </dgm:presLayoutVars>
      </dgm:prSet>
      <dgm:spPr/>
    </dgm:pt>
  </dgm:ptLst>
  <dgm:cxnLst>
    <dgm:cxn modelId="{0421EE02-9C38-434D-A485-F409A1D79BB4}" type="presOf" srcId="{E5C80598-5507-4E5F-AD2C-DBB82A8F0E95}" destId="{2504D9BB-D83A-4611-B64D-53D83D561E19}" srcOrd="0" destOrd="0" presId="urn:microsoft.com/office/officeart/2005/8/layout/radial1"/>
    <dgm:cxn modelId="{F0E6170D-CD92-46F5-AFD9-5D03A1EB4323}" type="presOf" srcId="{CF56761F-6ED7-4F41-8DCB-E8A6EADC6F99}" destId="{869B216B-34A2-4951-8B0B-AC89DC878D1A}" srcOrd="0" destOrd="0" presId="urn:microsoft.com/office/officeart/2005/8/layout/radial1"/>
    <dgm:cxn modelId="{21F75F15-4566-44FA-B4E2-BD1CA77D4716}" srcId="{ABBD7CAE-4507-4FEB-AA56-F5D6708308A5}" destId="{66471F51-F219-4C31-8B7A-E40BDE1EE2B5}" srcOrd="1" destOrd="0" parTransId="{D2C6DCB3-6562-41AF-96F4-B706358E09C6}" sibTransId="{445B7AA1-EBD7-47E7-A686-D140DC60A5D0}"/>
    <dgm:cxn modelId="{CDEA9717-ECB0-443C-B65F-583B08A5C64F}" type="presOf" srcId="{91AABEE0-C5F0-4713-8C46-7A1441DD12D5}" destId="{7400AAE0-0C9D-4CD3-8F72-8432A2F5BA4F}" srcOrd="0" destOrd="0" presId="urn:microsoft.com/office/officeart/2005/8/layout/radial1"/>
    <dgm:cxn modelId="{46F1001B-E2B3-43FE-ACE7-3D94C051F466}" srcId="{ABBD7CAE-4507-4FEB-AA56-F5D6708308A5}" destId="{2049AC4B-23E6-434C-99F8-B9D9E4C46D7B}" srcOrd="2" destOrd="0" parTransId="{9D1ECA19-AE98-4715-B941-0E889B703F76}" sibTransId="{BBC1C857-4FE8-4599-95C0-278DD704B72F}"/>
    <dgm:cxn modelId="{B5D43A23-5249-407C-9FBD-5A3B2FE8FFCE}" type="presOf" srcId="{3621A8F3-72FE-477D-BFFD-69397DDDBC26}" destId="{4561F651-C01E-4167-ABD6-40B0BEC538C1}" srcOrd="0" destOrd="0" presId="urn:microsoft.com/office/officeart/2005/8/layout/radial1"/>
    <dgm:cxn modelId="{12A1BE2D-2886-42A5-B0F5-C34AEC7EA629}" srcId="{66471F51-F219-4C31-8B7A-E40BDE1EE2B5}" destId="{C0DE65E1-8E38-4BDE-83D0-E00BCB4CFC9F}" srcOrd="0" destOrd="0" parTransId="{F59ED0BD-06AC-4F8E-A2CB-5BCEEA656D15}" sibTransId="{D12B6721-34B5-4796-B266-6D06BF4649FC}"/>
    <dgm:cxn modelId="{C020952E-C003-4FDD-8489-15880DD6954C}" type="presOf" srcId="{C475B9EE-43D9-4F14-91DF-F78A4C219BD1}" destId="{564667D3-5CD4-40E8-B83E-AF979291AA3A}" srcOrd="0" destOrd="0" presId="urn:microsoft.com/office/officeart/2005/8/layout/radial1"/>
    <dgm:cxn modelId="{466E5439-A48B-4FCA-AE93-4B7C3E65898B}" srcId="{E5C80598-5507-4E5F-AD2C-DBB82A8F0E95}" destId="{CF56761F-6ED7-4F41-8DCB-E8A6EADC6F99}" srcOrd="2" destOrd="0" parTransId="{AF1F5FCB-3FEA-4D42-B569-4917A76089F1}" sibTransId="{4D47CF19-B9D1-4D55-A904-A8D90626D5AA}"/>
    <dgm:cxn modelId="{F9A9663B-B004-4161-B852-4D265D3E9BC6}" type="presOf" srcId="{AF1F5FCB-3FEA-4D42-B569-4917A76089F1}" destId="{582223FE-1B22-4702-93B1-F3EA3F301528}" srcOrd="0" destOrd="0" presId="urn:microsoft.com/office/officeart/2005/8/layout/radial1"/>
    <dgm:cxn modelId="{C1BB6161-AA44-4D21-B54B-DAF32DA05CFF}" srcId="{66471F51-F219-4C31-8B7A-E40BDE1EE2B5}" destId="{F3C33C7C-7499-4555-BF97-2D0E4CCA1630}" srcOrd="1" destOrd="0" parTransId="{BE67A8D4-B381-4131-A3DA-86986241D2B0}" sibTransId="{6FCDFDC6-4011-4298-98D5-C5D307F9C963}"/>
    <dgm:cxn modelId="{C2D2AE64-2A48-4B2F-8531-DDA79B3DD334}" srcId="{E5C80598-5507-4E5F-AD2C-DBB82A8F0E95}" destId="{C475B9EE-43D9-4F14-91DF-F78A4C219BD1}" srcOrd="1" destOrd="0" parTransId="{91AABEE0-C5F0-4713-8C46-7A1441DD12D5}" sibTransId="{CB4A0B63-2408-43FD-80F4-486E7D3B4131}"/>
    <dgm:cxn modelId="{99B7AB6D-176A-420E-A6F1-5D7FC6DA9CE0}" type="presOf" srcId="{ABBD7CAE-4507-4FEB-AA56-F5D6708308A5}" destId="{79620411-7F68-46C0-A1A4-039F49D77DC4}" srcOrd="0" destOrd="0" presId="urn:microsoft.com/office/officeart/2005/8/layout/radial1"/>
    <dgm:cxn modelId="{16827C7E-3FA9-4D7F-B6C6-D8C83B688D6E}" type="presOf" srcId="{82EAA027-99A6-45C9-8E9B-D7C70FAA723C}" destId="{2705955A-69CA-41F9-814B-59D4031CE5F3}" srcOrd="1" destOrd="0" presId="urn:microsoft.com/office/officeart/2005/8/layout/radial1"/>
    <dgm:cxn modelId="{F03B5089-4FD3-4636-A420-039BBC166AD4}" type="presOf" srcId="{82EAA027-99A6-45C9-8E9B-D7C70FAA723C}" destId="{EBDE8D32-8855-45E7-906F-8BE0F7A4F592}" srcOrd="0" destOrd="0" presId="urn:microsoft.com/office/officeart/2005/8/layout/radial1"/>
    <dgm:cxn modelId="{BBF37F8A-AC52-4C0D-85C0-9914A96300AB}" type="presOf" srcId="{D7DC0FA0-43D0-484C-BF38-DCE940A45C62}" destId="{338886CB-6E63-411B-B9CC-DCEFB0F7AEE3}" srcOrd="1" destOrd="0" presId="urn:microsoft.com/office/officeart/2005/8/layout/radial1"/>
    <dgm:cxn modelId="{7556AF8A-B153-4876-AA5C-0AE21C784AAA}" srcId="{2049AC4B-23E6-434C-99F8-B9D9E4C46D7B}" destId="{AD2CF273-1456-4C1B-A15A-053DAE12A055}" srcOrd="0" destOrd="0" parTransId="{9748E30E-C3E4-42D0-9A34-FB8065369C37}" sibTransId="{B7EB7B05-75D2-4549-88CD-187ECE75D7CA}"/>
    <dgm:cxn modelId="{FCDC0A8B-AEE0-4CD9-BDD9-48C6CF582731}" srcId="{E5C80598-5507-4E5F-AD2C-DBB82A8F0E95}" destId="{3621A8F3-72FE-477D-BFFD-69397DDDBC26}" srcOrd="3" destOrd="0" parTransId="{82EAA027-99A6-45C9-8E9B-D7C70FAA723C}" sibTransId="{CEDA7C85-3971-465B-AE22-6EEF934ED65E}"/>
    <dgm:cxn modelId="{36A36E90-BD6B-4C2E-A18A-984C9A88CBE9}" type="presOf" srcId="{91AABEE0-C5F0-4713-8C46-7A1441DD12D5}" destId="{3DFC7A14-DDA4-4942-9EFE-5DDD78F6D50B}" srcOrd="1" destOrd="0" presId="urn:microsoft.com/office/officeart/2005/8/layout/radial1"/>
    <dgm:cxn modelId="{B7CDA7A1-2DF8-41FE-8394-EFA1B34D0E4A}" type="presOf" srcId="{CEFA6610-937F-4243-9318-C200D017E2B1}" destId="{93B08E33-48C5-4C1B-81A8-B721ED722F56}" srcOrd="0" destOrd="0" presId="urn:microsoft.com/office/officeart/2005/8/layout/radial1"/>
    <dgm:cxn modelId="{2E1A81A9-D8C7-44FE-B997-9FA02E129681}" srcId="{E5C80598-5507-4E5F-AD2C-DBB82A8F0E95}" destId="{CEFA6610-937F-4243-9318-C200D017E2B1}" srcOrd="0" destOrd="0" parTransId="{D7DC0FA0-43D0-484C-BF38-DCE940A45C62}" sibTransId="{6685AE75-E6C1-4ACD-913B-42378CE4EEA4}"/>
    <dgm:cxn modelId="{82916EBF-45EC-4B2F-9348-2F089A97B19F}" srcId="{2049AC4B-23E6-434C-99F8-B9D9E4C46D7B}" destId="{2CDC51E7-DB5A-4C20-AF47-C9CF9556A6C9}" srcOrd="1" destOrd="0" parTransId="{393033F7-234E-4792-A016-022058A9611C}" sibTransId="{33ABC224-D90E-4EA9-B8FB-10BCED81AC8A}"/>
    <dgm:cxn modelId="{40B234E3-41F6-4675-AEC7-5783CFBD68FD}" srcId="{ABBD7CAE-4507-4FEB-AA56-F5D6708308A5}" destId="{E5C80598-5507-4E5F-AD2C-DBB82A8F0E95}" srcOrd="0" destOrd="0" parTransId="{D0DEDFAB-C5C6-42EA-B8C2-88F8C59B3FEC}" sibTransId="{F4D40161-BEE6-4BFC-B242-5F47EB94AF5A}"/>
    <dgm:cxn modelId="{F1EE88E8-2138-4197-B26D-76C6527DFA4C}" type="presOf" srcId="{AF1F5FCB-3FEA-4D42-B569-4917A76089F1}" destId="{DEB733BF-4B54-4BEE-825B-DDF43D651B05}" srcOrd="1" destOrd="0" presId="urn:microsoft.com/office/officeart/2005/8/layout/radial1"/>
    <dgm:cxn modelId="{442D0DF2-7705-4433-A9D7-848E00FCE627}" type="presOf" srcId="{D7DC0FA0-43D0-484C-BF38-DCE940A45C62}" destId="{0E96A125-6A5D-40C5-9E15-8532E1667BFB}" srcOrd="0" destOrd="0" presId="urn:microsoft.com/office/officeart/2005/8/layout/radial1"/>
    <dgm:cxn modelId="{3814EBA9-76F9-424F-A291-8C4D2193A970}" type="presParOf" srcId="{79620411-7F68-46C0-A1A4-039F49D77DC4}" destId="{2504D9BB-D83A-4611-B64D-53D83D561E19}" srcOrd="0" destOrd="0" presId="urn:microsoft.com/office/officeart/2005/8/layout/radial1"/>
    <dgm:cxn modelId="{EC499935-9B86-42BE-9BCE-FDF41EA85432}" type="presParOf" srcId="{79620411-7F68-46C0-A1A4-039F49D77DC4}" destId="{0E96A125-6A5D-40C5-9E15-8532E1667BFB}" srcOrd="1" destOrd="0" presId="urn:microsoft.com/office/officeart/2005/8/layout/radial1"/>
    <dgm:cxn modelId="{CCDCC115-96E7-4720-B737-1F41582D6BA8}" type="presParOf" srcId="{0E96A125-6A5D-40C5-9E15-8532E1667BFB}" destId="{338886CB-6E63-411B-B9CC-DCEFB0F7AEE3}" srcOrd="0" destOrd="0" presId="urn:microsoft.com/office/officeart/2005/8/layout/radial1"/>
    <dgm:cxn modelId="{758E7FD4-0973-4F25-B825-57E4810A6E61}" type="presParOf" srcId="{79620411-7F68-46C0-A1A4-039F49D77DC4}" destId="{93B08E33-48C5-4C1B-81A8-B721ED722F56}" srcOrd="2" destOrd="0" presId="urn:microsoft.com/office/officeart/2005/8/layout/radial1"/>
    <dgm:cxn modelId="{C6C8B95E-0CD0-48F7-A630-CF9809A69456}" type="presParOf" srcId="{79620411-7F68-46C0-A1A4-039F49D77DC4}" destId="{7400AAE0-0C9D-4CD3-8F72-8432A2F5BA4F}" srcOrd="3" destOrd="0" presId="urn:microsoft.com/office/officeart/2005/8/layout/radial1"/>
    <dgm:cxn modelId="{F0732EA6-3177-41D1-A3D5-13230D320349}" type="presParOf" srcId="{7400AAE0-0C9D-4CD3-8F72-8432A2F5BA4F}" destId="{3DFC7A14-DDA4-4942-9EFE-5DDD78F6D50B}" srcOrd="0" destOrd="0" presId="urn:microsoft.com/office/officeart/2005/8/layout/radial1"/>
    <dgm:cxn modelId="{C9457B58-0892-4669-8C6F-F9518D2D970C}" type="presParOf" srcId="{79620411-7F68-46C0-A1A4-039F49D77DC4}" destId="{564667D3-5CD4-40E8-B83E-AF979291AA3A}" srcOrd="4" destOrd="0" presId="urn:microsoft.com/office/officeart/2005/8/layout/radial1"/>
    <dgm:cxn modelId="{142F67FF-294F-4D66-BB3C-CE3DCFA3F4FF}" type="presParOf" srcId="{79620411-7F68-46C0-A1A4-039F49D77DC4}" destId="{582223FE-1B22-4702-93B1-F3EA3F301528}" srcOrd="5" destOrd="0" presId="urn:microsoft.com/office/officeart/2005/8/layout/radial1"/>
    <dgm:cxn modelId="{4A49FC70-5973-4223-915A-59ADF2DCC3B1}" type="presParOf" srcId="{582223FE-1B22-4702-93B1-F3EA3F301528}" destId="{DEB733BF-4B54-4BEE-825B-DDF43D651B05}" srcOrd="0" destOrd="0" presId="urn:microsoft.com/office/officeart/2005/8/layout/radial1"/>
    <dgm:cxn modelId="{A6338DAA-09A6-4E08-BDD3-B628EA089A58}" type="presParOf" srcId="{79620411-7F68-46C0-A1A4-039F49D77DC4}" destId="{869B216B-34A2-4951-8B0B-AC89DC878D1A}" srcOrd="6" destOrd="0" presId="urn:microsoft.com/office/officeart/2005/8/layout/radial1"/>
    <dgm:cxn modelId="{E2069413-CC6D-487E-A731-055150A880A2}" type="presParOf" srcId="{79620411-7F68-46C0-A1A4-039F49D77DC4}" destId="{EBDE8D32-8855-45E7-906F-8BE0F7A4F592}" srcOrd="7" destOrd="0" presId="urn:microsoft.com/office/officeart/2005/8/layout/radial1"/>
    <dgm:cxn modelId="{16E04C65-6D0C-42D1-B534-B31B0938C630}" type="presParOf" srcId="{EBDE8D32-8855-45E7-906F-8BE0F7A4F592}" destId="{2705955A-69CA-41F9-814B-59D4031CE5F3}" srcOrd="0" destOrd="0" presId="urn:microsoft.com/office/officeart/2005/8/layout/radial1"/>
    <dgm:cxn modelId="{FDB987D4-601E-43AA-B48F-AEF90C086012}" type="presParOf" srcId="{79620411-7F68-46C0-A1A4-039F49D77DC4}" destId="{4561F651-C01E-4167-ABD6-40B0BEC538C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D7CAE-4507-4FEB-AA56-F5D6708308A5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E5C80598-5507-4E5F-AD2C-DBB82A8F0E95}">
      <dgm:prSet phldrT="[Text]" custT="1"/>
      <dgm:spPr/>
      <dgm:t>
        <a:bodyPr/>
        <a:lstStyle/>
        <a:p>
          <a:r>
            <a:rPr lang="en-IN" sz="2000" dirty="0"/>
            <a:t>Bills</a:t>
          </a:r>
        </a:p>
      </dgm:t>
    </dgm:pt>
    <dgm:pt modelId="{D0DEDFAB-C5C6-42EA-B8C2-88F8C59B3FEC}" cxnId="{40B234E3-41F6-4675-AEC7-5783CFBD68FD}" type="parTrans">
      <dgm:prSet/>
      <dgm:spPr/>
      <dgm:t>
        <a:bodyPr/>
        <a:lstStyle/>
        <a:p>
          <a:endParaRPr lang="en-IN"/>
        </a:p>
      </dgm:t>
    </dgm:pt>
    <dgm:pt modelId="{F4D40161-BEE6-4BFC-B242-5F47EB94AF5A}" cxnId="{40B234E3-41F6-4675-AEC7-5783CFBD68FD}" type="sibTrans">
      <dgm:prSet/>
      <dgm:spPr/>
      <dgm:t>
        <a:bodyPr/>
        <a:lstStyle/>
        <a:p>
          <a:endParaRPr lang="en-IN"/>
        </a:p>
      </dgm:t>
    </dgm:pt>
    <dgm:pt modelId="{C475B9EE-43D9-4F14-91DF-F78A4C219BD1}">
      <dgm:prSet phldrT="[Text]" custT="1"/>
      <dgm:spPr/>
      <dgm:t>
        <a:bodyPr/>
        <a:lstStyle/>
        <a:p>
          <a:r>
            <a:rPr lang="en-IN" sz="1800" dirty="0"/>
            <a:t>EID</a:t>
          </a:r>
        </a:p>
      </dgm:t>
    </dgm:pt>
    <dgm:pt modelId="{91AABEE0-C5F0-4713-8C46-7A1441DD12D5}" cxnId="{C2D2AE64-2A48-4B2F-8531-DDA79B3DD334}" type="parTrans">
      <dgm:prSet/>
      <dgm:spPr/>
      <dgm:t>
        <a:bodyPr/>
        <a:lstStyle/>
        <a:p>
          <a:endParaRPr lang="en-IN"/>
        </a:p>
      </dgm:t>
    </dgm:pt>
    <dgm:pt modelId="{CB4A0B63-2408-43FD-80F4-486E7D3B4131}" cxnId="{C2D2AE64-2A48-4B2F-8531-DDA79B3DD334}" type="sibTrans">
      <dgm:prSet/>
      <dgm:spPr/>
      <dgm:t>
        <a:bodyPr/>
        <a:lstStyle/>
        <a:p>
          <a:endParaRPr lang="en-IN"/>
        </a:p>
      </dgm:t>
    </dgm:pt>
    <dgm:pt modelId="{3621A8F3-72FE-477D-BFFD-69397DDDBC26}">
      <dgm:prSet phldrT="[Text]" custT="1"/>
      <dgm:spPr/>
      <dgm:t>
        <a:bodyPr/>
        <a:lstStyle/>
        <a:p>
          <a:r>
            <a:rPr lang="en-IN" sz="2000" dirty="0"/>
            <a:t>REFNO</a:t>
          </a:r>
        </a:p>
      </dgm:t>
    </dgm:pt>
    <dgm:pt modelId="{82EAA027-99A6-45C9-8E9B-D7C70FAA723C}" cxnId="{FCDC0A8B-AEE0-4CD9-BDD9-48C6CF582731}" type="parTrans">
      <dgm:prSet/>
      <dgm:spPr/>
      <dgm:t>
        <a:bodyPr/>
        <a:lstStyle/>
        <a:p>
          <a:endParaRPr lang="en-IN"/>
        </a:p>
      </dgm:t>
    </dgm:pt>
    <dgm:pt modelId="{CEDA7C85-3971-465B-AE22-6EEF934ED65E}" cxnId="{FCDC0A8B-AEE0-4CD9-BDD9-48C6CF582731}" type="sibTrans">
      <dgm:prSet/>
      <dgm:spPr/>
      <dgm:t>
        <a:bodyPr/>
        <a:lstStyle/>
        <a:p>
          <a:endParaRPr lang="en-IN"/>
        </a:p>
      </dgm:t>
    </dgm:pt>
    <dgm:pt modelId="{66471F51-F219-4C31-8B7A-E40BDE1EE2B5}">
      <dgm:prSet phldrT="[Text]" phldr="1"/>
      <dgm:spPr/>
      <dgm:t>
        <a:bodyPr/>
        <a:lstStyle/>
        <a:p>
          <a:endParaRPr lang="en-IN" sz="1600" dirty="0"/>
        </a:p>
      </dgm:t>
    </dgm:pt>
    <dgm:pt modelId="{D2C6DCB3-6562-41AF-96F4-B706358E09C6}" cxnId="{21F75F15-4566-44FA-B4E2-BD1CA77D4716}" type="parTrans">
      <dgm:prSet/>
      <dgm:spPr/>
      <dgm:t>
        <a:bodyPr/>
        <a:lstStyle/>
        <a:p>
          <a:endParaRPr lang="en-IN"/>
        </a:p>
      </dgm:t>
    </dgm:pt>
    <dgm:pt modelId="{445B7AA1-EBD7-47E7-A686-D140DC60A5D0}" cxnId="{21F75F15-4566-44FA-B4E2-BD1CA77D4716}" type="sibTrans">
      <dgm:prSet/>
      <dgm:spPr/>
      <dgm:t>
        <a:bodyPr/>
        <a:lstStyle/>
        <a:p>
          <a:endParaRPr lang="en-IN"/>
        </a:p>
      </dgm:t>
    </dgm:pt>
    <dgm:pt modelId="{C0DE65E1-8E38-4BDE-83D0-E00BCB4CFC9F}">
      <dgm:prSet phldrT="[Text]" phldr="1"/>
      <dgm:spPr/>
      <dgm:t>
        <a:bodyPr/>
        <a:lstStyle/>
        <a:p>
          <a:endParaRPr lang="en-IN" sz="1600"/>
        </a:p>
      </dgm:t>
    </dgm:pt>
    <dgm:pt modelId="{F59ED0BD-06AC-4F8E-A2CB-5BCEEA656D15}" cxnId="{12A1BE2D-2886-42A5-B0F5-C34AEC7EA629}" type="parTrans">
      <dgm:prSet/>
      <dgm:spPr/>
      <dgm:t>
        <a:bodyPr/>
        <a:lstStyle/>
        <a:p>
          <a:endParaRPr lang="en-IN"/>
        </a:p>
      </dgm:t>
    </dgm:pt>
    <dgm:pt modelId="{D12B6721-34B5-4796-B266-6D06BF4649FC}" cxnId="{12A1BE2D-2886-42A5-B0F5-C34AEC7EA629}" type="sibTrans">
      <dgm:prSet/>
      <dgm:spPr/>
      <dgm:t>
        <a:bodyPr/>
        <a:lstStyle/>
        <a:p>
          <a:endParaRPr lang="en-IN"/>
        </a:p>
      </dgm:t>
    </dgm:pt>
    <dgm:pt modelId="{F3C33C7C-7499-4555-BF97-2D0E4CCA1630}">
      <dgm:prSet phldrT="[Text]" phldr="1"/>
      <dgm:spPr/>
      <dgm:t>
        <a:bodyPr/>
        <a:lstStyle/>
        <a:p>
          <a:endParaRPr lang="en-IN" sz="1600" dirty="0"/>
        </a:p>
      </dgm:t>
    </dgm:pt>
    <dgm:pt modelId="{BE67A8D4-B381-4131-A3DA-86986241D2B0}" cxnId="{C1BB6161-AA44-4D21-B54B-DAF32DA05CFF}" type="parTrans">
      <dgm:prSet/>
      <dgm:spPr/>
      <dgm:t>
        <a:bodyPr/>
        <a:lstStyle/>
        <a:p>
          <a:endParaRPr lang="en-IN"/>
        </a:p>
      </dgm:t>
    </dgm:pt>
    <dgm:pt modelId="{6FCDFDC6-4011-4298-98D5-C5D307F9C963}" cxnId="{C1BB6161-AA44-4D21-B54B-DAF32DA05CFF}" type="sibTrans">
      <dgm:prSet/>
      <dgm:spPr/>
      <dgm:t>
        <a:bodyPr/>
        <a:lstStyle/>
        <a:p>
          <a:endParaRPr lang="en-IN"/>
        </a:p>
      </dgm:t>
    </dgm:pt>
    <dgm:pt modelId="{2049AC4B-23E6-434C-99F8-B9D9E4C46D7B}">
      <dgm:prSet phldrT="[Text]" phldr="1"/>
      <dgm:spPr/>
      <dgm:t>
        <a:bodyPr/>
        <a:lstStyle/>
        <a:p>
          <a:endParaRPr lang="en-IN" sz="1600"/>
        </a:p>
      </dgm:t>
    </dgm:pt>
    <dgm:pt modelId="{9D1ECA19-AE98-4715-B941-0E889B703F76}" cxnId="{46F1001B-E2B3-43FE-ACE7-3D94C051F466}" type="parTrans">
      <dgm:prSet/>
      <dgm:spPr/>
      <dgm:t>
        <a:bodyPr/>
        <a:lstStyle/>
        <a:p>
          <a:endParaRPr lang="en-IN"/>
        </a:p>
      </dgm:t>
    </dgm:pt>
    <dgm:pt modelId="{BBC1C857-4FE8-4599-95C0-278DD704B72F}" cxnId="{46F1001B-E2B3-43FE-ACE7-3D94C051F466}" type="sibTrans">
      <dgm:prSet/>
      <dgm:spPr/>
      <dgm:t>
        <a:bodyPr/>
        <a:lstStyle/>
        <a:p>
          <a:endParaRPr lang="en-IN"/>
        </a:p>
      </dgm:t>
    </dgm:pt>
    <dgm:pt modelId="{AD2CF273-1456-4C1B-A15A-053DAE12A055}">
      <dgm:prSet phldrT="[Text]" phldr="1"/>
      <dgm:spPr/>
      <dgm:t>
        <a:bodyPr/>
        <a:lstStyle/>
        <a:p>
          <a:endParaRPr lang="en-IN" sz="1600" dirty="0"/>
        </a:p>
      </dgm:t>
    </dgm:pt>
    <dgm:pt modelId="{9748E30E-C3E4-42D0-9A34-FB8065369C37}" cxnId="{7556AF8A-B153-4876-AA5C-0AE21C784AAA}" type="parTrans">
      <dgm:prSet/>
      <dgm:spPr/>
      <dgm:t>
        <a:bodyPr/>
        <a:lstStyle/>
        <a:p>
          <a:endParaRPr lang="en-IN"/>
        </a:p>
      </dgm:t>
    </dgm:pt>
    <dgm:pt modelId="{B7EB7B05-75D2-4549-88CD-187ECE75D7CA}" cxnId="{7556AF8A-B153-4876-AA5C-0AE21C784AAA}" type="sibTrans">
      <dgm:prSet/>
      <dgm:spPr/>
      <dgm:t>
        <a:bodyPr/>
        <a:lstStyle/>
        <a:p>
          <a:endParaRPr lang="en-IN"/>
        </a:p>
      </dgm:t>
    </dgm:pt>
    <dgm:pt modelId="{2CDC51E7-DB5A-4C20-AF47-C9CF9556A6C9}">
      <dgm:prSet phldrT="[Text]" phldr="1"/>
      <dgm:spPr/>
      <dgm:t>
        <a:bodyPr/>
        <a:lstStyle/>
        <a:p>
          <a:endParaRPr lang="en-IN" sz="1600" dirty="0"/>
        </a:p>
      </dgm:t>
    </dgm:pt>
    <dgm:pt modelId="{393033F7-234E-4792-A016-022058A9611C}" cxnId="{82916EBF-45EC-4B2F-9348-2F089A97B19F}" type="parTrans">
      <dgm:prSet/>
      <dgm:spPr/>
      <dgm:t>
        <a:bodyPr/>
        <a:lstStyle/>
        <a:p>
          <a:endParaRPr lang="en-IN"/>
        </a:p>
      </dgm:t>
    </dgm:pt>
    <dgm:pt modelId="{33ABC224-D90E-4EA9-B8FB-10BCED81AC8A}" cxnId="{82916EBF-45EC-4B2F-9348-2F089A97B19F}" type="sibTrans">
      <dgm:prSet/>
      <dgm:spPr/>
      <dgm:t>
        <a:bodyPr/>
        <a:lstStyle/>
        <a:p>
          <a:endParaRPr lang="en-IN"/>
        </a:p>
      </dgm:t>
    </dgm:pt>
    <dgm:pt modelId="{CEFA6610-937F-4243-9318-C200D017E2B1}">
      <dgm:prSet phldrT="[Text]" custT="1"/>
      <dgm:spPr/>
      <dgm:t>
        <a:bodyPr/>
        <a:lstStyle/>
        <a:p>
          <a:br>
            <a:rPr lang="en-IN" sz="2000" dirty="0"/>
          </a:br>
          <a:r>
            <a:rPr lang="en-IN" sz="2000" dirty="0"/>
            <a:t>DATETIME</a:t>
          </a:r>
        </a:p>
        <a:p>
          <a:endParaRPr lang="en-IN" sz="2000" dirty="0"/>
        </a:p>
      </dgm:t>
    </dgm:pt>
    <dgm:pt modelId="{D7DC0FA0-43D0-484C-BF38-DCE940A45C62}" cxnId="{2E1A81A9-D8C7-44FE-B997-9FA02E129681}" type="parTrans">
      <dgm:prSet/>
      <dgm:spPr/>
      <dgm:t>
        <a:bodyPr/>
        <a:lstStyle/>
        <a:p>
          <a:endParaRPr lang="en-IN"/>
        </a:p>
      </dgm:t>
    </dgm:pt>
    <dgm:pt modelId="{6685AE75-E6C1-4ACD-913B-42378CE4EEA4}" cxnId="{2E1A81A9-D8C7-44FE-B997-9FA02E129681}" type="sibTrans">
      <dgm:prSet/>
      <dgm:spPr/>
      <dgm:t>
        <a:bodyPr/>
        <a:lstStyle/>
        <a:p>
          <a:endParaRPr lang="en-IN"/>
        </a:p>
      </dgm:t>
    </dgm:pt>
    <dgm:pt modelId="{CF56761F-6ED7-4F41-8DCB-E8A6EADC6F99}">
      <dgm:prSet phldrT="[Text]" custT="1"/>
      <dgm:spPr/>
      <dgm:t>
        <a:bodyPr/>
        <a:lstStyle/>
        <a:p>
          <a:r>
            <a:rPr lang="en-IN" sz="1800" dirty="0"/>
            <a:t>AMOUNT</a:t>
          </a:r>
        </a:p>
      </dgm:t>
    </dgm:pt>
    <dgm:pt modelId="{AF1F5FCB-3FEA-4D42-B569-4917A76089F1}" cxnId="{466E5439-A48B-4FCA-AE93-4B7C3E65898B}" type="parTrans">
      <dgm:prSet/>
      <dgm:spPr/>
      <dgm:t>
        <a:bodyPr/>
        <a:lstStyle/>
        <a:p>
          <a:endParaRPr lang="en-IN"/>
        </a:p>
      </dgm:t>
    </dgm:pt>
    <dgm:pt modelId="{4D47CF19-B9D1-4D55-A904-A8D90626D5AA}" cxnId="{466E5439-A48B-4FCA-AE93-4B7C3E65898B}" type="sibTrans">
      <dgm:prSet/>
      <dgm:spPr/>
      <dgm:t>
        <a:bodyPr/>
        <a:lstStyle/>
        <a:p>
          <a:endParaRPr lang="en-IN"/>
        </a:p>
      </dgm:t>
    </dgm:pt>
    <dgm:pt modelId="{79620411-7F68-46C0-A1A4-039F49D77DC4}" type="pres">
      <dgm:prSet presAssocID="{ABBD7CAE-4507-4FEB-AA56-F5D6708308A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04D9BB-D83A-4611-B64D-53D83D561E19}" type="pres">
      <dgm:prSet presAssocID="{E5C80598-5507-4E5F-AD2C-DBB82A8F0E95}" presName="centerShape" presStyleLbl="node0" presStyleIdx="0" presStyleCnt="1" custScaleX="148389" custScaleY="67511" custLinFactNeighborX="-35467" custLinFactNeighborY="86"/>
      <dgm:spPr>
        <a:prstGeom prst="flowChartProcess">
          <a:avLst/>
        </a:prstGeom>
      </dgm:spPr>
    </dgm:pt>
    <dgm:pt modelId="{0E96A125-6A5D-40C5-9E15-8532E1667BFB}" type="pres">
      <dgm:prSet presAssocID="{D7DC0FA0-43D0-484C-BF38-DCE940A45C62}" presName="Name9" presStyleLbl="parChTrans1D2" presStyleIdx="0" presStyleCnt="4"/>
      <dgm:spPr/>
    </dgm:pt>
    <dgm:pt modelId="{338886CB-6E63-411B-B9CC-DCEFB0F7AEE3}" type="pres">
      <dgm:prSet presAssocID="{D7DC0FA0-43D0-484C-BF38-DCE940A45C62}" presName="connTx" presStyleLbl="parChTrans1D2" presStyleIdx="0" presStyleCnt="4"/>
      <dgm:spPr/>
    </dgm:pt>
    <dgm:pt modelId="{93B08E33-48C5-4C1B-81A8-B721ED722F56}" type="pres">
      <dgm:prSet presAssocID="{CEFA6610-937F-4243-9318-C200D017E2B1}" presName="node" presStyleLbl="node1" presStyleIdx="0" presStyleCnt="4" custScaleX="139718" custScaleY="109176" custRadScaleRad="93909" custRadScaleInc="-2666">
        <dgm:presLayoutVars>
          <dgm:bulletEnabled val="1"/>
        </dgm:presLayoutVars>
      </dgm:prSet>
      <dgm:spPr/>
    </dgm:pt>
    <dgm:pt modelId="{7400AAE0-0C9D-4CD3-8F72-8432A2F5BA4F}" type="pres">
      <dgm:prSet presAssocID="{91AABEE0-C5F0-4713-8C46-7A1441DD12D5}" presName="Name9" presStyleLbl="parChTrans1D2" presStyleIdx="1" presStyleCnt="4"/>
      <dgm:spPr/>
    </dgm:pt>
    <dgm:pt modelId="{3DFC7A14-DDA4-4942-9EFE-5DDD78F6D50B}" type="pres">
      <dgm:prSet presAssocID="{91AABEE0-C5F0-4713-8C46-7A1441DD12D5}" presName="connTx" presStyleLbl="parChTrans1D2" presStyleIdx="1" presStyleCnt="4"/>
      <dgm:spPr/>
    </dgm:pt>
    <dgm:pt modelId="{564667D3-5CD4-40E8-B83E-AF979291AA3A}" type="pres">
      <dgm:prSet presAssocID="{C475B9EE-43D9-4F14-91DF-F78A4C219BD1}" presName="node" presStyleLbl="node1" presStyleIdx="1" presStyleCnt="4" custScaleX="112084" custScaleY="99881" custRadScaleRad="187047" custRadScaleInc="-64695">
        <dgm:presLayoutVars>
          <dgm:bulletEnabled val="1"/>
        </dgm:presLayoutVars>
      </dgm:prSet>
      <dgm:spPr/>
    </dgm:pt>
    <dgm:pt modelId="{582223FE-1B22-4702-93B1-F3EA3F301528}" type="pres">
      <dgm:prSet presAssocID="{AF1F5FCB-3FEA-4D42-B569-4917A76089F1}" presName="Name9" presStyleLbl="parChTrans1D2" presStyleIdx="2" presStyleCnt="4"/>
      <dgm:spPr/>
    </dgm:pt>
    <dgm:pt modelId="{DEB733BF-4B54-4BEE-825B-DDF43D651B05}" type="pres">
      <dgm:prSet presAssocID="{AF1F5FCB-3FEA-4D42-B569-4917A76089F1}" presName="connTx" presStyleLbl="parChTrans1D2" presStyleIdx="2" presStyleCnt="4"/>
      <dgm:spPr/>
    </dgm:pt>
    <dgm:pt modelId="{869B216B-34A2-4951-8B0B-AC89DC878D1A}" type="pres">
      <dgm:prSet presAssocID="{CF56761F-6ED7-4F41-8DCB-E8A6EADC6F99}" presName="node" presStyleLbl="node1" presStyleIdx="2" presStyleCnt="4" custScaleX="160428" custScaleY="134417" custRadScaleRad="182303" custRadScaleInc="126592">
        <dgm:presLayoutVars>
          <dgm:bulletEnabled val="1"/>
        </dgm:presLayoutVars>
      </dgm:prSet>
      <dgm:spPr/>
    </dgm:pt>
    <dgm:pt modelId="{EBDE8D32-8855-45E7-906F-8BE0F7A4F592}" type="pres">
      <dgm:prSet presAssocID="{82EAA027-99A6-45C9-8E9B-D7C70FAA723C}" presName="Name9" presStyleLbl="parChTrans1D2" presStyleIdx="3" presStyleCnt="4"/>
      <dgm:spPr/>
    </dgm:pt>
    <dgm:pt modelId="{2705955A-69CA-41F9-814B-59D4031CE5F3}" type="pres">
      <dgm:prSet presAssocID="{82EAA027-99A6-45C9-8E9B-D7C70FAA723C}" presName="connTx" presStyleLbl="parChTrans1D2" presStyleIdx="3" presStyleCnt="4"/>
      <dgm:spPr/>
    </dgm:pt>
    <dgm:pt modelId="{4561F651-C01E-4167-ABD6-40B0BEC538C1}" type="pres">
      <dgm:prSet presAssocID="{3621A8F3-72FE-477D-BFFD-69397DDDBC26}" presName="node" presStyleLbl="node1" presStyleIdx="3" presStyleCnt="4" custAng="180322" custScaleX="164164" custScaleY="99216" custRadScaleRad="165890" custRadScaleInc="86243">
        <dgm:presLayoutVars>
          <dgm:bulletEnabled val="1"/>
        </dgm:presLayoutVars>
      </dgm:prSet>
      <dgm:spPr/>
    </dgm:pt>
  </dgm:ptLst>
  <dgm:cxnLst>
    <dgm:cxn modelId="{0421EE02-9C38-434D-A485-F409A1D79BB4}" type="presOf" srcId="{E5C80598-5507-4E5F-AD2C-DBB82A8F0E95}" destId="{2504D9BB-D83A-4611-B64D-53D83D561E19}" srcOrd="0" destOrd="0" presId="urn:microsoft.com/office/officeart/2005/8/layout/radial1"/>
    <dgm:cxn modelId="{F0E6170D-CD92-46F5-AFD9-5D03A1EB4323}" type="presOf" srcId="{CF56761F-6ED7-4F41-8DCB-E8A6EADC6F99}" destId="{869B216B-34A2-4951-8B0B-AC89DC878D1A}" srcOrd="0" destOrd="0" presId="urn:microsoft.com/office/officeart/2005/8/layout/radial1"/>
    <dgm:cxn modelId="{21F75F15-4566-44FA-B4E2-BD1CA77D4716}" srcId="{ABBD7CAE-4507-4FEB-AA56-F5D6708308A5}" destId="{66471F51-F219-4C31-8B7A-E40BDE1EE2B5}" srcOrd="1" destOrd="0" parTransId="{D2C6DCB3-6562-41AF-96F4-B706358E09C6}" sibTransId="{445B7AA1-EBD7-47E7-A686-D140DC60A5D0}"/>
    <dgm:cxn modelId="{CDEA9717-ECB0-443C-B65F-583B08A5C64F}" type="presOf" srcId="{91AABEE0-C5F0-4713-8C46-7A1441DD12D5}" destId="{7400AAE0-0C9D-4CD3-8F72-8432A2F5BA4F}" srcOrd="0" destOrd="0" presId="urn:microsoft.com/office/officeart/2005/8/layout/radial1"/>
    <dgm:cxn modelId="{46F1001B-E2B3-43FE-ACE7-3D94C051F466}" srcId="{ABBD7CAE-4507-4FEB-AA56-F5D6708308A5}" destId="{2049AC4B-23E6-434C-99F8-B9D9E4C46D7B}" srcOrd="2" destOrd="0" parTransId="{9D1ECA19-AE98-4715-B941-0E889B703F76}" sibTransId="{BBC1C857-4FE8-4599-95C0-278DD704B72F}"/>
    <dgm:cxn modelId="{B5D43A23-5249-407C-9FBD-5A3B2FE8FFCE}" type="presOf" srcId="{3621A8F3-72FE-477D-BFFD-69397DDDBC26}" destId="{4561F651-C01E-4167-ABD6-40B0BEC538C1}" srcOrd="0" destOrd="0" presId="urn:microsoft.com/office/officeart/2005/8/layout/radial1"/>
    <dgm:cxn modelId="{12A1BE2D-2886-42A5-B0F5-C34AEC7EA629}" srcId="{66471F51-F219-4C31-8B7A-E40BDE1EE2B5}" destId="{C0DE65E1-8E38-4BDE-83D0-E00BCB4CFC9F}" srcOrd="0" destOrd="0" parTransId="{F59ED0BD-06AC-4F8E-A2CB-5BCEEA656D15}" sibTransId="{D12B6721-34B5-4796-B266-6D06BF4649FC}"/>
    <dgm:cxn modelId="{C020952E-C003-4FDD-8489-15880DD6954C}" type="presOf" srcId="{C475B9EE-43D9-4F14-91DF-F78A4C219BD1}" destId="{564667D3-5CD4-40E8-B83E-AF979291AA3A}" srcOrd="0" destOrd="0" presId="urn:microsoft.com/office/officeart/2005/8/layout/radial1"/>
    <dgm:cxn modelId="{466E5439-A48B-4FCA-AE93-4B7C3E65898B}" srcId="{E5C80598-5507-4E5F-AD2C-DBB82A8F0E95}" destId="{CF56761F-6ED7-4F41-8DCB-E8A6EADC6F99}" srcOrd="2" destOrd="0" parTransId="{AF1F5FCB-3FEA-4D42-B569-4917A76089F1}" sibTransId="{4D47CF19-B9D1-4D55-A904-A8D90626D5AA}"/>
    <dgm:cxn modelId="{F9A9663B-B004-4161-B852-4D265D3E9BC6}" type="presOf" srcId="{AF1F5FCB-3FEA-4D42-B569-4917A76089F1}" destId="{582223FE-1B22-4702-93B1-F3EA3F301528}" srcOrd="0" destOrd="0" presId="urn:microsoft.com/office/officeart/2005/8/layout/radial1"/>
    <dgm:cxn modelId="{C1BB6161-AA44-4D21-B54B-DAF32DA05CFF}" srcId="{66471F51-F219-4C31-8B7A-E40BDE1EE2B5}" destId="{F3C33C7C-7499-4555-BF97-2D0E4CCA1630}" srcOrd="1" destOrd="0" parTransId="{BE67A8D4-B381-4131-A3DA-86986241D2B0}" sibTransId="{6FCDFDC6-4011-4298-98D5-C5D307F9C963}"/>
    <dgm:cxn modelId="{C2D2AE64-2A48-4B2F-8531-DDA79B3DD334}" srcId="{E5C80598-5507-4E5F-AD2C-DBB82A8F0E95}" destId="{C475B9EE-43D9-4F14-91DF-F78A4C219BD1}" srcOrd="1" destOrd="0" parTransId="{91AABEE0-C5F0-4713-8C46-7A1441DD12D5}" sibTransId="{CB4A0B63-2408-43FD-80F4-486E7D3B4131}"/>
    <dgm:cxn modelId="{99B7AB6D-176A-420E-A6F1-5D7FC6DA9CE0}" type="presOf" srcId="{ABBD7CAE-4507-4FEB-AA56-F5D6708308A5}" destId="{79620411-7F68-46C0-A1A4-039F49D77DC4}" srcOrd="0" destOrd="0" presId="urn:microsoft.com/office/officeart/2005/8/layout/radial1"/>
    <dgm:cxn modelId="{16827C7E-3FA9-4D7F-B6C6-D8C83B688D6E}" type="presOf" srcId="{82EAA027-99A6-45C9-8E9B-D7C70FAA723C}" destId="{2705955A-69CA-41F9-814B-59D4031CE5F3}" srcOrd="1" destOrd="0" presId="urn:microsoft.com/office/officeart/2005/8/layout/radial1"/>
    <dgm:cxn modelId="{F03B5089-4FD3-4636-A420-039BBC166AD4}" type="presOf" srcId="{82EAA027-99A6-45C9-8E9B-D7C70FAA723C}" destId="{EBDE8D32-8855-45E7-906F-8BE0F7A4F592}" srcOrd="0" destOrd="0" presId="urn:microsoft.com/office/officeart/2005/8/layout/radial1"/>
    <dgm:cxn modelId="{BBF37F8A-AC52-4C0D-85C0-9914A96300AB}" type="presOf" srcId="{D7DC0FA0-43D0-484C-BF38-DCE940A45C62}" destId="{338886CB-6E63-411B-B9CC-DCEFB0F7AEE3}" srcOrd="1" destOrd="0" presId="urn:microsoft.com/office/officeart/2005/8/layout/radial1"/>
    <dgm:cxn modelId="{7556AF8A-B153-4876-AA5C-0AE21C784AAA}" srcId="{2049AC4B-23E6-434C-99F8-B9D9E4C46D7B}" destId="{AD2CF273-1456-4C1B-A15A-053DAE12A055}" srcOrd="0" destOrd="0" parTransId="{9748E30E-C3E4-42D0-9A34-FB8065369C37}" sibTransId="{B7EB7B05-75D2-4549-88CD-187ECE75D7CA}"/>
    <dgm:cxn modelId="{FCDC0A8B-AEE0-4CD9-BDD9-48C6CF582731}" srcId="{E5C80598-5507-4E5F-AD2C-DBB82A8F0E95}" destId="{3621A8F3-72FE-477D-BFFD-69397DDDBC26}" srcOrd="3" destOrd="0" parTransId="{82EAA027-99A6-45C9-8E9B-D7C70FAA723C}" sibTransId="{CEDA7C85-3971-465B-AE22-6EEF934ED65E}"/>
    <dgm:cxn modelId="{36A36E90-BD6B-4C2E-A18A-984C9A88CBE9}" type="presOf" srcId="{91AABEE0-C5F0-4713-8C46-7A1441DD12D5}" destId="{3DFC7A14-DDA4-4942-9EFE-5DDD78F6D50B}" srcOrd="1" destOrd="0" presId="urn:microsoft.com/office/officeart/2005/8/layout/radial1"/>
    <dgm:cxn modelId="{B7CDA7A1-2DF8-41FE-8394-EFA1B34D0E4A}" type="presOf" srcId="{CEFA6610-937F-4243-9318-C200D017E2B1}" destId="{93B08E33-48C5-4C1B-81A8-B721ED722F56}" srcOrd="0" destOrd="0" presId="urn:microsoft.com/office/officeart/2005/8/layout/radial1"/>
    <dgm:cxn modelId="{2E1A81A9-D8C7-44FE-B997-9FA02E129681}" srcId="{E5C80598-5507-4E5F-AD2C-DBB82A8F0E95}" destId="{CEFA6610-937F-4243-9318-C200D017E2B1}" srcOrd="0" destOrd="0" parTransId="{D7DC0FA0-43D0-484C-BF38-DCE940A45C62}" sibTransId="{6685AE75-E6C1-4ACD-913B-42378CE4EEA4}"/>
    <dgm:cxn modelId="{82916EBF-45EC-4B2F-9348-2F089A97B19F}" srcId="{2049AC4B-23E6-434C-99F8-B9D9E4C46D7B}" destId="{2CDC51E7-DB5A-4C20-AF47-C9CF9556A6C9}" srcOrd="1" destOrd="0" parTransId="{393033F7-234E-4792-A016-022058A9611C}" sibTransId="{33ABC224-D90E-4EA9-B8FB-10BCED81AC8A}"/>
    <dgm:cxn modelId="{40B234E3-41F6-4675-AEC7-5783CFBD68FD}" srcId="{ABBD7CAE-4507-4FEB-AA56-F5D6708308A5}" destId="{E5C80598-5507-4E5F-AD2C-DBB82A8F0E95}" srcOrd="0" destOrd="0" parTransId="{D0DEDFAB-C5C6-42EA-B8C2-88F8C59B3FEC}" sibTransId="{F4D40161-BEE6-4BFC-B242-5F47EB94AF5A}"/>
    <dgm:cxn modelId="{F1EE88E8-2138-4197-B26D-76C6527DFA4C}" type="presOf" srcId="{AF1F5FCB-3FEA-4D42-B569-4917A76089F1}" destId="{DEB733BF-4B54-4BEE-825B-DDF43D651B05}" srcOrd="1" destOrd="0" presId="urn:microsoft.com/office/officeart/2005/8/layout/radial1"/>
    <dgm:cxn modelId="{442D0DF2-7705-4433-A9D7-848E00FCE627}" type="presOf" srcId="{D7DC0FA0-43D0-484C-BF38-DCE940A45C62}" destId="{0E96A125-6A5D-40C5-9E15-8532E1667BFB}" srcOrd="0" destOrd="0" presId="urn:microsoft.com/office/officeart/2005/8/layout/radial1"/>
    <dgm:cxn modelId="{3814EBA9-76F9-424F-A291-8C4D2193A970}" type="presParOf" srcId="{79620411-7F68-46C0-A1A4-039F49D77DC4}" destId="{2504D9BB-D83A-4611-B64D-53D83D561E19}" srcOrd="0" destOrd="0" presId="urn:microsoft.com/office/officeart/2005/8/layout/radial1"/>
    <dgm:cxn modelId="{EC499935-9B86-42BE-9BCE-FDF41EA85432}" type="presParOf" srcId="{79620411-7F68-46C0-A1A4-039F49D77DC4}" destId="{0E96A125-6A5D-40C5-9E15-8532E1667BFB}" srcOrd="1" destOrd="0" presId="urn:microsoft.com/office/officeart/2005/8/layout/radial1"/>
    <dgm:cxn modelId="{CCDCC115-96E7-4720-B737-1F41582D6BA8}" type="presParOf" srcId="{0E96A125-6A5D-40C5-9E15-8532E1667BFB}" destId="{338886CB-6E63-411B-B9CC-DCEFB0F7AEE3}" srcOrd="0" destOrd="0" presId="urn:microsoft.com/office/officeart/2005/8/layout/radial1"/>
    <dgm:cxn modelId="{758E7FD4-0973-4F25-B825-57E4810A6E61}" type="presParOf" srcId="{79620411-7F68-46C0-A1A4-039F49D77DC4}" destId="{93B08E33-48C5-4C1B-81A8-B721ED722F56}" srcOrd="2" destOrd="0" presId="urn:microsoft.com/office/officeart/2005/8/layout/radial1"/>
    <dgm:cxn modelId="{C6C8B95E-0CD0-48F7-A630-CF9809A69456}" type="presParOf" srcId="{79620411-7F68-46C0-A1A4-039F49D77DC4}" destId="{7400AAE0-0C9D-4CD3-8F72-8432A2F5BA4F}" srcOrd="3" destOrd="0" presId="urn:microsoft.com/office/officeart/2005/8/layout/radial1"/>
    <dgm:cxn modelId="{F0732EA6-3177-41D1-A3D5-13230D320349}" type="presParOf" srcId="{7400AAE0-0C9D-4CD3-8F72-8432A2F5BA4F}" destId="{3DFC7A14-DDA4-4942-9EFE-5DDD78F6D50B}" srcOrd="0" destOrd="0" presId="urn:microsoft.com/office/officeart/2005/8/layout/radial1"/>
    <dgm:cxn modelId="{C9457B58-0892-4669-8C6F-F9518D2D970C}" type="presParOf" srcId="{79620411-7F68-46C0-A1A4-039F49D77DC4}" destId="{564667D3-5CD4-40E8-B83E-AF979291AA3A}" srcOrd="4" destOrd="0" presId="urn:microsoft.com/office/officeart/2005/8/layout/radial1"/>
    <dgm:cxn modelId="{142F67FF-294F-4D66-BB3C-CE3DCFA3F4FF}" type="presParOf" srcId="{79620411-7F68-46C0-A1A4-039F49D77DC4}" destId="{582223FE-1B22-4702-93B1-F3EA3F301528}" srcOrd="5" destOrd="0" presId="urn:microsoft.com/office/officeart/2005/8/layout/radial1"/>
    <dgm:cxn modelId="{4A49FC70-5973-4223-915A-59ADF2DCC3B1}" type="presParOf" srcId="{582223FE-1B22-4702-93B1-F3EA3F301528}" destId="{DEB733BF-4B54-4BEE-825B-DDF43D651B05}" srcOrd="0" destOrd="0" presId="urn:microsoft.com/office/officeart/2005/8/layout/radial1"/>
    <dgm:cxn modelId="{A6338DAA-09A6-4E08-BDD3-B628EA089A58}" type="presParOf" srcId="{79620411-7F68-46C0-A1A4-039F49D77DC4}" destId="{869B216B-34A2-4951-8B0B-AC89DC878D1A}" srcOrd="6" destOrd="0" presId="urn:microsoft.com/office/officeart/2005/8/layout/radial1"/>
    <dgm:cxn modelId="{E2069413-CC6D-487E-A731-055150A880A2}" type="presParOf" srcId="{79620411-7F68-46C0-A1A4-039F49D77DC4}" destId="{EBDE8D32-8855-45E7-906F-8BE0F7A4F592}" srcOrd="7" destOrd="0" presId="urn:microsoft.com/office/officeart/2005/8/layout/radial1"/>
    <dgm:cxn modelId="{16E04C65-6D0C-42D1-B534-B31B0938C630}" type="presParOf" srcId="{EBDE8D32-8855-45E7-906F-8BE0F7A4F592}" destId="{2705955A-69CA-41F9-814B-59D4031CE5F3}" srcOrd="0" destOrd="0" presId="urn:microsoft.com/office/officeart/2005/8/layout/radial1"/>
    <dgm:cxn modelId="{FDB987D4-601E-43AA-B48F-AEF90C086012}" type="presParOf" srcId="{79620411-7F68-46C0-A1A4-039F49D77DC4}" destId="{4561F651-C01E-4167-ABD6-40B0BEC538C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D7CAE-4507-4FEB-AA56-F5D6708308A5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E5C80598-5507-4E5F-AD2C-DBB82A8F0E95}">
      <dgm:prSet phldrT="[Text]" custT="1"/>
      <dgm:spPr/>
      <dgm:t>
        <a:bodyPr/>
        <a:lstStyle/>
        <a:p>
          <a:r>
            <a:rPr lang="en-IN" sz="2000" dirty="0" err="1"/>
            <a:t>Item_details</a:t>
          </a:r>
          <a:endParaRPr lang="en-IN" sz="2000" dirty="0"/>
        </a:p>
      </dgm:t>
    </dgm:pt>
    <dgm:pt modelId="{D0DEDFAB-C5C6-42EA-B8C2-88F8C59B3FEC}" cxnId="{CE058B78-63C0-4504-80E7-F237F0D66A11}" type="parTrans">
      <dgm:prSet/>
      <dgm:spPr/>
      <dgm:t>
        <a:bodyPr/>
        <a:lstStyle/>
        <a:p>
          <a:endParaRPr lang="en-IN"/>
        </a:p>
      </dgm:t>
    </dgm:pt>
    <dgm:pt modelId="{F4D40161-BEE6-4BFC-B242-5F47EB94AF5A}" cxnId="{CE058B78-63C0-4504-80E7-F237F0D66A11}" type="sibTrans">
      <dgm:prSet/>
      <dgm:spPr/>
      <dgm:t>
        <a:bodyPr/>
        <a:lstStyle/>
        <a:p>
          <a:endParaRPr lang="en-IN"/>
        </a:p>
      </dgm:t>
    </dgm:pt>
    <dgm:pt modelId="{CEFA6610-937F-4243-9318-C200D017E2B1}">
      <dgm:prSet phldrT="[Text]" custT="1"/>
      <dgm:spPr/>
      <dgm:t>
        <a:bodyPr/>
        <a:lstStyle/>
        <a:p>
          <a:br>
            <a:rPr lang="en-IN" sz="1800" dirty="0"/>
          </a:br>
          <a:r>
            <a:rPr lang="en-IN" sz="1800" dirty="0"/>
            <a:t>Cost</a:t>
          </a:r>
        </a:p>
        <a:p>
          <a:endParaRPr lang="en-IN" sz="1800" dirty="0"/>
        </a:p>
      </dgm:t>
    </dgm:pt>
    <dgm:pt modelId="{D7DC0FA0-43D0-484C-BF38-DCE940A45C62}" cxnId="{E0ADD563-BF5B-4EF4-9A45-AA79366EB2CC}" type="parTrans">
      <dgm:prSet/>
      <dgm:spPr/>
      <dgm:t>
        <a:bodyPr/>
        <a:lstStyle/>
        <a:p>
          <a:endParaRPr lang="en-IN"/>
        </a:p>
      </dgm:t>
    </dgm:pt>
    <dgm:pt modelId="{6685AE75-E6C1-4ACD-913B-42378CE4EEA4}" cxnId="{E0ADD563-BF5B-4EF4-9A45-AA79366EB2CC}" type="sibTrans">
      <dgm:prSet/>
      <dgm:spPr/>
      <dgm:t>
        <a:bodyPr/>
        <a:lstStyle/>
        <a:p>
          <a:endParaRPr lang="en-IN"/>
        </a:p>
      </dgm:t>
    </dgm:pt>
    <dgm:pt modelId="{CF56761F-6ED7-4F41-8DCB-E8A6EADC6F99}">
      <dgm:prSet phldrT="[Text]" custT="1"/>
      <dgm:spPr/>
      <dgm:t>
        <a:bodyPr/>
        <a:lstStyle/>
        <a:p>
          <a:r>
            <a:rPr lang="en-IN" sz="1800" dirty="0"/>
            <a:t>Name</a:t>
          </a:r>
        </a:p>
      </dgm:t>
    </dgm:pt>
    <dgm:pt modelId="{AF1F5FCB-3FEA-4D42-B569-4917A76089F1}" cxnId="{129F6904-B809-4E09-A693-3EB96131942E}" type="parTrans">
      <dgm:prSet/>
      <dgm:spPr/>
      <dgm:t>
        <a:bodyPr/>
        <a:lstStyle/>
        <a:p>
          <a:endParaRPr lang="en-IN"/>
        </a:p>
      </dgm:t>
    </dgm:pt>
    <dgm:pt modelId="{4D47CF19-B9D1-4D55-A904-A8D90626D5AA}" cxnId="{129F6904-B809-4E09-A693-3EB96131942E}" type="sibTrans">
      <dgm:prSet/>
      <dgm:spPr/>
      <dgm:t>
        <a:bodyPr/>
        <a:lstStyle/>
        <a:p>
          <a:endParaRPr lang="en-IN"/>
        </a:p>
      </dgm:t>
    </dgm:pt>
    <dgm:pt modelId="{3621A8F3-72FE-477D-BFFD-69397DDDBC2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000" u="sng" dirty="0"/>
            <a:t>IID</a:t>
          </a:r>
          <a:r>
            <a:rPr sz="6500" u="sng"/>
            <a:t/>
          </a:r>
          <a:endParaRPr sz="6500" u="sng"/>
        </a:p>
      </dgm:t>
    </dgm:pt>
    <dgm:pt modelId="{82EAA027-99A6-45C9-8E9B-D7C70FAA723C}" cxnId="{EBDE8265-AB69-4385-AA58-EA66284CDA28}" type="parTrans">
      <dgm:prSet/>
      <dgm:spPr/>
      <dgm:t>
        <a:bodyPr/>
        <a:lstStyle/>
        <a:p>
          <a:endParaRPr lang="en-IN"/>
        </a:p>
      </dgm:t>
    </dgm:pt>
    <dgm:pt modelId="{CEDA7C85-3971-465B-AE22-6EEF934ED65E}" cxnId="{EBDE8265-AB69-4385-AA58-EA66284CDA28}" type="sibTrans">
      <dgm:prSet/>
      <dgm:spPr/>
      <dgm:t>
        <a:bodyPr/>
        <a:lstStyle/>
        <a:p>
          <a:endParaRPr lang="en-IN"/>
        </a:p>
      </dgm:t>
    </dgm:pt>
    <dgm:pt modelId="{66471F51-F219-4C31-8B7A-E40BDE1EE2B5}">
      <dgm:prSet phldrT="[Text]" phldr="1"/>
      <dgm:spPr/>
      <dgm:t>
        <a:bodyPr/>
        <a:lstStyle/>
        <a:p>
          <a:endParaRPr lang="en-IN" sz="1600" dirty="0"/>
        </a:p>
      </dgm:t>
    </dgm:pt>
    <dgm:pt modelId="{D2C6DCB3-6562-41AF-96F4-B706358E09C6}" cxnId="{939CE54C-C030-4968-A52B-973B6069AC14}" type="parTrans">
      <dgm:prSet/>
      <dgm:spPr/>
      <dgm:t>
        <a:bodyPr/>
        <a:lstStyle/>
        <a:p>
          <a:endParaRPr lang="en-IN"/>
        </a:p>
      </dgm:t>
    </dgm:pt>
    <dgm:pt modelId="{445B7AA1-EBD7-47E7-A686-D140DC60A5D0}" cxnId="{939CE54C-C030-4968-A52B-973B6069AC14}" type="sibTrans">
      <dgm:prSet/>
      <dgm:spPr/>
      <dgm:t>
        <a:bodyPr/>
        <a:lstStyle/>
        <a:p>
          <a:endParaRPr lang="en-IN"/>
        </a:p>
      </dgm:t>
    </dgm:pt>
    <dgm:pt modelId="{C0DE65E1-8E38-4BDE-83D0-E00BCB4CFC9F}">
      <dgm:prSet phldrT="[Text]" phldr="1"/>
      <dgm:spPr/>
      <dgm:t>
        <a:bodyPr/>
        <a:lstStyle/>
        <a:p>
          <a:endParaRPr lang="en-IN" sz="1600"/>
        </a:p>
      </dgm:t>
    </dgm:pt>
    <dgm:pt modelId="{F59ED0BD-06AC-4F8E-A2CB-5BCEEA656D15}" cxnId="{1BF8E3EB-2D6A-48AA-89EB-CF41017AD458}" type="parTrans">
      <dgm:prSet/>
      <dgm:spPr/>
      <dgm:t>
        <a:bodyPr/>
        <a:lstStyle/>
        <a:p>
          <a:endParaRPr lang="en-IN"/>
        </a:p>
      </dgm:t>
    </dgm:pt>
    <dgm:pt modelId="{D12B6721-34B5-4796-B266-6D06BF4649FC}" cxnId="{1BF8E3EB-2D6A-48AA-89EB-CF41017AD458}" type="sibTrans">
      <dgm:prSet/>
      <dgm:spPr/>
      <dgm:t>
        <a:bodyPr/>
        <a:lstStyle/>
        <a:p>
          <a:endParaRPr lang="en-IN"/>
        </a:p>
      </dgm:t>
    </dgm:pt>
    <dgm:pt modelId="{F3C33C7C-7499-4555-BF97-2D0E4CCA1630}">
      <dgm:prSet phldrT="[Text]" phldr="1"/>
      <dgm:spPr/>
      <dgm:t>
        <a:bodyPr/>
        <a:lstStyle/>
        <a:p>
          <a:endParaRPr lang="en-IN" sz="1600" dirty="0"/>
        </a:p>
      </dgm:t>
    </dgm:pt>
    <dgm:pt modelId="{BE67A8D4-B381-4131-A3DA-86986241D2B0}" cxnId="{8F405350-E88D-4BBB-9FB7-C4BE9D698170}" type="parTrans">
      <dgm:prSet/>
      <dgm:spPr/>
      <dgm:t>
        <a:bodyPr/>
        <a:lstStyle/>
        <a:p>
          <a:endParaRPr lang="en-IN"/>
        </a:p>
      </dgm:t>
    </dgm:pt>
    <dgm:pt modelId="{6FCDFDC6-4011-4298-98D5-C5D307F9C963}" cxnId="{8F405350-E88D-4BBB-9FB7-C4BE9D698170}" type="sibTrans">
      <dgm:prSet/>
      <dgm:spPr/>
      <dgm:t>
        <a:bodyPr/>
        <a:lstStyle/>
        <a:p>
          <a:endParaRPr lang="en-IN"/>
        </a:p>
      </dgm:t>
    </dgm:pt>
    <dgm:pt modelId="{2049AC4B-23E6-434C-99F8-B9D9E4C46D7B}">
      <dgm:prSet phldrT="[Text]" phldr="1"/>
      <dgm:spPr/>
      <dgm:t>
        <a:bodyPr/>
        <a:lstStyle/>
        <a:p>
          <a:endParaRPr lang="en-IN" sz="1600"/>
        </a:p>
      </dgm:t>
    </dgm:pt>
    <dgm:pt modelId="{9D1ECA19-AE98-4715-B941-0E889B703F76}" cxnId="{D19D97B8-E630-403C-8BE4-4DF89F6159C2}" type="parTrans">
      <dgm:prSet/>
      <dgm:spPr/>
      <dgm:t>
        <a:bodyPr/>
        <a:lstStyle/>
        <a:p>
          <a:endParaRPr lang="en-IN"/>
        </a:p>
      </dgm:t>
    </dgm:pt>
    <dgm:pt modelId="{BBC1C857-4FE8-4599-95C0-278DD704B72F}" cxnId="{D19D97B8-E630-403C-8BE4-4DF89F6159C2}" type="sibTrans">
      <dgm:prSet/>
      <dgm:spPr/>
      <dgm:t>
        <a:bodyPr/>
        <a:lstStyle/>
        <a:p>
          <a:endParaRPr lang="en-IN"/>
        </a:p>
      </dgm:t>
    </dgm:pt>
    <dgm:pt modelId="{AD2CF273-1456-4C1B-A15A-053DAE12A055}">
      <dgm:prSet phldrT="[Text]" phldr="1"/>
      <dgm:spPr/>
      <dgm:t>
        <a:bodyPr/>
        <a:lstStyle/>
        <a:p>
          <a:endParaRPr lang="en-IN" sz="1600" dirty="0"/>
        </a:p>
      </dgm:t>
    </dgm:pt>
    <dgm:pt modelId="{9748E30E-C3E4-42D0-9A34-FB8065369C37}" cxnId="{2C56F34B-6300-4CAB-B58A-B84C7B768884}" type="parTrans">
      <dgm:prSet/>
      <dgm:spPr/>
      <dgm:t>
        <a:bodyPr/>
        <a:lstStyle/>
        <a:p>
          <a:endParaRPr lang="en-IN"/>
        </a:p>
      </dgm:t>
    </dgm:pt>
    <dgm:pt modelId="{B7EB7B05-75D2-4549-88CD-187ECE75D7CA}" cxnId="{2C56F34B-6300-4CAB-B58A-B84C7B768884}" type="sibTrans">
      <dgm:prSet/>
      <dgm:spPr/>
      <dgm:t>
        <a:bodyPr/>
        <a:lstStyle/>
        <a:p>
          <a:endParaRPr lang="en-IN"/>
        </a:p>
      </dgm:t>
    </dgm:pt>
    <dgm:pt modelId="{2CDC51E7-DB5A-4C20-AF47-C9CF9556A6C9}">
      <dgm:prSet phldrT="[Text]" phldr="1"/>
      <dgm:spPr/>
      <dgm:t>
        <a:bodyPr/>
        <a:lstStyle/>
        <a:p>
          <a:endParaRPr lang="en-IN" sz="1600" dirty="0"/>
        </a:p>
      </dgm:t>
    </dgm:pt>
    <dgm:pt modelId="{393033F7-234E-4792-A016-022058A9611C}" cxnId="{666C1774-6C47-474D-8AF1-BC05449EDBC0}" type="parTrans">
      <dgm:prSet/>
      <dgm:spPr/>
      <dgm:t>
        <a:bodyPr/>
        <a:lstStyle/>
        <a:p>
          <a:endParaRPr lang="en-IN"/>
        </a:p>
      </dgm:t>
    </dgm:pt>
    <dgm:pt modelId="{33ABC224-D90E-4EA9-B8FB-10BCED81AC8A}" cxnId="{666C1774-6C47-474D-8AF1-BC05449EDBC0}" type="sibTrans">
      <dgm:prSet/>
      <dgm:spPr/>
      <dgm:t>
        <a:bodyPr/>
        <a:lstStyle/>
        <a:p>
          <a:endParaRPr lang="en-IN"/>
        </a:p>
      </dgm:t>
    </dgm:pt>
    <dgm:pt modelId="{79620411-7F68-46C0-A1A4-039F49D77DC4}" type="pres">
      <dgm:prSet presAssocID="{ABBD7CAE-4507-4FEB-AA56-F5D6708308A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04D9BB-D83A-4611-B64D-53D83D561E19}" type="pres">
      <dgm:prSet presAssocID="{E5C80598-5507-4E5F-AD2C-DBB82A8F0E95}" presName="centerShape" presStyleLbl="node0" presStyleIdx="0" presStyleCnt="1" custScaleX="163300" custScaleY="68416" custLinFactNeighborX="-14238" custLinFactNeighborY="-5493"/>
      <dgm:spPr>
        <a:prstGeom prst="flowChartProcess">
          <a:avLst/>
        </a:prstGeom>
      </dgm:spPr>
    </dgm:pt>
    <dgm:pt modelId="{0E96A125-6A5D-40C5-9E15-8532E1667BFB}" type="pres">
      <dgm:prSet presAssocID="{D7DC0FA0-43D0-484C-BF38-DCE940A45C62}" presName="Name9" presStyleLbl="parChTrans1D2" presStyleIdx="0" presStyleCnt="3"/>
      <dgm:spPr/>
    </dgm:pt>
    <dgm:pt modelId="{338886CB-6E63-411B-B9CC-DCEFB0F7AEE3}" type="pres">
      <dgm:prSet presAssocID="{D7DC0FA0-43D0-484C-BF38-DCE940A45C62}" presName="connTx" presStyleCnt="0"/>
      <dgm:spPr/>
    </dgm:pt>
    <dgm:pt modelId="{93B08E33-48C5-4C1B-81A8-B721ED722F56}" type="pres">
      <dgm:prSet presAssocID="{CEFA6610-937F-4243-9318-C200D017E2B1}" presName="node" presStyleLbl="node1" presStyleIdx="0" presStyleCnt="3" custScaleX="147475" custScaleY="87846" custRadScaleRad="132855" custRadScaleInc="60485">
        <dgm:presLayoutVars>
          <dgm:bulletEnabled val="1"/>
        </dgm:presLayoutVars>
      </dgm:prSet>
      <dgm:spPr/>
    </dgm:pt>
    <dgm:pt modelId="{582223FE-1B22-4702-93B1-F3EA3F301528}" type="pres">
      <dgm:prSet presAssocID="{AF1F5FCB-3FEA-4D42-B569-4917A76089F1}" presName="Name9" presStyleLbl="parChTrans1D2" presStyleIdx="1" presStyleCnt="3"/>
      <dgm:spPr/>
    </dgm:pt>
    <dgm:pt modelId="{DEB733BF-4B54-4BEE-825B-DDF43D651B05}" type="pres">
      <dgm:prSet presAssocID="{AF1F5FCB-3FEA-4D42-B569-4917A76089F1}" presName="connTx" presStyleCnt="0"/>
      <dgm:spPr/>
    </dgm:pt>
    <dgm:pt modelId="{869B216B-34A2-4951-8B0B-AC89DC878D1A}" type="pres">
      <dgm:prSet presAssocID="{CF56761F-6ED7-4F41-8DCB-E8A6EADC6F99}" presName="node" presStyleLbl="node1" presStyleIdx="1" presStyleCnt="3" custScaleX="116918" custScaleY="110449" custRadScaleRad="134020" custRadScaleInc="-67921">
        <dgm:presLayoutVars>
          <dgm:bulletEnabled val="1"/>
        </dgm:presLayoutVars>
      </dgm:prSet>
      <dgm:spPr/>
    </dgm:pt>
    <dgm:pt modelId="{EBDE8D32-8855-45E7-906F-8BE0F7A4F592}" type="pres">
      <dgm:prSet presAssocID="{82EAA027-99A6-45C9-8E9B-D7C70FAA723C}" presName="Name9" presStyleLbl="parChTrans1D2" presStyleIdx="2" presStyleCnt="3"/>
      <dgm:spPr/>
    </dgm:pt>
    <dgm:pt modelId="{2705955A-69CA-41F9-814B-59D4031CE5F3}" type="pres">
      <dgm:prSet presAssocID="{82EAA027-99A6-45C9-8E9B-D7C70FAA723C}" presName="connTx" presStyleCnt="0"/>
      <dgm:spPr/>
    </dgm:pt>
    <dgm:pt modelId="{4561F651-C01E-4167-ABD6-40B0BEC538C1}" type="pres">
      <dgm:prSet presAssocID="{3621A8F3-72FE-477D-BFFD-69397DDDBC26}" presName="node" presStyleLbl="node1" presStyleIdx="2" presStyleCnt="3" custScaleX="72402" custScaleY="57263" custRadScaleRad="167536" custRadScaleInc="-206710">
        <dgm:presLayoutVars>
          <dgm:bulletEnabled val="1"/>
        </dgm:presLayoutVars>
      </dgm:prSet>
      <dgm:spPr/>
    </dgm:pt>
  </dgm:ptLst>
  <dgm:cxnLst>
    <dgm:cxn modelId="{CE058B78-63C0-4504-80E7-F237F0D66A11}" srcId="{ABBD7CAE-4507-4FEB-AA56-F5D6708308A5}" destId="{E5C80598-5507-4E5F-AD2C-DBB82A8F0E95}" srcOrd="0" destOrd="0" parTransId="{D0DEDFAB-C5C6-42EA-B8C2-88F8C59B3FEC}" sibTransId="{F4D40161-BEE6-4BFC-B242-5F47EB94AF5A}"/>
    <dgm:cxn modelId="{E0ADD563-BF5B-4EF4-9A45-AA79366EB2CC}" srcId="{E5C80598-5507-4E5F-AD2C-DBB82A8F0E95}" destId="{CEFA6610-937F-4243-9318-C200D017E2B1}" srcOrd="0" destOrd="0" parTransId="{D7DC0FA0-43D0-484C-BF38-DCE940A45C62}" sibTransId="{6685AE75-E6C1-4ACD-913B-42378CE4EEA4}"/>
    <dgm:cxn modelId="{129F6904-B809-4E09-A693-3EB96131942E}" srcId="{E5C80598-5507-4E5F-AD2C-DBB82A8F0E95}" destId="{CF56761F-6ED7-4F41-8DCB-E8A6EADC6F99}" srcOrd="1" destOrd="0" parTransId="{AF1F5FCB-3FEA-4D42-B569-4917A76089F1}" sibTransId="{4D47CF19-B9D1-4D55-A904-A8D90626D5AA}"/>
    <dgm:cxn modelId="{EBDE8265-AB69-4385-AA58-EA66284CDA28}" srcId="{E5C80598-5507-4E5F-AD2C-DBB82A8F0E95}" destId="{3621A8F3-72FE-477D-BFFD-69397DDDBC26}" srcOrd="2" destOrd="0" parTransId="{82EAA027-99A6-45C9-8E9B-D7C70FAA723C}" sibTransId="{CEDA7C85-3971-465B-AE22-6EEF934ED65E}"/>
    <dgm:cxn modelId="{939CE54C-C030-4968-A52B-973B6069AC14}" srcId="{ABBD7CAE-4507-4FEB-AA56-F5D6708308A5}" destId="{66471F51-F219-4C31-8B7A-E40BDE1EE2B5}" srcOrd="1" destOrd="0" parTransId="{D2C6DCB3-6562-41AF-96F4-B706358E09C6}" sibTransId="{445B7AA1-EBD7-47E7-A686-D140DC60A5D0}"/>
    <dgm:cxn modelId="{1BF8E3EB-2D6A-48AA-89EB-CF41017AD458}" srcId="{66471F51-F219-4C31-8B7A-E40BDE1EE2B5}" destId="{C0DE65E1-8E38-4BDE-83D0-E00BCB4CFC9F}" srcOrd="0" destOrd="1" parTransId="{F59ED0BD-06AC-4F8E-A2CB-5BCEEA656D15}" sibTransId="{D12B6721-34B5-4796-B266-6D06BF4649FC}"/>
    <dgm:cxn modelId="{8F405350-E88D-4BBB-9FB7-C4BE9D698170}" srcId="{66471F51-F219-4C31-8B7A-E40BDE1EE2B5}" destId="{F3C33C7C-7499-4555-BF97-2D0E4CCA1630}" srcOrd="1" destOrd="1" parTransId="{BE67A8D4-B381-4131-A3DA-86986241D2B0}" sibTransId="{6FCDFDC6-4011-4298-98D5-C5D307F9C963}"/>
    <dgm:cxn modelId="{D19D97B8-E630-403C-8BE4-4DF89F6159C2}" srcId="{ABBD7CAE-4507-4FEB-AA56-F5D6708308A5}" destId="{2049AC4B-23E6-434C-99F8-B9D9E4C46D7B}" srcOrd="2" destOrd="0" parTransId="{9D1ECA19-AE98-4715-B941-0E889B703F76}" sibTransId="{BBC1C857-4FE8-4599-95C0-278DD704B72F}"/>
    <dgm:cxn modelId="{2C56F34B-6300-4CAB-B58A-B84C7B768884}" srcId="{2049AC4B-23E6-434C-99F8-B9D9E4C46D7B}" destId="{AD2CF273-1456-4C1B-A15A-053DAE12A055}" srcOrd="0" destOrd="2" parTransId="{9748E30E-C3E4-42D0-9A34-FB8065369C37}" sibTransId="{B7EB7B05-75D2-4549-88CD-187ECE75D7CA}"/>
    <dgm:cxn modelId="{666C1774-6C47-474D-8AF1-BC05449EDBC0}" srcId="{2049AC4B-23E6-434C-99F8-B9D9E4C46D7B}" destId="{2CDC51E7-DB5A-4C20-AF47-C9CF9556A6C9}" srcOrd="1" destOrd="2" parTransId="{393033F7-234E-4792-A016-022058A9611C}" sibTransId="{33ABC224-D90E-4EA9-B8FB-10BCED81AC8A}"/>
    <dgm:cxn modelId="{016F3B99-1FF4-40F2-BE72-699613889695}" type="presOf" srcId="{ABBD7CAE-4507-4FEB-AA56-F5D6708308A5}" destId="{79620411-7F68-46C0-A1A4-039F49D77DC4}" srcOrd="0" destOrd="0" presId="urn:microsoft.com/office/officeart/2005/8/layout/radial1"/>
    <dgm:cxn modelId="{0F26BDDD-2435-4D9B-90FA-AC51293C0307}" type="presParOf" srcId="{79620411-7F68-46C0-A1A4-039F49D77DC4}" destId="{2504D9BB-D83A-4611-B64D-53D83D561E19}" srcOrd="0" destOrd="0" presId="urn:microsoft.com/office/officeart/2005/8/layout/radial1"/>
    <dgm:cxn modelId="{EF58E0BF-562F-4977-A5FB-D6890D8009E8}" type="presOf" srcId="{E5C80598-5507-4E5F-AD2C-DBB82A8F0E95}" destId="{2504D9BB-D83A-4611-B64D-53D83D561E19}" srcOrd="0" destOrd="0" presId="urn:microsoft.com/office/officeart/2005/8/layout/radial1"/>
    <dgm:cxn modelId="{C6A0C6A5-BEA6-4158-AC0A-227583908A0A}" type="presParOf" srcId="{79620411-7F68-46C0-A1A4-039F49D77DC4}" destId="{0E96A125-6A5D-40C5-9E15-8532E1667BFB}" srcOrd="1" destOrd="0" presId="urn:microsoft.com/office/officeart/2005/8/layout/radial1"/>
    <dgm:cxn modelId="{EAEE395A-96BB-4FB3-8646-3DA6E2AFCB37}" type="presOf" srcId="{D7DC0FA0-43D0-484C-BF38-DCE940A45C62}" destId="{0E96A125-6A5D-40C5-9E15-8532E1667BFB}" srcOrd="0" destOrd="0" presId="urn:microsoft.com/office/officeart/2005/8/layout/radial1"/>
    <dgm:cxn modelId="{6411F0DD-87AD-4728-85EC-EFFA273D3B57}" type="presParOf" srcId="{0E96A125-6A5D-40C5-9E15-8532E1667BFB}" destId="{338886CB-6E63-411B-B9CC-DCEFB0F7AEE3}" srcOrd="0" destOrd="1" presId="urn:microsoft.com/office/officeart/2005/8/layout/radial1"/>
    <dgm:cxn modelId="{0DF78D0B-3E6E-4248-99A4-1B76D4A1B4BE}" type="presOf" srcId="{D7DC0FA0-43D0-484C-BF38-DCE940A45C62}" destId="{338886CB-6E63-411B-B9CC-DCEFB0F7AEE3}" srcOrd="1" destOrd="0" presId="urn:microsoft.com/office/officeart/2005/8/layout/radial1"/>
    <dgm:cxn modelId="{C3BC220C-35AD-4A94-AC14-D1B9FD80699B}" type="presParOf" srcId="{79620411-7F68-46C0-A1A4-039F49D77DC4}" destId="{93B08E33-48C5-4C1B-81A8-B721ED722F56}" srcOrd="2" destOrd="0" presId="urn:microsoft.com/office/officeart/2005/8/layout/radial1"/>
    <dgm:cxn modelId="{00949BD4-0E8E-415D-B86E-180C8A355C57}" type="presOf" srcId="{CEFA6610-937F-4243-9318-C200D017E2B1}" destId="{93B08E33-48C5-4C1B-81A8-B721ED722F56}" srcOrd="0" destOrd="0" presId="urn:microsoft.com/office/officeart/2005/8/layout/radial1"/>
    <dgm:cxn modelId="{12975CEE-72C3-4472-B528-CAF2B07DD49A}" type="presParOf" srcId="{79620411-7F68-46C0-A1A4-039F49D77DC4}" destId="{582223FE-1B22-4702-93B1-F3EA3F301528}" srcOrd="3" destOrd="0" presId="urn:microsoft.com/office/officeart/2005/8/layout/radial1"/>
    <dgm:cxn modelId="{BD457AB6-D591-4387-81D8-595BC9536017}" type="presOf" srcId="{AF1F5FCB-3FEA-4D42-B569-4917A76089F1}" destId="{582223FE-1B22-4702-93B1-F3EA3F301528}" srcOrd="0" destOrd="0" presId="urn:microsoft.com/office/officeart/2005/8/layout/radial1"/>
    <dgm:cxn modelId="{B86813CD-D110-4320-B692-2828FD937DD7}" type="presParOf" srcId="{582223FE-1B22-4702-93B1-F3EA3F301528}" destId="{DEB733BF-4B54-4BEE-825B-DDF43D651B05}" srcOrd="0" destOrd="3" presId="urn:microsoft.com/office/officeart/2005/8/layout/radial1"/>
    <dgm:cxn modelId="{193604B8-000F-46FC-9EC7-3A86B68B5F12}" type="presOf" srcId="{AF1F5FCB-3FEA-4D42-B569-4917A76089F1}" destId="{DEB733BF-4B54-4BEE-825B-DDF43D651B05}" srcOrd="1" destOrd="0" presId="urn:microsoft.com/office/officeart/2005/8/layout/radial1"/>
    <dgm:cxn modelId="{8A9FFCD5-DD41-471C-9054-DE88E97EE376}" type="presParOf" srcId="{79620411-7F68-46C0-A1A4-039F49D77DC4}" destId="{869B216B-34A2-4951-8B0B-AC89DC878D1A}" srcOrd="4" destOrd="0" presId="urn:microsoft.com/office/officeart/2005/8/layout/radial1"/>
    <dgm:cxn modelId="{4F896DBD-77E3-4A00-B289-C9AF83F2CF4B}" type="presOf" srcId="{CF56761F-6ED7-4F41-8DCB-E8A6EADC6F99}" destId="{869B216B-34A2-4951-8B0B-AC89DC878D1A}" srcOrd="0" destOrd="0" presId="urn:microsoft.com/office/officeart/2005/8/layout/radial1"/>
    <dgm:cxn modelId="{5408893A-6230-4595-9061-0A8449A4BB5D}" type="presParOf" srcId="{79620411-7F68-46C0-A1A4-039F49D77DC4}" destId="{EBDE8D32-8855-45E7-906F-8BE0F7A4F592}" srcOrd="5" destOrd="0" presId="urn:microsoft.com/office/officeart/2005/8/layout/radial1"/>
    <dgm:cxn modelId="{CA03ECC9-C4E4-4F49-A75E-DA8A3EC2DA62}" type="presOf" srcId="{82EAA027-99A6-45C9-8E9B-D7C70FAA723C}" destId="{EBDE8D32-8855-45E7-906F-8BE0F7A4F592}" srcOrd="0" destOrd="0" presId="urn:microsoft.com/office/officeart/2005/8/layout/radial1"/>
    <dgm:cxn modelId="{BE185BDE-04ED-454C-B61B-6B39E8F7CD42}" type="presParOf" srcId="{EBDE8D32-8855-45E7-906F-8BE0F7A4F592}" destId="{2705955A-69CA-41F9-814B-59D4031CE5F3}" srcOrd="0" destOrd="5" presId="urn:microsoft.com/office/officeart/2005/8/layout/radial1"/>
    <dgm:cxn modelId="{47A6F6C6-1CEE-4C69-8588-9A79A8F0FD23}" type="presOf" srcId="{82EAA027-99A6-45C9-8E9B-D7C70FAA723C}" destId="{2705955A-69CA-41F9-814B-59D4031CE5F3}" srcOrd="1" destOrd="0" presId="urn:microsoft.com/office/officeart/2005/8/layout/radial1"/>
    <dgm:cxn modelId="{C37A9DAC-C292-4A36-96E3-D600CC365565}" type="presParOf" srcId="{79620411-7F68-46C0-A1A4-039F49D77DC4}" destId="{4561F651-C01E-4167-ABD6-40B0BEC538C1}" srcOrd="6" destOrd="0" presId="urn:microsoft.com/office/officeart/2005/8/layout/radial1"/>
    <dgm:cxn modelId="{1AA2CA9D-1E30-4E7B-8A97-ACA5E70454DA}" type="presOf" srcId="{3621A8F3-72FE-477D-BFFD-69397DDDBC26}" destId="{4561F651-C01E-4167-ABD6-40B0BEC538C1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BD7CAE-4507-4FEB-AA56-F5D6708308A5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E5C80598-5507-4E5F-AD2C-DBB82A8F0E95}">
      <dgm:prSet phldrT="[Text]" custT="1"/>
      <dgm:spPr/>
      <dgm:t>
        <a:bodyPr/>
        <a:lstStyle/>
        <a:p>
          <a:r>
            <a:rPr lang="en-IN" sz="1800" dirty="0"/>
            <a:t>admin_</a:t>
          </a:r>
        </a:p>
        <a:p>
          <a:r>
            <a:rPr lang="en-IN" sz="1800" dirty="0"/>
            <a:t>details </a:t>
          </a:r>
        </a:p>
      </dgm:t>
    </dgm:pt>
    <dgm:pt modelId="{D0DEDFAB-C5C6-42EA-B8C2-88F8C59B3FEC}" cxnId="{1ACD81AF-46B5-4B52-BC1A-4D716A177620}" type="parTrans">
      <dgm:prSet/>
      <dgm:spPr/>
      <dgm:t>
        <a:bodyPr/>
        <a:lstStyle/>
        <a:p>
          <a:endParaRPr lang="en-IN"/>
        </a:p>
      </dgm:t>
    </dgm:pt>
    <dgm:pt modelId="{F4D40161-BEE6-4BFC-B242-5F47EB94AF5A}" cxnId="{1ACD81AF-46B5-4B52-BC1A-4D716A177620}" type="sibTrans">
      <dgm:prSet/>
      <dgm:spPr/>
      <dgm:t>
        <a:bodyPr/>
        <a:lstStyle/>
        <a:p>
          <a:endParaRPr lang="en-IN"/>
        </a:p>
      </dgm:t>
    </dgm:pt>
    <dgm:pt modelId="{CEFA6610-937F-4243-9318-C200D017E2B1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000" u="sng" dirty="0"/>
            <a:t>AID</a:t>
          </a:r>
          <a:r>
            <a:rPr sz="6500" u="sng"/>
            <a:t/>
          </a:r>
          <a:endParaRPr sz="6500" u="sng"/>
        </a:p>
      </dgm:t>
    </dgm:pt>
    <dgm:pt modelId="{D7DC0FA0-43D0-484C-BF38-DCE940A45C62}" cxnId="{D0A59CFE-AF81-447F-9473-D78A0B3BDD3B}" type="parTrans">
      <dgm:prSet/>
      <dgm:spPr/>
      <dgm:t>
        <a:bodyPr/>
        <a:lstStyle/>
        <a:p>
          <a:endParaRPr lang="en-IN"/>
        </a:p>
      </dgm:t>
    </dgm:pt>
    <dgm:pt modelId="{6685AE75-E6C1-4ACD-913B-42378CE4EEA4}" cxnId="{D0A59CFE-AF81-447F-9473-D78A0B3BDD3B}" type="sibTrans">
      <dgm:prSet/>
      <dgm:spPr/>
      <dgm:t>
        <a:bodyPr/>
        <a:lstStyle/>
        <a:p>
          <a:endParaRPr lang="en-IN"/>
        </a:p>
      </dgm:t>
    </dgm:pt>
    <dgm:pt modelId="{C475B9EE-43D9-4F14-91DF-F78A4C219BD1}">
      <dgm:prSet phldrT="[Text]" custT="1"/>
      <dgm:spPr/>
      <dgm:t>
        <a:bodyPr/>
        <a:lstStyle/>
        <a:p>
          <a:r>
            <a:rPr lang="en-IN" sz="1600" dirty="0"/>
            <a:t>NAME</a:t>
          </a:r>
        </a:p>
      </dgm:t>
    </dgm:pt>
    <dgm:pt modelId="{91AABEE0-C5F0-4713-8C46-7A1441DD12D5}" cxnId="{42710FCC-C119-43FD-8125-C9A1828EBA17}" type="parTrans">
      <dgm:prSet/>
      <dgm:spPr/>
      <dgm:t>
        <a:bodyPr/>
        <a:lstStyle/>
        <a:p>
          <a:endParaRPr lang="en-IN"/>
        </a:p>
      </dgm:t>
    </dgm:pt>
    <dgm:pt modelId="{CB4A0B63-2408-43FD-80F4-486E7D3B4131}" cxnId="{42710FCC-C119-43FD-8125-C9A1828EBA17}" type="sibTrans">
      <dgm:prSet/>
      <dgm:spPr/>
      <dgm:t>
        <a:bodyPr/>
        <a:lstStyle/>
        <a:p>
          <a:endParaRPr lang="en-IN"/>
        </a:p>
      </dgm:t>
    </dgm:pt>
    <dgm:pt modelId="{CF56761F-6ED7-4F41-8DCB-E8A6EADC6F99}">
      <dgm:prSet phldrT="[Text]" custT="1"/>
      <dgm:spPr/>
      <dgm:t>
        <a:bodyPr/>
        <a:lstStyle/>
        <a:p>
          <a:r>
            <a:rPr lang="en-IN" sz="1600" dirty="0"/>
            <a:t>PASSWORD</a:t>
          </a:r>
        </a:p>
      </dgm:t>
    </dgm:pt>
    <dgm:pt modelId="{AF1F5FCB-3FEA-4D42-B569-4917A76089F1}" cxnId="{6118555B-4D71-4700-B2E6-E58E45106BC8}" type="parTrans">
      <dgm:prSet/>
      <dgm:spPr/>
      <dgm:t>
        <a:bodyPr/>
        <a:lstStyle/>
        <a:p>
          <a:endParaRPr lang="en-IN"/>
        </a:p>
      </dgm:t>
    </dgm:pt>
    <dgm:pt modelId="{4D47CF19-B9D1-4D55-A904-A8D90626D5AA}" cxnId="{6118555B-4D71-4700-B2E6-E58E45106BC8}" type="sibTrans">
      <dgm:prSet/>
      <dgm:spPr/>
      <dgm:t>
        <a:bodyPr/>
        <a:lstStyle/>
        <a:p>
          <a:endParaRPr lang="en-IN"/>
        </a:p>
      </dgm:t>
    </dgm:pt>
    <dgm:pt modelId="{3621A8F3-72FE-477D-BFFD-69397DDDBC26}">
      <dgm:prSet phldrT="[Text]" custT="1"/>
      <dgm:spPr/>
      <dgm:t>
        <a:bodyPr/>
        <a:lstStyle/>
        <a:p>
          <a:r>
            <a:rPr lang="en-IN" sz="1600" i="1" dirty="0"/>
            <a:t>PHN</a:t>
          </a:r>
          <a:r>
            <a:rPr lang="en-IN" sz="1600" dirty="0"/>
            <a:t>O</a:t>
          </a:r>
        </a:p>
      </dgm:t>
    </dgm:pt>
    <dgm:pt modelId="{82EAA027-99A6-45C9-8E9B-D7C70FAA723C}" cxnId="{22069D8D-1066-4F03-BF7A-D5EAEA125F16}" type="parTrans">
      <dgm:prSet/>
      <dgm:spPr/>
      <dgm:t>
        <a:bodyPr/>
        <a:lstStyle/>
        <a:p>
          <a:endParaRPr lang="en-IN"/>
        </a:p>
      </dgm:t>
    </dgm:pt>
    <dgm:pt modelId="{CEDA7C85-3971-465B-AE22-6EEF934ED65E}" cxnId="{22069D8D-1066-4F03-BF7A-D5EAEA125F16}" type="sibTrans">
      <dgm:prSet/>
      <dgm:spPr/>
      <dgm:t>
        <a:bodyPr/>
        <a:lstStyle/>
        <a:p>
          <a:endParaRPr lang="en-IN"/>
        </a:p>
      </dgm:t>
    </dgm:pt>
    <dgm:pt modelId="{66471F51-F219-4C31-8B7A-E40BDE1EE2B5}">
      <dgm:prSet phldrT="[Text]" phldr="1"/>
      <dgm:spPr/>
      <dgm:t>
        <a:bodyPr/>
        <a:lstStyle/>
        <a:p>
          <a:endParaRPr lang="en-IN" sz="1400" dirty="0"/>
        </a:p>
      </dgm:t>
    </dgm:pt>
    <dgm:pt modelId="{D2C6DCB3-6562-41AF-96F4-B706358E09C6}" cxnId="{D4C70D06-16C2-431D-A8D1-A0FCEB0E1833}" type="parTrans">
      <dgm:prSet/>
      <dgm:spPr/>
      <dgm:t>
        <a:bodyPr/>
        <a:lstStyle/>
        <a:p>
          <a:endParaRPr lang="en-IN"/>
        </a:p>
      </dgm:t>
    </dgm:pt>
    <dgm:pt modelId="{445B7AA1-EBD7-47E7-A686-D140DC60A5D0}" cxnId="{D4C70D06-16C2-431D-A8D1-A0FCEB0E1833}" type="sibTrans">
      <dgm:prSet/>
      <dgm:spPr/>
      <dgm:t>
        <a:bodyPr/>
        <a:lstStyle/>
        <a:p>
          <a:endParaRPr lang="en-IN"/>
        </a:p>
      </dgm:t>
    </dgm:pt>
    <dgm:pt modelId="{C0DE65E1-8E38-4BDE-83D0-E00BCB4CFC9F}">
      <dgm:prSet phldrT="[Text]" phldr="1"/>
      <dgm:spPr/>
      <dgm:t>
        <a:bodyPr/>
        <a:lstStyle/>
        <a:p>
          <a:endParaRPr lang="en-IN" sz="1400"/>
        </a:p>
      </dgm:t>
    </dgm:pt>
    <dgm:pt modelId="{F59ED0BD-06AC-4F8E-A2CB-5BCEEA656D15}" cxnId="{3A1414AF-6500-4072-814F-0A1D5B79F57C}" type="parTrans">
      <dgm:prSet/>
      <dgm:spPr/>
      <dgm:t>
        <a:bodyPr/>
        <a:lstStyle/>
        <a:p>
          <a:endParaRPr lang="en-IN"/>
        </a:p>
      </dgm:t>
    </dgm:pt>
    <dgm:pt modelId="{D12B6721-34B5-4796-B266-6D06BF4649FC}" cxnId="{3A1414AF-6500-4072-814F-0A1D5B79F57C}" type="sibTrans">
      <dgm:prSet/>
      <dgm:spPr/>
      <dgm:t>
        <a:bodyPr/>
        <a:lstStyle/>
        <a:p>
          <a:endParaRPr lang="en-IN"/>
        </a:p>
      </dgm:t>
    </dgm:pt>
    <dgm:pt modelId="{F3C33C7C-7499-4555-BF97-2D0E4CCA1630}">
      <dgm:prSet phldrT="[Text]" phldr="1"/>
      <dgm:spPr/>
      <dgm:t>
        <a:bodyPr/>
        <a:lstStyle/>
        <a:p>
          <a:endParaRPr lang="en-IN" sz="1400" dirty="0"/>
        </a:p>
      </dgm:t>
    </dgm:pt>
    <dgm:pt modelId="{BE67A8D4-B381-4131-A3DA-86986241D2B0}" cxnId="{5E90F232-232D-4A76-B981-FDCBDF27FA18}" type="parTrans">
      <dgm:prSet/>
      <dgm:spPr/>
      <dgm:t>
        <a:bodyPr/>
        <a:lstStyle/>
        <a:p>
          <a:endParaRPr lang="en-IN"/>
        </a:p>
      </dgm:t>
    </dgm:pt>
    <dgm:pt modelId="{6FCDFDC6-4011-4298-98D5-C5D307F9C963}" cxnId="{5E90F232-232D-4A76-B981-FDCBDF27FA18}" type="sibTrans">
      <dgm:prSet/>
      <dgm:spPr/>
      <dgm:t>
        <a:bodyPr/>
        <a:lstStyle/>
        <a:p>
          <a:endParaRPr lang="en-IN"/>
        </a:p>
      </dgm:t>
    </dgm:pt>
    <dgm:pt modelId="{2049AC4B-23E6-434C-99F8-B9D9E4C46D7B}">
      <dgm:prSet phldrT="[Text]" phldr="1"/>
      <dgm:spPr/>
      <dgm:t>
        <a:bodyPr/>
        <a:lstStyle/>
        <a:p>
          <a:endParaRPr lang="en-IN" sz="1400"/>
        </a:p>
      </dgm:t>
    </dgm:pt>
    <dgm:pt modelId="{9D1ECA19-AE98-4715-B941-0E889B703F76}" cxnId="{CFBB11A5-8F4F-4673-B661-9110F645F462}" type="parTrans">
      <dgm:prSet/>
      <dgm:spPr/>
      <dgm:t>
        <a:bodyPr/>
        <a:lstStyle/>
        <a:p>
          <a:endParaRPr lang="en-IN"/>
        </a:p>
      </dgm:t>
    </dgm:pt>
    <dgm:pt modelId="{BBC1C857-4FE8-4599-95C0-278DD704B72F}" cxnId="{CFBB11A5-8F4F-4673-B661-9110F645F462}" type="sibTrans">
      <dgm:prSet/>
      <dgm:spPr/>
      <dgm:t>
        <a:bodyPr/>
        <a:lstStyle/>
        <a:p>
          <a:endParaRPr lang="en-IN"/>
        </a:p>
      </dgm:t>
    </dgm:pt>
    <dgm:pt modelId="{AD2CF273-1456-4C1B-A15A-053DAE12A055}">
      <dgm:prSet phldrT="[Text]" phldr="1"/>
      <dgm:spPr/>
      <dgm:t>
        <a:bodyPr/>
        <a:lstStyle/>
        <a:p>
          <a:endParaRPr lang="en-IN" sz="1400" dirty="0"/>
        </a:p>
      </dgm:t>
    </dgm:pt>
    <dgm:pt modelId="{9748E30E-C3E4-42D0-9A34-FB8065369C37}" cxnId="{AC9D3371-B202-4FFA-A557-8A67494808E6}" type="parTrans">
      <dgm:prSet/>
      <dgm:spPr/>
      <dgm:t>
        <a:bodyPr/>
        <a:lstStyle/>
        <a:p>
          <a:endParaRPr lang="en-IN"/>
        </a:p>
      </dgm:t>
    </dgm:pt>
    <dgm:pt modelId="{B7EB7B05-75D2-4549-88CD-187ECE75D7CA}" cxnId="{AC9D3371-B202-4FFA-A557-8A67494808E6}" type="sibTrans">
      <dgm:prSet/>
      <dgm:spPr/>
      <dgm:t>
        <a:bodyPr/>
        <a:lstStyle/>
        <a:p>
          <a:endParaRPr lang="en-IN"/>
        </a:p>
      </dgm:t>
    </dgm:pt>
    <dgm:pt modelId="{2CDC51E7-DB5A-4C20-AF47-C9CF9556A6C9}">
      <dgm:prSet phldrT="[Text]" phldr="1"/>
      <dgm:spPr/>
      <dgm:t>
        <a:bodyPr/>
        <a:lstStyle/>
        <a:p>
          <a:endParaRPr lang="en-IN" sz="1400" dirty="0"/>
        </a:p>
      </dgm:t>
    </dgm:pt>
    <dgm:pt modelId="{393033F7-234E-4792-A016-022058A9611C}" cxnId="{E0528B01-4E69-4270-B868-49361038E80B}" type="parTrans">
      <dgm:prSet/>
      <dgm:spPr/>
      <dgm:t>
        <a:bodyPr/>
        <a:lstStyle/>
        <a:p>
          <a:endParaRPr lang="en-IN"/>
        </a:p>
      </dgm:t>
    </dgm:pt>
    <dgm:pt modelId="{33ABC224-D90E-4EA9-B8FB-10BCED81AC8A}" cxnId="{E0528B01-4E69-4270-B868-49361038E80B}" type="sibTrans">
      <dgm:prSet/>
      <dgm:spPr/>
      <dgm:t>
        <a:bodyPr/>
        <a:lstStyle/>
        <a:p>
          <a:endParaRPr lang="en-IN"/>
        </a:p>
      </dgm:t>
    </dgm:pt>
    <dgm:pt modelId="{79620411-7F68-46C0-A1A4-039F49D77DC4}" type="pres">
      <dgm:prSet presAssocID="{ABBD7CAE-4507-4FEB-AA56-F5D6708308A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04D9BB-D83A-4611-B64D-53D83D561E19}" type="pres">
      <dgm:prSet presAssocID="{E5C80598-5507-4E5F-AD2C-DBB82A8F0E95}" presName="centerShape" presStyleLbl="node0" presStyleIdx="0" presStyleCnt="1" custScaleX="172487" custLinFactNeighborX="7489" custLinFactNeighborY="-630"/>
      <dgm:spPr>
        <a:prstGeom prst="flowChartProcess">
          <a:avLst/>
        </a:prstGeom>
      </dgm:spPr>
    </dgm:pt>
    <dgm:pt modelId="{0E96A125-6A5D-40C5-9E15-8532E1667BFB}" type="pres">
      <dgm:prSet presAssocID="{D7DC0FA0-43D0-484C-BF38-DCE940A45C62}" presName="Name9" presStyleLbl="parChTrans1D2" presStyleIdx="0" presStyleCnt="4"/>
      <dgm:spPr/>
    </dgm:pt>
    <dgm:pt modelId="{338886CB-6E63-411B-B9CC-DCEFB0F7AEE3}" type="pres">
      <dgm:prSet presAssocID="{D7DC0FA0-43D0-484C-BF38-DCE940A45C62}" presName="connTx" presStyleCnt="0"/>
      <dgm:spPr/>
    </dgm:pt>
    <dgm:pt modelId="{93B08E33-48C5-4C1B-81A8-B721ED722F56}" type="pres">
      <dgm:prSet presAssocID="{CEFA6610-937F-4243-9318-C200D017E2B1}" presName="node" presStyleLbl="node1" presStyleIdx="0" presStyleCnt="4" custRadScaleRad="127436" custRadScaleInc="306510">
        <dgm:presLayoutVars>
          <dgm:bulletEnabled val="1"/>
        </dgm:presLayoutVars>
      </dgm:prSet>
      <dgm:spPr/>
    </dgm:pt>
    <dgm:pt modelId="{7400AAE0-0C9D-4CD3-8F72-8432A2F5BA4F}" type="pres">
      <dgm:prSet presAssocID="{91AABEE0-C5F0-4713-8C46-7A1441DD12D5}" presName="Name9" presStyleLbl="parChTrans1D2" presStyleIdx="1" presStyleCnt="4"/>
      <dgm:spPr/>
    </dgm:pt>
    <dgm:pt modelId="{3DFC7A14-DDA4-4942-9EFE-5DDD78F6D50B}" type="pres">
      <dgm:prSet presAssocID="{91AABEE0-C5F0-4713-8C46-7A1441DD12D5}" presName="connTx" presStyleCnt="0"/>
      <dgm:spPr/>
    </dgm:pt>
    <dgm:pt modelId="{564667D3-5CD4-40E8-B83E-AF979291AA3A}" type="pres">
      <dgm:prSet presAssocID="{C475B9EE-43D9-4F14-91DF-F78A4C219BD1}" presName="node" presStyleLbl="node1" presStyleIdx="1" presStyleCnt="4" custScaleX="145356" custScaleY="111479" custRadScaleRad="102327" custRadScaleInc="209396">
        <dgm:presLayoutVars>
          <dgm:bulletEnabled val="1"/>
        </dgm:presLayoutVars>
      </dgm:prSet>
      <dgm:spPr/>
    </dgm:pt>
    <dgm:pt modelId="{582223FE-1B22-4702-93B1-F3EA3F301528}" type="pres">
      <dgm:prSet presAssocID="{AF1F5FCB-3FEA-4D42-B569-4917A76089F1}" presName="Name9" presStyleLbl="parChTrans1D2" presStyleIdx="2" presStyleCnt="4"/>
      <dgm:spPr/>
    </dgm:pt>
    <dgm:pt modelId="{DEB733BF-4B54-4BEE-825B-DDF43D651B05}" type="pres">
      <dgm:prSet presAssocID="{AF1F5FCB-3FEA-4D42-B569-4917A76089F1}" presName="connTx" presStyleCnt="0"/>
      <dgm:spPr/>
    </dgm:pt>
    <dgm:pt modelId="{869B216B-34A2-4951-8B0B-AC89DC878D1A}" type="pres">
      <dgm:prSet presAssocID="{CF56761F-6ED7-4F41-8DCB-E8A6EADC6F99}" presName="node" presStyleLbl="node1" presStyleIdx="2" presStyleCnt="4" custScaleX="141606" custScaleY="127789" custRadScaleRad="173501" custRadScaleInc="125390">
        <dgm:presLayoutVars>
          <dgm:bulletEnabled val="1"/>
        </dgm:presLayoutVars>
      </dgm:prSet>
      <dgm:spPr/>
    </dgm:pt>
    <dgm:pt modelId="{EBDE8D32-8855-45E7-906F-8BE0F7A4F592}" type="pres">
      <dgm:prSet presAssocID="{82EAA027-99A6-45C9-8E9B-D7C70FAA723C}" presName="Name9" presStyleLbl="parChTrans1D2" presStyleIdx="3" presStyleCnt="4"/>
      <dgm:spPr/>
    </dgm:pt>
    <dgm:pt modelId="{2705955A-69CA-41F9-814B-59D4031CE5F3}" type="pres">
      <dgm:prSet presAssocID="{82EAA027-99A6-45C9-8E9B-D7C70FAA723C}" presName="connTx" presStyleCnt="0"/>
      <dgm:spPr/>
    </dgm:pt>
    <dgm:pt modelId="{4561F651-C01E-4167-ABD6-40B0BEC538C1}" type="pres">
      <dgm:prSet presAssocID="{3621A8F3-72FE-477D-BFFD-69397DDDBC26}" presName="node" presStyleLbl="node1" presStyleIdx="3" presStyleCnt="4" custScaleX="131365" custScaleY="113484" custRadScaleRad="158273" custRadScaleInc="50220">
        <dgm:presLayoutVars>
          <dgm:bulletEnabled val="1"/>
        </dgm:presLayoutVars>
      </dgm:prSet>
      <dgm:spPr/>
    </dgm:pt>
  </dgm:ptLst>
  <dgm:cxnLst>
    <dgm:cxn modelId="{1ACD81AF-46B5-4B52-BC1A-4D716A177620}" srcId="{ABBD7CAE-4507-4FEB-AA56-F5D6708308A5}" destId="{E5C80598-5507-4E5F-AD2C-DBB82A8F0E95}" srcOrd="0" destOrd="0" parTransId="{D0DEDFAB-C5C6-42EA-B8C2-88F8C59B3FEC}" sibTransId="{F4D40161-BEE6-4BFC-B242-5F47EB94AF5A}"/>
    <dgm:cxn modelId="{D0A59CFE-AF81-447F-9473-D78A0B3BDD3B}" srcId="{E5C80598-5507-4E5F-AD2C-DBB82A8F0E95}" destId="{CEFA6610-937F-4243-9318-C200D017E2B1}" srcOrd="0" destOrd="0" parTransId="{D7DC0FA0-43D0-484C-BF38-DCE940A45C62}" sibTransId="{6685AE75-E6C1-4ACD-913B-42378CE4EEA4}"/>
    <dgm:cxn modelId="{42710FCC-C119-43FD-8125-C9A1828EBA17}" srcId="{E5C80598-5507-4E5F-AD2C-DBB82A8F0E95}" destId="{C475B9EE-43D9-4F14-91DF-F78A4C219BD1}" srcOrd="1" destOrd="0" parTransId="{91AABEE0-C5F0-4713-8C46-7A1441DD12D5}" sibTransId="{CB4A0B63-2408-43FD-80F4-486E7D3B4131}"/>
    <dgm:cxn modelId="{6118555B-4D71-4700-B2E6-E58E45106BC8}" srcId="{E5C80598-5507-4E5F-AD2C-DBB82A8F0E95}" destId="{CF56761F-6ED7-4F41-8DCB-E8A6EADC6F99}" srcOrd="2" destOrd="0" parTransId="{AF1F5FCB-3FEA-4D42-B569-4917A76089F1}" sibTransId="{4D47CF19-B9D1-4D55-A904-A8D90626D5AA}"/>
    <dgm:cxn modelId="{22069D8D-1066-4F03-BF7A-D5EAEA125F16}" srcId="{E5C80598-5507-4E5F-AD2C-DBB82A8F0E95}" destId="{3621A8F3-72FE-477D-BFFD-69397DDDBC26}" srcOrd="3" destOrd="0" parTransId="{82EAA027-99A6-45C9-8E9B-D7C70FAA723C}" sibTransId="{CEDA7C85-3971-465B-AE22-6EEF934ED65E}"/>
    <dgm:cxn modelId="{D4C70D06-16C2-431D-A8D1-A0FCEB0E1833}" srcId="{ABBD7CAE-4507-4FEB-AA56-F5D6708308A5}" destId="{66471F51-F219-4C31-8B7A-E40BDE1EE2B5}" srcOrd="1" destOrd="0" parTransId="{D2C6DCB3-6562-41AF-96F4-B706358E09C6}" sibTransId="{445B7AA1-EBD7-47E7-A686-D140DC60A5D0}"/>
    <dgm:cxn modelId="{3A1414AF-6500-4072-814F-0A1D5B79F57C}" srcId="{66471F51-F219-4C31-8B7A-E40BDE1EE2B5}" destId="{C0DE65E1-8E38-4BDE-83D0-E00BCB4CFC9F}" srcOrd="0" destOrd="1" parTransId="{F59ED0BD-06AC-4F8E-A2CB-5BCEEA656D15}" sibTransId="{D12B6721-34B5-4796-B266-6D06BF4649FC}"/>
    <dgm:cxn modelId="{5E90F232-232D-4A76-B981-FDCBDF27FA18}" srcId="{66471F51-F219-4C31-8B7A-E40BDE1EE2B5}" destId="{F3C33C7C-7499-4555-BF97-2D0E4CCA1630}" srcOrd="1" destOrd="1" parTransId="{BE67A8D4-B381-4131-A3DA-86986241D2B0}" sibTransId="{6FCDFDC6-4011-4298-98D5-C5D307F9C963}"/>
    <dgm:cxn modelId="{CFBB11A5-8F4F-4673-B661-9110F645F462}" srcId="{ABBD7CAE-4507-4FEB-AA56-F5D6708308A5}" destId="{2049AC4B-23E6-434C-99F8-B9D9E4C46D7B}" srcOrd="2" destOrd="0" parTransId="{9D1ECA19-AE98-4715-B941-0E889B703F76}" sibTransId="{BBC1C857-4FE8-4599-95C0-278DD704B72F}"/>
    <dgm:cxn modelId="{AC9D3371-B202-4FFA-A557-8A67494808E6}" srcId="{2049AC4B-23E6-434C-99F8-B9D9E4C46D7B}" destId="{AD2CF273-1456-4C1B-A15A-053DAE12A055}" srcOrd="0" destOrd="2" parTransId="{9748E30E-C3E4-42D0-9A34-FB8065369C37}" sibTransId="{B7EB7B05-75D2-4549-88CD-187ECE75D7CA}"/>
    <dgm:cxn modelId="{E0528B01-4E69-4270-B868-49361038E80B}" srcId="{2049AC4B-23E6-434C-99F8-B9D9E4C46D7B}" destId="{2CDC51E7-DB5A-4C20-AF47-C9CF9556A6C9}" srcOrd="1" destOrd="2" parTransId="{393033F7-234E-4792-A016-022058A9611C}" sibTransId="{33ABC224-D90E-4EA9-B8FB-10BCED81AC8A}"/>
    <dgm:cxn modelId="{5C74F9A0-1E00-4236-A294-F1C1297D173A}" type="presOf" srcId="{ABBD7CAE-4507-4FEB-AA56-F5D6708308A5}" destId="{79620411-7F68-46C0-A1A4-039F49D77DC4}" srcOrd="0" destOrd="0" presId="urn:microsoft.com/office/officeart/2005/8/layout/radial1"/>
    <dgm:cxn modelId="{49440D0A-BF0D-4246-82F0-C3E407C386EC}" type="presParOf" srcId="{79620411-7F68-46C0-A1A4-039F49D77DC4}" destId="{2504D9BB-D83A-4611-B64D-53D83D561E19}" srcOrd="0" destOrd="0" presId="urn:microsoft.com/office/officeart/2005/8/layout/radial1"/>
    <dgm:cxn modelId="{B8E62433-C7CA-4CD6-9C0C-77DE76B04C10}" type="presOf" srcId="{E5C80598-5507-4E5F-AD2C-DBB82A8F0E95}" destId="{2504D9BB-D83A-4611-B64D-53D83D561E19}" srcOrd="0" destOrd="0" presId="urn:microsoft.com/office/officeart/2005/8/layout/radial1"/>
    <dgm:cxn modelId="{8D7E8D8C-27FD-4BAB-A88E-D5444EFFC67A}" type="presParOf" srcId="{79620411-7F68-46C0-A1A4-039F49D77DC4}" destId="{0E96A125-6A5D-40C5-9E15-8532E1667BFB}" srcOrd="1" destOrd="0" presId="urn:microsoft.com/office/officeart/2005/8/layout/radial1"/>
    <dgm:cxn modelId="{06E7738C-0179-46CC-ADC7-EA27ECA88A30}" type="presOf" srcId="{D7DC0FA0-43D0-484C-BF38-DCE940A45C62}" destId="{0E96A125-6A5D-40C5-9E15-8532E1667BFB}" srcOrd="0" destOrd="0" presId="urn:microsoft.com/office/officeart/2005/8/layout/radial1"/>
    <dgm:cxn modelId="{08529F92-2E58-4A6C-B717-E307402B171B}" type="presParOf" srcId="{0E96A125-6A5D-40C5-9E15-8532E1667BFB}" destId="{338886CB-6E63-411B-B9CC-DCEFB0F7AEE3}" srcOrd="0" destOrd="1" presId="urn:microsoft.com/office/officeart/2005/8/layout/radial1"/>
    <dgm:cxn modelId="{854BA01F-C9FE-4AEB-88E1-21303663996F}" type="presOf" srcId="{D7DC0FA0-43D0-484C-BF38-DCE940A45C62}" destId="{338886CB-6E63-411B-B9CC-DCEFB0F7AEE3}" srcOrd="1" destOrd="0" presId="urn:microsoft.com/office/officeart/2005/8/layout/radial1"/>
    <dgm:cxn modelId="{5156040C-557A-4771-B32B-ECA49980E6D9}" type="presParOf" srcId="{79620411-7F68-46C0-A1A4-039F49D77DC4}" destId="{93B08E33-48C5-4C1B-81A8-B721ED722F56}" srcOrd="2" destOrd="0" presId="urn:microsoft.com/office/officeart/2005/8/layout/radial1"/>
    <dgm:cxn modelId="{49EBF8DD-CC8E-408E-8E0C-99F4B33AEEB0}" type="presOf" srcId="{CEFA6610-937F-4243-9318-C200D017E2B1}" destId="{93B08E33-48C5-4C1B-81A8-B721ED722F56}" srcOrd="0" destOrd="0" presId="urn:microsoft.com/office/officeart/2005/8/layout/radial1"/>
    <dgm:cxn modelId="{83B0DEDA-57D6-47CE-8DF5-3BA74C069683}" type="presParOf" srcId="{79620411-7F68-46C0-A1A4-039F49D77DC4}" destId="{7400AAE0-0C9D-4CD3-8F72-8432A2F5BA4F}" srcOrd="3" destOrd="0" presId="urn:microsoft.com/office/officeart/2005/8/layout/radial1"/>
    <dgm:cxn modelId="{E7F1400E-D6C1-43C1-81B7-E964B3CD4C8C}" type="presOf" srcId="{91AABEE0-C5F0-4713-8C46-7A1441DD12D5}" destId="{7400AAE0-0C9D-4CD3-8F72-8432A2F5BA4F}" srcOrd="0" destOrd="0" presId="urn:microsoft.com/office/officeart/2005/8/layout/radial1"/>
    <dgm:cxn modelId="{57A8C81B-AECE-4BE3-AF81-244406D9F8F6}" type="presParOf" srcId="{7400AAE0-0C9D-4CD3-8F72-8432A2F5BA4F}" destId="{3DFC7A14-DDA4-4942-9EFE-5DDD78F6D50B}" srcOrd="0" destOrd="3" presId="urn:microsoft.com/office/officeart/2005/8/layout/radial1"/>
    <dgm:cxn modelId="{0C151A99-0FCD-4454-BFB0-CF65546049B1}" type="presOf" srcId="{91AABEE0-C5F0-4713-8C46-7A1441DD12D5}" destId="{3DFC7A14-DDA4-4942-9EFE-5DDD78F6D50B}" srcOrd="1" destOrd="0" presId="urn:microsoft.com/office/officeart/2005/8/layout/radial1"/>
    <dgm:cxn modelId="{6A40EDC3-CDEA-4BBD-B269-9DDBEC41E9D8}" type="presParOf" srcId="{79620411-7F68-46C0-A1A4-039F49D77DC4}" destId="{564667D3-5CD4-40E8-B83E-AF979291AA3A}" srcOrd="4" destOrd="0" presId="urn:microsoft.com/office/officeart/2005/8/layout/radial1"/>
    <dgm:cxn modelId="{F5AD9843-14D8-4A2F-9C28-9D9830F7342E}" type="presOf" srcId="{C475B9EE-43D9-4F14-91DF-F78A4C219BD1}" destId="{564667D3-5CD4-40E8-B83E-AF979291AA3A}" srcOrd="0" destOrd="0" presId="urn:microsoft.com/office/officeart/2005/8/layout/radial1"/>
    <dgm:cxn modelId="{A0E15CA1-5A35-496A-BA0A-944C5623F9C9}" type="presParOf" srcId="{79620411-7F68-46C0-A1A4-039F49D77DC4}" destId="{582223FE-1B22-4702-93B1-F3EA3F301528}" srcOrd="5" destOrd="0" presId="urn:microsoft.com/office/officeart/2005/8/layout/radial1"/>
    <dgm:cxn modelId="{1A1C4E72-D5C1-4F0D-8E83-BCBBDB61C1C8}" type="presOf" srcId="{AF1F5FCB-3FEA-4D42-B569-4917A76089F1}" destId="{582223FE-1B22-4702-93B1-F3EA3F301528}" srcOrd="0" destOrd="0" presId="urn:microsoft.com/office/officeart/2005/8/layout/radial1"/>
    <dgm:cxn modelId="{DF3859BC-3FDC-4D91-B4D0-CCDF64D3DE78}" type="presParOf" srcId="{582223FE-1B22-4702-93B1-F3EA3F301528}" destId="{DEB733BF-4B54-4BEE-825B-DDF43D651B05}" srcOrd="0" destOrd="5" presId="urn:microsoft.com/office/officeart/2005/8/layout/radial1"/>
    <dgm:cxn modelId="{3237BD97-79C1-48B8-A9C0-C237ABDC6CCF}" type="presOf" srcId="{AF1F5FCB-3FEA-4D42-B569-4917A76089F1}" destId="{DEB733BF-4B54-4BEE-825B-DDF43D651B05}" srcOrd="1" destOrd="0" presId="urn:microsoft.com/office/officeart/2005/8/layout/radial1"/>
    <dgm:cxn modelId="{45A26F9B-8687-4A6F-98CF-44E353F2C010}" type="presParOf" srcId="{79620411-7F68-46C0-A1A4-039F49D77DC4}" destId="{869B216B-34A2-4951-8B0B-AC89DC878D1A}" srcOrd="6" destOrd="0" presId="urn:microsoft.com/office/officeart/2005/8/layout/radial1"/>
    <dgm:cxn modelId="{68E32927-027F-4453-823E-E1C57E15BFD4}" type="presOf" srcId="{CF56761F-6ED7-4F41-8DCB-E8A6EADC6F99}" destId="{869B216B-34A2-4951-8B0B-AC89DC878D1A}" srcOrd="0" destOrd="0" presId="urn:microsoft.com/office/officeart/2005/8/layout/radial1"/>
    <dgm:cxn modelId="{D233317D-C17A-4209-B972-75C5ECC71532}" type="presParOf" srcId="{79620411-7F68-46C0-A1A4-039F49D77DC4}" destId="{EBDE8D32-8855-45E7-906F-8BE0F7A4F592}" srcOrd="7" destOrd="0" presId="urn:microsoft.com/office/officeart/2005/8/layout/radial1"/>
    <dgm:cxn modelId="{CEC681CB-D269-49DB-BD20-A724A90189C5}" type="presOf" srcId="{82EAA027-99A6-45C9-8E9B-D7C70FAA723C}" destId="{EBDE8D32-8855-45E7-906F-8BE0F7A4F592}" srcOrd="0" destOrd="0" presId="urn:microsoft.com/office/officeart/2005/8/layout/radial1"/>
    <dgm:cxn modelId="{AF2059E3-94AA-49C2-B039-7164B62AD483}" type="presParOf" srcId="{EBDE8D32-8855-45E7-906F-8BE0F7A4F592}" destId="{2705955A-69CA-41F9-814B-59D4031CE5F3}" srcOrd="0" destOrd="7" presId="urn:microsoft.com/office/officeart/2005/8/layout/radial1"/>
    <dgm:cxn modelId="{90487FBC-E11E-4841-A144-83730C96E369}" type="presOf" srcId="{82EAA027-99A6-45C9-8E9B-D7C70FAA723C}" destId="{2705955A-69CA-41F9-814B-59D4031CE5F3}" srcOrd="1" destOrd="0" presId="urn:microsoft.com/office/officeart/2005/8/layout/radial1"/>
    <dgm:cxn modelId="{A9BAA786-176B-4CFA-9C47-0A09541C4176}" type="presParOf" srcId="{79620411-7F68-46C0-A1A4-039F49D77DC4}" destId="{4561F651-C01E-4167-ABD6-40B0BEC538C1}" srcOrd="8" destOrd="0" presId="urn:microsoft.com/office/officeart/2005/8/layout/radial1"/>
    <dgm:cxn modelId="{BE454E3A-4682-468C-8C37-3A32A46CD679}" type="presOf" srcId="{3621A8F3-72FE-477D-BFFD-69397DDDBC26}" destId="{4561F651-C01E-4167-ABD6-40B0BEC538C1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BD7CAE-4507-4FEB-AA56-F5D6708308A5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E5C80598-5507-4E5F-AD2C-DBB82A8F0E95}">
      <dgm:prSet phldrT="[Text]" custT="1"/>
      <dgm:spPr/>
      <dgm:t>
        <a:bodyPr/>
        <a:lstStyle/>
        <a:p>
          <a:r>
            <a:rPr lang="en-IN" sz="2000" dirty="0" err="1"/>
            <a:t>Emp_</a:t>
          </a:r>
          <a:r>
            <a:rPr lang="en-IN" sz="1800" dirty="0" err="1"/>
            <a:t>details</a:t>
          </a:r>
          <a:endParaRPr lang="en-IN" sz="2400" dirty="0"/>
        </a:p>
      </dgm:t>
    </dgm:pt>
    <dgm:pt modelId="{D0DEDFAB-C5C6-42EA-B8C2-88F8C59B3FEC}" cxnId="{18E9E293-987B-49FD-B168-1FAB0CE7EFF6}" type="parTrans">
      <dgm:prSet/>
      <dgm:spPr/>
      <dgm:t>
        <a:bodyPr/>
        <a:lstStyle/>
        <a:p>
          <a:endParaRPr lang="en-IN"/>
        </a:p>
      </dgm:t>
    </dgm:pt>
    <dgm:pt modelId="{F4D40161-BEE6-4BFC-B242-5F47EB94AF5A}" cxnId="{18E9E293-987B-49FD-B168-1FAB0CE7EFF6}" type="sibTrans">
      <dgm:prSet/>
      <dgm:spPr/>
      <dgm:t>
        <a:bodyPr/>
        <a:lstStyle/>
        <a:p>
          <a:endParaRPr lang="en-IN"/>
        </a:p>
      </dgm:t>
    </dgm:pt>
    <dgm:pt modelId="{CEFA6610-937F-4243-9318-C200D017E2B1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400" u="sng" dirty="0"/>
            <a:t>EID</a:t>
          </a:r>
          <a:r>
            <a:rPr sz="1700" u="sng"/>
            <a:t/>
          </a:r>
          <a:endParaRPr sz="1700" u="sng"/>
        </a:p>
      </dgm:t>
    </dgm:pt>
    <dgm:pt modelId="{D7DC0FA0-43D0-484C-BF38-DCE940A45C62}" cxnId="{2403C4B5-E022-4FF1-A7E7-C20E12E4EF86}" type="parTrans">
      <dgm:prSet/>
      <dgm:spPr/>
      <dgm:t>
        <a:bodyPr/>
        <a:lstStyle/>
        <a:p>
          <a:endParaRPr lang="en-IN"/>
        </a:p>
      </dgm:t>
    </dgm:pt>
    <dgm:pt modelId="{6685AE75-E6C1-4ACD-913B-42378CE4EEA4}" cxnId="{2403C4B5-E022-4FF1-A7E7-C20E12E4EF86}" type="sibTrans">
      <dgm:prSet/>
      <dgm:spPr/>
      <dgm:t>
        <a:bodyPr/>
        <a:lstStyle/>
        <a:p>
          <a:endParaRPr lang="en-IN"/>
        </a:p>
      </dgm:t>
    </dgm:pt>
    <dgm:pt modelId="{46822DA5-C7E4-4567-8EB6-F407667D3631}">
      <dgm:prSet phldrT="[Text]"/>
      <dgm:spPr/>
      <dgm:t>
        <a:bodyPr/>
        <a:lstStyle/>
        <a:p>
          <a:r>
            <a:rPr lang="en-IN" dirty="0"/>
            <a:t>NAME </a:t>
          </a:r>
        </a:p>
      </dgm:t>
    </dgm:pt>
    <dgm:pt modelId="{839312E7-4FD4-433F-B84E-CD52E265E9A9}" cxnId="{4E1918AF-CEA3-40C4-BBA0-E27722E4C26D}" type="parTrans">
      <dgm:prSet/>
      <dgm:spPr/>
      <dgm:t>
        <a:bodyPr/>
        <a:lstStyle/>
        <a:p>
          <a:endParaRPr lang="en-IN"/>
        </a:p>
      </dgm:t>
    </dgm:pt>
    <dgm:pt modelId="{7DE402D6-4251-45D0-A1F2-F47FA519F7DA}" cxnId="{4E1918AF-CEA3-40C4-BBA0-E27722E4C26D}" type="sibTrans">
      <dgm:prSet/>
      <dgm:spPr/>
      <dgm:t>
        <a:bodyPr/>
        <a:lstStyle/>
        <a:p>
          <a:endParaRPr lang="en-IN"/>
        </a:p>
      </dgm:t>
    </dgm:pt>
    <dgm:pt modelId="{F08031EE-70D1-4882-BC4B-63EAB8285C55}">
      <dgm:prSet phldrT="[Text]"/>
      <dgm:spPr/>
      <dgm:t>
        <a:bodyPr/>
        <a:lstStyle/>
        <a:p>
          <a:r>
            <a:rPr lang="en-IN" dirty="0"/>
            <a:t>PHNO</a:t>
          </a:r>
        </a:p>
      </dgm:t>
    </dgm:pt>
    <dgm:pt modelId="{BEAC7314-5A83-43A4-B8B0-2DD4F017F72A}" cxnId="{77C0AC7C-0644-461E-B97D-640FF331F7DA}" type="parTrans">
      <dgm:prSet/>
      <dgm:spPr/>
      <dgm:t>
        <a:bodyPr/>
        <a:lstStyle/>
        <a:p>
          <a:endParaRPr lang="en-IN"/>
        </a:p>
      </dgm:t>
    </dgm:pt>
    <dgm:pt modelId="{B63A9ACD-CF6D-4D7C-87B2-A18496B5D093}" cxnId="{77C0AC7C-0644-461E-B97D-640FF331F7DA}" type="sibTrans">
      <dgm:prSet/>
      <dgm:spPr/>
      <dgm:t>
        <a:bodyPr/>
        <a:lstStyle/>
        <a:p>
          <a:endParaRPr lang="en-IN"/>
        </a:p>
      </dgm:t>
    </dgm:pt>
    <dgm:pt modelId="{C5CA7020-CEDB-44C8-9DF9-EEBC52255EBF}">
      <dgm:prSet phldrT="[Text]" custT="1"/>
      <dgm:spPr/>
      <dgm:t>
        <a:bodyPr/>
        <a:lstStyle/>
        <a:p>
          <a:endParaRPr lang="en-IN" sz="1800" dirty="0"/>
        </a:p>
        <a:p>
          <a:endParaRPr lang="en-IN" sz="1800" dirty="0"/>
        </a:p>
        <a:p>
          <a:r>
            <a:rPr lang="en-IN" sz="1600" dirty="0"/>
            <a:t>PASSWORD</a:t>
          </a:r>
          <a:endParaRPr lang="en-IN" sz="1800" dirty="0"/>
        </a:p>
        <a:p>
          <a:endParaRPr lang="en-IN" sz="1800" dirty="0"/>
        </a:p>
        <a:p>
          <a:endParaRPr lang="en-IN" sz="1800" dirty="0"/>
        </a:p>
      </dgm:t>
    </dgm:pt>
    <dgm:pt modelId="{3121680C-7F12-4620-BBA4-6598462BDD43}" cxnId="{87B435DE-3CDE-4411-B3AE-B34CAEA090D5}" type="parTrans">
      <dgm:prSet/>
      <dgm:spPr/>
      <dgm:t>
        <a:bodyPr/>
        <a:lstStyle/>
        <a:p>
          <a:endParaRPr lang="en-IN"/>
        </a:p>
      </dgm:t>
    </dgm:pt>
    <dgm:pt modelId="{24120916-38EA-4802-92AB-7B9449C5BEC5}" cxnId="{87B435DE-3CDE-4411-B3AE-B34CAEA090D5}" type="sibTrans">
      <dgm:prSet/>
      <dgm:spPr/>
      <dgm:t>
        <a:bodyPr/>
        <a:lstStyle/>
        <a:p>
          <a:endParaRPr lang="en-IN"/>
        </a:p>
      </dgm:t>
    </dgm:pt>
    <dgm:pt modelId="{CF56761F-6ED7-4F41-8DCB-E8A6EADC6F99}">
      <dgm:prSet phldrT="[Text]" custT="1"/>
      <dgm:spPr/>
    </dgm:pt>
    <dgm:pt modelId="{AF1F5FCB-3FEA-4D42-B569-4917A76089F1}" cxnId="{FB2AA511-1E14-4254-B9D6-6E9ADE7DD718}" type="parTrans">
      <dgm:prSet/>
      <dgm:spPr/>
      <dgm:t>
        <a:bodyPr/>
        <a:lstStyle/>
        <a:p>
          <a:endParaRPr lang="en-IN"/>
        </a:p>
      </dgm:t>
    </dgm:pt>
    <dgm:pt modelId="{4D47CF19-B9D1-4D55-A904-A8D90626D5AA}" cxnId="{FB2AA511-1E14-4254-B9D6-6E9ADE7DD718}" type="sibTrans">
      <dgm:prSet/>
      <dgm:spPr/>
      <dgm:t>
        <a:bodyPr/>
        <a:lstStyle/>
        <a:p>
          <a:endParaRPr lang="en-IN"/>
        </a:p>
      </dgm:t>
    </dgm:pt>
    <dgm:pt modelId="{3621A8F3-72FE-477D-BFFD-69397DDDBC26}">
      <dgm:prSet phldrT="[Text]" custT="1"/>
      <dgm:spPr/>
    </dgm:pt>
    <dgm:pt modelId="{82EAA027-99A6-45C9-8E9B-D7C70FAA723C}" cxnId="{72B77956-AE94-4826-A6C1-C9D7355DCB24}" type="parTrans">
      <dgm:prSet/>
      <dgm:spPr/>
      <dgm:t>
        <a:bodyPr/>
        <a:lstStyle/>
        <a:p>
          <a:endParaRPr lang="en-IN"/>
        </a:p>
      </dgm:t>
    </dgm:pt>
    <dgm:pt modelId="{CEDA7C85-3971-465B-AE22-6EEF934ED65E}" cxnId="{72B77956-AE94-4826-A6C1-C9D7355DCB24}" type="sibTrans">
      <dgm:prSet/>
      <dgm:spPr/>
      <dgm:t>
        <a:bodyPr/>
        <a:lstStyle/>
        <a:p>
          <a:endParaRPr lang="en-IN"/>
        </a:p>
      </dgm:t>
    </dgm:pt>
    <dgm:pt modelId="{66471F51-F219-4C31-8B7A-E40BDE1EE2B5}">
      <dgm:prSet phldrT="[Text]" phldr="1"/>
      <dgm:spPr/>
      <dgm:t>
        <a:bodyPr/>
        <a:lstStyle/>
        <a:p>
          <a:endParaRPr lang="en-IN" dirty="0"/>
        </a:p>
      </dgm:t>
    </dgm:pt>
    <dgm:pt modelId="{D2C6DCB3-6562-41AF-96F4-B706358E09C6}" cxnId="{E94480A3-8CB4-4528-B428-AAE6D74D086B}" type="parTrans">
      <dgm:prSet/>
      <dgm:spPr/>
      <dgm:t>
        <a:bodyPr/>
        <a:lstStyle/>
        <a:p>
          <a:endParaRPr lang="en-IN"/>
        </a:p>
      </dgm:t>
    </dgm:pt>
    <dgm:pt modelId="{445B7AA1-EBD7-47E7-A686-D140DC60A5D0}" cxnId="{E94480A3-8CB4-4528-B428-AAE6D74D086B}" type="sibTrans">
      <dgm:prSet/>
      <dgm:spPr/>
      <dgm:t>
        <a:bodyPr/>
        <a:lstStyle/>
        <a:p>
          <a:endParaRPr lang="en-IN"/>
        </a:p>
      </dgm:t>
    </dgm:pt>
    <dgm:pt modelId="{C0DE65E1-8E38-4BDE-83D0-E00BCB4CFC9F}">
      <dgm:prSet phldrT="[Text]" phldr="1"/>
      <dgm:spPr/>
      <dgm:t>
        <a:bodyPr/>
        <a:lstStyle/>
        <a:p>
          <a:endParaRPr lang="en-IN"/>
        </a:p>
      </dgm:t>
    </dgm:pt>
    <dgm:pt modelId="{F59ED0BD-06AC-4F8E-A2CB-5BCEEA656D15}" cxnId="{CA24789E-6184-48E2-AA26-CF65C0EC2B8B}" type="parTrans">
      <dgm:prSet/>
      <dgm:spPr/>
      <dgm:t>
        <a:bodyPr/>
        <a:lstStyle/>
        <a:p>
          <a:endParaRPr lang="en-IN"/>
        </a:p>
      </dgm:t>
    </dgm:pt>
    <dgm:pt modelId="{D12B6721-34B5-4796-B266-6D06BF4649FC}" cxnId="{CA24789E-6184-48E2-AA26-CF65C0EC2B8B}" type="sibTrans">
      <dgm:prSet/>
      <dgm:spPr/>
      <dgm:t>
        <a:bodyPr/>
        <a:lstStyle/>
        <a:p>
          <a:endParaRPr lang="en-IN"/>
        </a:p>
      </dgm:t>
    </dgm:pt>
    <dgm:pt modelId="{F3C33C7C-7499-4555-BF97-2D0E4CCA1630}">
      <dgm:prSet phldrT="[Text]" phldr="1"/>
      <dgm:spPr/>
      <dgm:t>
        <a:bodyPr/>
        <a:lstStyle/>
        <a:p>
          <a:endParaRPr lang="en-IN" dirty="0"/>
        </a:p>
      </dgm:t>
    </dgm:pt>
    <dgm:pt modelId="{BE67A8D4-B381-4131-A3DA-86986241D2B0}" cxnId="{E59977CD-490D-4858-81D7-B624A7FE9456}" type="parTrans">
      <dgm:prSet/>
      <dgm:spPr/>
      <dgm:t>
        <a:bodyPr/>
        <a:lstStyle/>
        <a:p>
          <a:endParaRPr lang="en-IN"/>
        </a:p>
      </dgm:t>
    </dgm:pt>
    <dgm:pt modelId="{6FCDFDC6-4011-4298-98D5-C5D307F9C963}" cxnId="{E59977CD-490D-4858-81D7-B624A7FE9456}" type="sibTrans">
      <dgm:prSet/>
      <dgm:spPr/>
      <dgm:t>
        <a:bodyPr/>
        <a:lstStyle/>
        <a:p>
          <a:endParaRPr lang="en-IN"/>
        </a:p>
      </dgm:t>
    </dgm:pt>
    <dgm:pt modelId="{2049AC4B-23E6-434C-99F8-B9D9E4C46D7B}">
      <dgm:prSet phldrT="[Text]" phldr="1"/>
      <dgm:spPr/>
      <dgm:t>
        <a:bodyPr/>
        <a:lstStyle/>
        <a:p>
          <a:endParaRPr lang="en-IN"/>
        </a:p>
      </dgm:t>
    </dgm:pt>
    <dgm:pt modelId="{9D1ECA19-AE98-4715-B941-0E889B703F76}" cxnId="{18872794-9CA3-4BCC-9E83-197F53A6A518}" type="parTrans">
      <dgm:prSet/>
      <dgm:spPr/>
      <dgm:t>
        <a:bodyPr/>
        <a:lstStyle/>
        <a:p>
          <a:endParaRPr lang="en-IN"/>
        </a:p>
      </dgm:t>
    </dgm:pt>
    <dgm:pt modelId="{BBC1C857-4FE8-4599-95C0-278DD704B72F}" cxnId="{18872794-9CA3-4BCC-9E83-197F53A6A518}" type="sibTrans">
      <dgm:prSet/>
      <dgm:spPr/>
      <dgm:t>
        <a:bodyPr/>
        <a:lstStyle/>
        <a:p>
          <a:endParaRPr lang="en-IN"/>
        </a:p>
      </dgm:t>
    </dgm:pt>
    <dgm:pt modelId="{AD2CF273-1456-4C1B-A15A-053DAE12A055}">
      <dgm:prSet phldrT="[Text]" phldr="1"/>
      <dgm:spPr/>
      <dgm:t>
        <a:bodyPr/>
        <a:lstStyle/>
        <a:p>
          <a:endParaRPr lang="en-IN" dirty="0"/>
        </a:p>
      </dgm:t>
    </dgm:pt>
    <dgm:pt modelId="{9748E30E-C3E4-42D0-9A34-FB8065369C37}" cxnId="{C77D079E-BB83-4EC4-ACEC-DF69BA6F5C1E}" type="parTrans">
      <dgm:prSet/>
      <dgm:spPr/>
      <dgm:t>
        <a:bodyPr/>
        <a:lstStyle/>
        <a:p>
          <a:endParaRPr lang="en-IN"/>
        </a:p>
      </dgm:t>
    </dgm:pt>
    <dgm:pt modelId="{B7EB7B05-75D2-4549-88CD-187ECE75D7CA}" cxnId="{C77D079E-BB83-4EC4-ACEC-DF69BA6F5C1E}" type="sibTrans">
      <dgm:prSet/>
      <dgm:spPr/>
      <dgm:t>
        <a:bodyPr/>
        <a:lstStyle/>
        <a:p>
          <a:endParaRPr lang="en-IN"/>
        </a:p>
      </dgm:t>
    </dgm:pt>
    <dgm:pt modelId="{2CDC51E7-DB5A-4C20-AF47-C9CF9556A6C9}">
      <dgm:prSet phldrT="[Text]" phldr="1"/>
      <dgm:spPr/>
      <dgm:t>
        <a:bodyPr/>
        <a:lstStyle/>
        <a:p>
          <a:endParaRPr lang="en-IN"/>
        </a:p>
      </dgm:t>
    </dgm:pt>
    <dgm:pt modelId="{393033F7-234E-4792-A016-022058A9611C}" cxnId="{799F244D-2D7F-4CC0-A34D-5B9DD13AF6C0}" type="parTrans">
      <dgm:prSet/>
      <dgm:spPr/>
      <dgm:t>
        <a:bodyPr/>
        <a:lstStyle/>
        <a:p>
          <a:endParaRPr lang="en-IN"/>
        </a:p>
      </dgm:t>
    </dgm:pt>
    <dgm:pt modelId="{33ABC224-D90E-4EA9-B8FB-10BCED81AC8A}" cxnId="{799F244D-2D7F-4CC0-A34D-5B9DD13AF6C0}" type="sibTrans">
      <dgm:prSet/>
      <dgm:spPr/>
      <dgm:t>
        <a:bodyPr/>
        <a:lstStyle/>
        <a:p>
          <a:endParaRPr lang="en-IN"/>
        </a:p>
      </dgm:t>
    </dgm:pt>
    <dgm:pt modelId="{79620411-7F68-46C0-A1A4-039F49D77DC4}" type="pres">
      <dgm:prSet presAssocID="{ABBD7CAE-4507-4FEB-AA56-F5D6708308A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04D9BB-D83A-4611-B64D-53D83D561E19}" type="pres">
      <dgm:prSet presAssocID="{E5C80598-5507-4E5F-AD2C-DBB82A8F0E95}" presName="centerShape" presStyleLbl="node0" presStyleIdx="0" presStyleCnt="1" custScaleX="192798" custScaleY="80974" custLinFactNeighborX="-206" custLinFactNeighborY="-1705"/>
      <dgm:spPr>
        <a:prstGeom prst="flowChartProcess">
          <a:avLst/>
        </a:prstGeom>
      </dgm:spPr>
    </dgm:pt>
    <dgm:pt modelId="{0E96A125-6A5D-40C5-9E15-8532E1667BFB}" type="pres">
      <dgm:prSet presAssocID="{D7DC0FA0-43D0-484C-BF38-DCE940A45C62}" presName="Name9" presStyleLbl="parChTrans1D2" presStyleIdx="0" presStyleCnt="4"/>
      <dgm:spPr/>
    </dgm:pt>
    <dgm:pt modelId="{338886CB-6E63-411B-B9CC-DCEFB0F7AEE3}" type="pres">
      <dgm:prSet presAssocID="{D7DC0FA0-43D0-484C-BF38-DCE940A45C62}" presName="connTx" presStyleCnt="0"/>
      <dgm:spPr/>
    </dgm:pt>
    <dgm:pt modelId="{93B08E33-48C5-4C1B-81A8-B721ED722F56}" type="pres">
      <dgm:prSet presAssocID="{CEFA6610-937F-4243-9318-C200D017E2B1}" presName="node" presStyleLbl="node1" presStyleIdx="0" presStyleCnt="4" custScaleX="105010" custScaleY="78625" custRadScaleRad="172250" custRadScaleInc="131498">
        <dgm:presLayoutVars>
          <dgm:bulletEnabled val="1"/>
        </dgm:presLayoutVars>
      </dgm:prSet>
      <dgm:spPr/>
    </dgm:pt>
    <dgm:pt modelId="{76DFB5A4-C472-43EE-A4F0-17CACE4FDC5D}" type="pres">
      <dgm:prSet presAssocID="{839312E7-4FD4-433F-B84E-CD52E265E9A9}" presName="Name9" presStyleLbl="parChTrans1D2" presStyleIdx="1" presStyleCnt="4"/>
      <dgm:spPr/>
    </dgm:pt>
    <dgm:pt modelId="{BAFAAEE7-5EEA-4E03-9D34-DD9BA7C0B946}" type="pres">
      <dgm:prSet presAssocID="{839312E7-4FD4-433F-B84E-CD52E265E9A9}" presName="connTx" presStyleCnt="0"/>
      <dgm:spPr/>
    </dgm:pt>
    <dgm:pt modelId="{8D04242F-8EC9-429D-9DD8-A5C208329E9E}" type="pres">
      <dgm:prSet presAssocID="{46822DA5-C7E4-4567-8EB6-F407667D3631}" presName="node" presStyleLbl="node1" presStyleIdx="1" presStyleCnt="4" custScaleX="104565" custScaleY="87732" custRadScaleRad="160161" custRadScaleInc="-386817">
        <dgm:presLayoutVars>
          <dgm:bulletEnabled val="1"/>
        </dgm:presLayoutVars>
      </dgm:prSet>
      <dgm:spPr/>
    </dgm:pt>
    <dgm:pt modelId="{45B594BA-61C6-4E16-A54E-7B5631634699}" type="pres">
      <dgm:prSet presAssocID="{BEAC7314-5A83-43A4-B8B0-2DD4F017F72A}" presName="Name9" presStyleLbl="parChTrans1D2" presStyleIdx="2" presStyleCnt="4"/>
      <dgm:spPr/>
    </dgm:pt>
    <dgm:pt modelId="{414B77D6-0FE1-452B-8A60-67DE7AD49A26}" type="pres">
      <dgm:prSet presAssocID="{BEAC7314-5A83-43A4-B8B0-2DD4F017F72A}" presName="connTx" presStyleCnt="0"/>
      <dgm:spPr/>
    </dgm:pt>
    <dgm:pt modelId="{10589ED5-CCC1-4A95-AD17-06AEEDAAAD07}" type="pres">
      <dgm:prSet presAssocID="{F08031EE-70D1-4882-BC4B-63EAB8285C55}" presName="node" presStyleLbl="node1" presStyleIdx="2" presStyleCnt="4" custScaleX="103102" custScaleY="90685" custRadScaleRad="185038" custRadScaleInc="276949">
        <dgm:presLayoutVars>
          <dgm:bulletEnabled val="1"/>
        </dgm:presLayoutVars>
      </dgm:prSet>
      <dgm:spPr/>
    </dgm:pt>
    <dgm:pt modelId="{6F622847-7ADD-4AE8-A005-43FD4BE0A992}" type="pres">
      <dgm:prSet presAssocID="{3121680C-7F12-4620-BBA4-6598462BDD43}" presName="Name9" presStyleLbl="parChTrans1D2" presStyleIdx="3" presStyleCnt="4"/>
      <dgm:spPr/>
    </dgm:pt>
    <dgm:pt modelId="{6E31392C-FFED-49B3-B892-E5209B45965C}" type="pres">
      <dgm:prSet presAssocID="{3121680C-7F12-4620-BBA4-6598462BDD43}" presName="connTx" presStyleCnt="0"/>
      <dgm:spPr/>
    </dgm:pt>
    <dgm:pt modelId="{CF1A6372-8C08-4F94-B22D-E044AD1A1312}" type="pres">
      <dgm:prSet presAssocID="{C5CA7020-CEDB-44C8-9DF9-EEBC52255EBF}" presName="node" presStyleLbl="node1" presStyleIdx="3" presStyleCnt="4" custScaleX="174944" custScaleY="100885" custRadScaleRad="102370" custRadScaleInc="213429">
        <dgm:presLayoutVars>
          <dgm:bulletEnabled val="1"/>
        </dgm:presLayoutVars>
      </dgm:prSet>
      <dgm:spPr/>
    </dgm:pt>
  </dgm:ptLst>
  <dgm:cxnLst>
    <dgm:cxn modelId="{18E9E293-987B-49FD-B168-1FAB0CE7EFF6}" srcId="{ABBD7CAE-4507-4FEB-AA56-F5D6708308A5}" destId="{E5C80598-5507-4E5F-AD2C-DBB82A8F0E95}" srcOrd="0" destOrd="0" parTransId="{D0DEDFAB-C5C6-42EA-B8C2-88F8C59B3FEC}" sibTransId="{F4D40161-BEE6-4BFC-B242-5F47EB94AF5A}"/>
    <dgm:cxn modelId="{2403C4B5-E022-4FF1-A7E7-C20E12E4EF86}" srcId="{E5C80598-5507-4E5F-AD2C-DBB82A8F0E95}" destId="{CEFA6610-937F-4243-9318-C200D017E2B1}" srcOrd="0" destOrd="0" parTransId="{D7DC0FA0-43D0-484C-BF38-DCE940A45C62}" sibTransId="{6685AE75-E6C1-4ACD-913B-42378CE4EEA4}"/>
    <dgm:cxn modelId="{4E1918AF-CEA3-40C4-BBA0-E27722E4C26D}" srcId="{E5C80598-5507-4E5F-AD2C-DBB82A8F0E95}" destId="{46822DA5-C7E4-4567-8EB6-F407667D3631}" srcOrd="1" destOrd="0" parTransId="{839312E7-4FD4-433F-B84E-CD52E265E9A9}" sibTransId="{7DE402D6-4251-45D0-A1F2-F47FA519F7DA}"/>
    <dgm:cxn modelId="{77C0AC7C-0644-461E-B97D-640FF331F7DA}" srcId="{E5C80598-5507-4E5F-AD2C-DBB82A8F0E95}" destId="{F08031EE-70D1-4882-BC4B-63EAB8285C55}" srcOrd="2" destOrd="0" parTransId="{BEAC7314-5A83-43A4-B8B0-2DD4F017F72A}" sibTransId="{B63A9ACD-CF6D-4D7C-87B2-A18496B5D093}"/>
    <dgm:cxn modelId="{87B435DE-3CDE-4411-B3AE-B34CAEA090D5}" srcId="{E5C80598-5507-4E5F-AD2C-DBB82A8F0E95}" destId="{C5CA7020-CEDB-44C8-9DF9-EEBC52255EBF}" srcOrd="3" destOrd="0" parTransId="{3121680C-7F12-4620-BBA4-6598462BDD43}" sibTransId="{24120916-38EA-4802-92AB-7B9449C5BEC5}"/>
    <dgm:cxn modelId="{FB2AA511-1E14-4254-B9D6-6E9ADE7DD718}" srcId="{ABBD7CAE-4507-4FEB-AA56-F5D6708308A5}" destId="{CF56761F-6ED7-4F41-8DCB-E8A6EADC6F99}" srcOrd="1" destOrd="0" parTransId="{AF1F5FCB-3FEA-4D42-B569-4917A76089F1}" sibTransId="{4D47CF19-B9D1-4D55-A904-A8D90626D5AA}"/>
    <dgm:cxn modelId="{72B77956-AE94-4826-A6C1-C9D7355DCB24}" srcId="{CF56761F-6ED7-4F41-8DCB-E8A6EADC6F99}" destId="{3621A8F3-72FE-477D-BFFD-69397DDDBC26}" srcOrd="0" destOrd="1" parTransId="{82EAA027-99A6-45C9-8E9B-D7C70FAA723C}" sibTransId="{CEDA7C85-3971-465B-AE22-6EEF934ED65E}"/>
    <dgm:cxn modelId="{E94480A3-8CB4-4528-B428-AAE6D74D086B}" srcId="{ABBD7CAE-4507-4FEB-AA56-F5D6708308A5}" destId="{66471F51-F219-4C31-8B7A-E40BDE1EE2B5}" srcOrd="2" destOrd="0" parTransId="{D2C6DCB3-6562-41AF-96F4-B706358E09C6}" sibTransId="{445B7AA1-EBD7-47E7-A686-D140DC60A5D0}"/>
    <dgm:cxn modelId="{CA24789E-6184-48E2-AA26-CF65C0EC2B8B}" srcId="{66471F51-F219-4C31-8B7A-E40BDE1EE2B5}" destId="{C0DE65E1-8E38-4BDE-83D0-E00BCB4CFC9F}" srcOrd="0" destOrd="2" parTransId="{F59ED0BD-06AC-4F8E-A2CB-5BCEEA656D15}" sibTransId="{D12B6721-34B5-4796-B266-6D06BF4649FC}"/>
    <dgm:cxn modelId="{E59977CD-490D-4858-81D7-B624A7FE9456}" srcId="{66471F51-F219-4C31-8B7A-E40BDE1EE2B5}" destId="{F3C33C7C-7499-4555-BF97-2D0E4CCA1630}" srcOrd="1" destOrd="2" parTransId="{BE67A8D4-B381-4131-A3DA-86986241D2B0}" sibTransId="{6FCDFDC6-4011-4298-98D5-C5D307F9C963}"/>
    <dgm:cxn modelId="{18872794-9CA3-4BCC-9E83-197F53A6A518}" srcId="{ABBD7CAE-4507-4FEB-AA56-F5D6708308A5}" destId="{2049AC4B-23E6-434C-99F8-B9D9E4C46D7B}" srcOrd="3" destOrd="0" parTransId="{9D1ECA19-AE98-4715-B941-0E889B703F76}" sibTransId="{BBC1C857-4FE8-4599-95C0-278DD704B72F}"/>
    <dgm:cxn modelId="{C77D079E-BB83-4EC4-ACEC-DF69BA6F5C1E}" srcId="{2049AC4B-23E6-434C-99F8-B9D9E4C46D7B}" destId="{AD2CF273-1456-4C1B-A15A-053DAE12A055}" srcOrd="0" destOrd="3" parTransId="{9748E30E-C3E4-42D0-9A34-FB8065369C37}" sibTransId="{B7EB7B05-75D2-4549-88CD-187ECE75D7CA}"/>
    <dgm:cxn modelId="{799F244D-2D7F-4CC0-A34D-5B9DD13AF6C0}" srcId="{2049AC4B-23E6-434C-99F8-B9D9E4C46D7B}" destId="{2CDC51E7-DB5A-4C20-AF47-C9CF9556A6C9}" srcOrd="1" destOrd="3" parTransId="{393033F7-234E-4792-A016-022058A9611C}" sibTransId="{33ABC224-D90E-4EA9-B8FB-10BCED81AC8A}"/>
    <dgm:cxn modelId="{DB93EE54-9489-4343-ABE0-DB88F816E5D9}" type="presOf" srcId="{ABBD7CAE-4507-4FEB-AA56-F5D6708308A5}" destId="{79620411-7F68-46C0-A1A4-039F49D77DC4}" srcOrd="0" destOrd="0" presId="urn:microsoft.com/office/officeart/2005/8/layout/radial1"/>
    <dgm:cxn modelId="{3CB02603-372E-4BD1-8A9B-B1D07830ED69}" type="presParOf" srcId="{79620411-7F68-46C0-A1A4-039F49D77DC4}" destId="{2504D9BB-D83A-4611-B64D-53D83D561E19}" srcOrd="0" destOrd="0" presId="urn:microsoft.com/office/officeart/2005/8/layout/radial1"/>
    <dgm:cxn modelId="{CD600D9C-FBB9-4B12-A4A5-24FCB7D59ABC}" type="presOf" srcId="{E5C80598-5507-4E5F-AD2C-DBB82A8F0E95}" destId="{2504D9BB-D83A-4611-B64D-53D83D561E19}" srcOrd="0" destOrd="0" presId="urn:microsoft.com/office/officeart/2005/8/layout/radial1"/>
    <dgm:cxn modelId="{B959D503-FEA7-4DE5-8247-BF83006D889C}" type="presParOf" srcId="{79620411-7F68-46C0-A1A4-039F49D77DC4}" destId="{0E96A125-6A5D-40C5-9E15-8532E1667BFB}" srcOrd="1" destOrd="0" presId="urn:microsoft.com/office/officeart/2005/8/layout/radial1"/>
    <dgm:cxn modelId="{4D466912-9C4E-4336-9822-CE7B35C6EA01}" type="presOf" srcId="{D7DC0FA0-43D0-484C-BF38-DCE940A45C62}" destId="{0E96A125-6A5D-40C5-9E15-8532E1667BFB}" srcOrd="0" destOrd="0" presId="urn:microsoft.com/office/officeart/2005/8/layout/radial1"/>
    <dgm:cxn modelId="{BD7D5504-D719-4A1E-9FF0-AABD8D5492AB}" type="presParOf" srcId="{0E96A125-6A5D-40C5-9E15-8532E1667BFB}" destId="{338886CB-6E63-411B-B9CC-DCEFB0F7AEE3}" srcOrd="0" destOrd="1" presId="urn:microsoft.com/office/officeart/2005/8/layout/radial1"/>
    <dgm:cxn modelId="{0EEA216B-597F-45B7-A15E-F30EFDFB1553}" type="presOf" srcId="{D7DC0FA0-43D0-484C-BF38-DCE940A45C62}" destId="{338886CB-6E63-411B-B9CC-DCEFB0F7AEE3}" srcOrd="1" destOrd="0" presId="urn:microsoft.com/office/officeart/2005/8/layout/radial1"/>
    <dgm:cxn modelId="{2792ECB6-6AA1-4618-87AA-3220F196688D}" type="presParOf" srcId="{79620411-7F68-46C0-A1A4-039F49D77DC4}" destId="{93B08E33-48C5-4C1B-81A8-B721ED722F56}" srcOrd="2" destOrd="0" presId="urn:microsoft.com/office/officeart/2005/8/layout/radial1"/>
    <dgm:cxn modelId="{975EA16D-9B71-40FB-9017-2AF63A164ED4}" type="presOf" srcId="{CEFA6610-937F-4243-9318-C200D017E2B1}" destId="{93B08E33-48C5-4C1B-81A8-B721ED722F56}" srcOrd="0" destOrd="0" presId="urn:microsoft.com/office/officeart/2005/8/layout/radial1"/>
    <dgm:cxn modelId="{DB888068-52BD-4EE9-B26C-D0AA29CD31D8}" type="presParOf" srcId="{79620411-7F68-46C0-A1A4-039F49D77DC4}" destId="{76DFB5A4-C472-43EE-A4F0-17CACE4FDC5D}" srcOrd="3" destOrd="0" presId="urn:microsoft.com/office/officeart/2005/8/layout/radial1"/>
    <dgm:cxn modelId="{6910F431-3DA7-4D62-8DC9-1C1F93862CC5}" type="presOf" srcId="{839312E7-4FD4-433F-B84E-CD52E265E9A9}" destId="{76DFB5A4-C472-43EE-A4F0-17CACE4FDC5D}" srcOrd="0" destOrd="0" presId="urn:microsoft.com/office/officeart/2005/8/layout/radial1"/>
    <dgm:cxn modelId="{F9540E2B-1231-479A-8D92-9EB70211A93C}" type="presParOf" srcId="{76DFB5A4-C472-43EE-A4F0-17CACE4FDC5D}" destId="{BAFAAEE7-5EEA-4E03-9D34-DD9BA7C0B946}" srcOrd="0" destOrd="3" presId="urn:microsoft.com/office/officeart/2005/8/layout/radial1"/>
    <dgm:cxn modelId="{B5F71B4C-6D66-4BBC-8352-C4CA3C2EF2E3}" type="presOf" srcId="{839312E7-4FD4-433F-B84E-CD52E265E9A9}" destId="{BAFAAEE7-5EEA-4E03-9D34-DD9BA7C0B946}" srcOrd="1" destOrd="0" presId="urn:microsoft.com/office/officeart/2005/8/layout/radial1"/>
    <dgm:cxn modelId="{ED97CD61-F39C-45BB-AD59-1F98DECD7AC6}" type="presParOf" srcId="{79620411-7F68-46C0-A1A4-039F49D77DC4}" destId="{8D04242F-8EC9-429D-9DD8-A5C208329E9E}" srcOrd="4" destOrd="0" presId="urn:microsoft.com/office/officeart/2005/8/layout/radial1"/>
    <dgm:cxn modelId="{9C2257CB-5D17-4C9E-9B4E-A39658F4A74B}" type="presOf" srcId="{46822DA5-C7E4-4567-8EB6-F407667D3631}" destId="{8D04242F-8EC9-429D-9DD8-A5C208329E9E}" srcOrd="0" destOrd="0" presId="urn:microsoft.com/office/officeart/2005/8/layout/radial1"/>
    <dgm:cxn modelId="{C8760F59-CAB7-497D-A120-32117404ABFC}" type="presParOf" srcId="{79620411-7F68-46C0-A1A4-039F49D77DC4}" destId="{45B594BA-61C6-4E16-A54E-7B5631634699}" srcOrd="5" destOrd="0" presId="urn:microsoft.com/office/officeart/2005/8/layout/radial1"/>
    <dgm:cxn modelId="{A4091B5C-9098-419B-A296-89A28F79824B}" type="presOf" srcId="{BEAC7314-5A83-43A4-B8B0-2DD4F017F72A}" destId="{45B594BA-61C6-4E16-A54E-7B5631634699}" srcOrd="0" destOrd="0" presId="urn:microsoft.com/office/officeart/2005/8/layout/radial1"/>
    <dgm:cxn modelId="{E8E1EEFE-67FB-4EE1-9F7F-068135197C01}" type="presParOf" srcId="{45B594BA-61C6-4E16-A54E-7B5631634699}" destId="{414B77D6-0FE1-452B-8A60-67DE7AD49A26}" srcOrd="0" destOrd="5" presId="urn:microsoft.com/office/officeart/2005/8/layout/radial1"/>
    <dgm:cxn modelId="{B320DC70-B5AE-4786-9EBD-BB52EDC759FD}" type="presOf" srcId="{BEAC7314-5A83-43A4-B8B0-2DD4F017F72A}" destId="{414B77D6-0FE1-452B-8A60-67DE7AD49A26}" srcOrd="1" destOrd="0" presId="urn:microsoft.com/office/officeart/2005/8/layout/radial1"/>
    <dgm:cxn modelId="{949358AF-724B-4E3F-8DA3-5ED863CEBF1B}" type="presParOf" srcId="{79620411-7F68-46C0-A1A4-039F49D77DC4}" destId="{10589ED5-CCC1-4A95-AD17-06AEEDAAAD07}" srcOrd="6" destOrd="0" presId="urn:microsoft.com/office/officeart/2005/8/layout/radial1"/>
    <dgm:cxn modelId="{9E481C73-5010-4E63-BAB7-5C507DED2C0C}" type="presOf" srcId="{F08031EE-70D1-4882-BC4B-63EAB8285C55}" destId="{10589ED5-CCC1-4A95-AD17-06AEEDAAAD07}" srcOrd="0" destOrd="0" presId="urn:microsoft.com/office/officeart/2005/8/layout/radial1"/>
    <dgm:cxn modelId="{C6937F53-CF66-4263-8463-89C05680A2DD}" type="presParOf" srcId="{79620411-7F68-46C0-A1A4-039F49D77DC4}" destId="{6F622847-7ADD-4AE8-A005-43FD4BE0A992}" srcOrd="7" destOrd="0" presId="urn:microsoft.com/office/officeart/2005/8/layout/radial1"/>
    <dgm:cxn modelId="{22B9C2F9-023E-487C-909F-CEC2C33C9EAA}" type="presOf" srcId="{3121680C-7F12-4620-BBA4-6598462BDD43}" destId="{6F622847-7ADD-4AE8-A005-43FD4BE0A992}" srcOrd="0" destOrd="0" presId="urn:microsoft.com/office/officeart/2005/8/layout/radial1"/>
    <dgm:cxn modelId="{3C8E780D-751B-4BD6-90E6-A57480714F7F}" type="presParOf" srcId="{6F622847-7ADD-4AE8-A005-43FD4BE0A992}" destId="{6E31392C-FFED-49B3-B892-E5209B45965C}" srcOrd="0" destOrd="7" presId="urn:microsoft.com/office/officeart/2005/8/layout/radial1"/>
    <dgm:cxn modelId="{8D95CAD4-6EFC-40DB-9692-3658643FBD4C}" type="presOf" srcId="{3121680C-7F12-4620-BBA4-6598462BDD43}" destId="{6E31392C-FFED-49B3-B892-E5209B45965C}" srcOrd="1" destOrd="0" presId="urn:microsoft.com/office/officeart/2005/8/layout/radial1"/>
    <dgm:cxn modelId="{05E86C96-E8EF-442C-B138-B1FA79B2B4FA}" type="presParOf" srcId="{79620411-7F68-46C0-A1A4-039F49D77DC4}" destId="{CF1A6372-8C08-4F94-B22D-E044AD1A1312}" srcOrd="8" destOrd="0" presId="urn:microsoft.com/office/officeart/2005/8/layout/radial1"/>
    <dgm:cxn modelId="{56B553E6-B8DF-46E4-B3F0-401D644C5767}" type="presOf" srcId="{C5CA7020-CEDB-44C8-9DF9-EEBC52255EBF}" destId="{CF1A6372-8C08-4F94-B22D-E044AD1A1312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4D9BB-D83A-4611-B64D-53D83D561E19}">
      <dsp:nvSpPr>
        <dsp:cNvPr id="0" name=""/>
        <dsp:cNvSpPr/>
      </dsp:nvSpPr>
      <dsp:spPr>
        <a:xfrm>
          <a:off x="395569" y="250724"/>
          <a:ext cx="1826416" cy="850081"/>
        </a:xfrm>
        <a:prstGeom prst="flowChart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Deleted_bills</a:t>
          </a:r>
          <a:endParaRPr lang="en-IN" sz="2000" kern="1200" dirty="0"/>
        </a:p>
      </dsp:txBody>
      <dsp:txXfrm>
        <a:off x="395569" y="250724"/>
        <a:ext cx="1826416" cy="850081"/>
      </dsp:txXfrm>
    </dsp:sp>
    <dsp:sp modelId="{0E96A125-6A5D-40C5-9E15-8532E1667BFB}">
      <dsp:nvSpPr>
        <dsp:cNvPr id="0" name=""/>
        <dsp:cNvSpPr/>
      </dsp:nvSpPr>
      <dsp:spPr>
        <a:xfrm rot="21598400">
          <a:off x="2221985" y="658879"/>
          <a:ext cx="378838" cy="32745"/>
        </a:xfrm>
        <a:custGeom>
          <a:avLst/>
          <a:gdLst/>
          <a:ahLst/>
          <a:cxnLst/>
          <a:rect l="0" t="0" r="0" b="0"/>
          <a:pathLst>
            <a:path>
              <a:moveTo>
                <a:pt x="0" y="16372"/>
              </a:moveTo>
              <a:lnTo>
                <a:pt x="378838" y="1637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01933" y="665781"/>
        <a:ext cx="18941" cy="18941"/>
      </dsp:txXfrm>
    </dsp:sp>
    <dsp:sp modelId="{93B08E33-48C5-4C1B-81A8-B721ED722F56}">
      <dsp:nvSpPr>
        <dsp:cNvPr id="0" name=""/>
        <dsp:cNvSpPr/>
      </dsp:nvSpPr>
      <dsp:spPr>
        <a:xfrm>
          <a:off x="2600823" y="162841"/>
          <a:ext cx="1110894" cy="10241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1600" kern="1200" dirty="0"/>
          </a:br>
          <a:r>
            <a:rPr lang="en-IN" sz="2400" kern="1200" dirty="0"/>
            <a:t>DATETIME</a:t>
          </a:r>
          <a:endParaRPr lang="en-IN" sz="105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2763510" y="312821"/>
        <a:ext cx="785520" cy="724167"/>
      </dsp:txXfrm>
    </dsp:sp>
    <dsp:sp modelId="{7400AAE0-0C9D-4CD3-8F72-8432A2F5BA4F}">
      <dsp:nvSpPr>
        <dsp:cNvPr id="0" name=""/>
        <dsp:cNvSpPr/>
      </dsp:nvSpPr>
      <dsp:spPr>
        <a:xfrm rot="2063647">
          <a:off x="1698903" y="1409374"/>
          <a:ext cx="1410872" cy="32745"/>
        </a:xfrm>
        <a:custGeom>
          <a:avLst/>
          <a:gdLst/>
          <a:ahLst/>
          <a:cxnLst/>
          <a:rect l="0" t="0" r="0" b="0"/>
          <a:pathLst>
            <a:path>
              <a:moveTo>
                <a:pt x="0" y="16372"/>
              </a:moveTo>
              <a:lnTo>
                <a:pt x="1410872" y="1637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69068" y="1390475"/>
        <a:ext cx="70543" cy="70543"/>
      </dsp:txXfrm>
    </dsp:sp>
    <dsp:sp modelId="{564667D3-5CD4-40E8-B83E-AF979291AA3A}">
      <dsp:nvSpPr>
        <dsp:cNvPr id="0" name=""/>
        <dsp:cNvSpPr/>
      </dsp:nvSpPr>
      <dsp:spPr>
        <a:xfrm>
          <a:off x="2920888" y="1644136"/>
          <a:ext cx="783848" cy="807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EID</a:t>
          </a:r>
          <a:endParaRPr lang="en-IN" sz="1400" kern="1200" dirty="0"/>
        </a:p>
      </dsp:txBody>
      <dsp:txXfrm>
        <a:off x="3035680" y="1762324"/>
        <a:ext cx="554264" cy="570660"/>
      </dsp:txXfrm>
    </dsp:sp>
    <dsp:sp modelId="{582223FE-1B22-4702-93B1-F3EA3F301528}">
      <dsp:nvSpPr>
        <dsp:cNvPr id="0" name=""/>
        <dsp:cNvSpPr/>
      </dsp:nvSpPr>
      <dsp:spPr>
        <a:xfrm rot="3765383">
          <a:off x="1344475" y="1363158"/>
          <a:ext cx="653332" cy="32745"/>
        </a:xfrm>
        <a:custGeom>
          <a:avLst/>
          <a:gdLst/>
          <a:ahLst/>
          <a:cxnLst/>
          <a:rect l="0" t="0" r="0" b="0"/>
          <a:pathLst>
            <a:path>
              <a:moveTo>
                <a:pt x="0" y="16372"/>
              </a:moveTo>
              <a:lnTo>
                <a:pt x="653332" y="1637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54808" y="1363197"/>
        <a:ext cx="32666" cy="32666"/>
      </dsp:txXfrm>
    </dsp:sp>
    <dsp:sp modelId="{869B216B-34A2-4951-8B0B-AC89DC878D1A}">
      <dsp:nvSpPr>
        <dsp:cNvPr id="0" name=""/>
        <dsp:cNvSpPr/>
      </dsp:nvSpPr>
      <dsp:spPr>
        <a:xfrm>
          <a:off x="1340881" y="1643787"/>
          <a:ext cx="1424651" cy="955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AMOUNT</a:t>
          </a:r>
        </a:p>
      </dsp:txBody>
      <dsp:txXfrm>
        <a:off x="1549516" y="1783723"/>
        <a:ext cx="1007381" cy="675673"/>
      </dsp:txXfrm>
    </dsp:sp>
    <dsp:sp modelId="{EBDE8D32-8855-45E7-906F-8BE0F7A4F592}">
      <dsp:nvSpPr>
        <dsp:cNvPr id="0" name=""/>
        <dsp:cNvSpPr/>
      </dsp:nvSpPr>
      <dsp:spPr>
        <a:xfrm rot="7137722">
          <a:off x="479644" y="1425478"/>
          <a:ext cx="810297" cy="32745"/>
        </a:xfrm>
        <a:custGeom>
          <a:avLst/>
          <a:gdLst/>
          <a:ahLst/>
          <a:cxnLst/>
          <a:rect l="0" t="0" r="0" b="0"/>
          <a:pathLst>
            <a:path>
              <a:moveTo>
                <a:pt x="0" y="16372"/>
              </a:moveTo>
              <a:lnTo>
                <a:pt x="810297" y="1637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864535" y="1421593"/>
        <a:ext cx="40514" cy="40514"/>
      </dsp:txXfrm>
    </dsp:sp>
    <dsp:sp modelId="{4561F651-C01E-4167-ABD6-40B0BEC538C1}">
      <dsp:nvSpPr>
        <dsp:cNvPr id="0" name=""/>
        <dsp:cNvSpPr/>
      </dsp:nvSpPr>
      <dsp:spPr>
        <a:xfrm>
          <a:off x="0" y="1775947"/>
          <a:ext cx="1026079" cy="6752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REFNO</a:t>
          </a:r>
        </a:p>
      </dsp:txBody>
      <dsp:txXfrm>
        <a:off x="150266" y="1874831"/>
        <a:ext cx="725547" cy="477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4D9BB-D83A-4611-B64D-53D83D561E19}">
      <dsp:nvSpPr>
        <dsp:cNvPr id="0" name=""/>
        <dsp:cNvSpPr/>
      </dsp:nvSpPr>
      <dsp:spPr>
        <a:xfrm>
          <a:off x="744535" y="1151204"/>
          <a:ext cx="1205620" cy="548508"/>
        </a:xfrm>
        <a:prstGeom prst="flowChart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Bills</a:t>
          </a:r>
        </a:p>
      </dsp:txBody>
      <dsp:txXfrm>
        <a:off x="744535" y="1151204"/>
        <a:ext cx="1205620" cy="548508"/>
      </dsp:txXfrm>
    </dsp:sp>
    <dsp:sp modelId="{0E96A125-6A5D-40C5-9E15-8532E1667BFB}">
      <dsp:nvSpPr>
        <dsp:cNvPr id="0" name=""/>
        <dsp:cNvSpPr/>
      </dsp:nvSpPr>
      <dsp:spPr>
        <a:xfrm rot="18374997">
          <a:off x="1449473" y="972056"/>
          <a:ext cx="433719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433719" y="183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55490" y="979570"/>
        <a:ext cx="21685" cy="21685"/>
      </dsp:txXfrm>
    </dsp:sp>
    <dsp:sp modelId="{93B08E33-48C5-4C1B-81A8-B721ED722F56}">
      <dsp:nvSpPr>
        <dsp:cNvPr id="0" name=""/>
        <dsp:cNvSpPr/>
      </dsp:nvSpPr>
      <dsp:spPr>
        <a:xfrm>
          <a:off x="1509145" y="-12816"/>
          <a:ext cx="1135170" cy="8870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2000" kern="1200" dirty="0"/>
          </a:br>
          <a:r>
            <a:rPr lang="en-IN" sz="2000" kern="1200" dirty="0"/>
            <a:t>DATETIME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1675387" y="117087"/>
        <a:ext cx="802686" cy="627227"/>
      </dsp:txXfrm>
    </dsp:sp>
    <dsp:sp modelId="{7400AAE0-0C9D-4CD3-8F72-8432A2F5BA4F}">
      <dsp:nvSpPr>
        <dsp:cNvPr id="0" name=""/>
        <dsp:cNvSpPr/>
      </dsp:nvSpPr>
      <dsp:spPr>
        <a:xfrm rot="20168833">
          <a:off x="1717036" y="919578"/>
          <a:ext cx="1465842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1465842" y="183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13311" y="901289"/>
        <a:ext cx="73292" cy="73292"/>
      </dsp:txXfrm>
    </dsp:sp>
    <dsp:sp modelId="{564667D3-5CD4-40E8-B83E-AF979291AA3A}">
      <dsp:nvSpPr>
        <dsp:cNvPr id="0" name=""/>
        <dsp:cNvSpPr/>
      </dsp:nvSpPr>
      <dsp:spPr>
        <a:xfrm>
          <a:off x="3072830" y="55452"/>
          <a:ext cx="910651" cy="8115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EID</a:t>
          </a:r>
        </a:p>
      </dsp:txBody>
      <dsp:txXfrm>
        <a:off x="3206192" y="174294"/>
        <a:ext cx="643927" cy="573821"/>
      </dsp:txXfrm>
    </dsp:sp>
    <dsp:sp modelId="{582223FE-1B22-4702-93B1-F3EA3F301528}">
      <dsp:nvSpPr>
        <dsp:cNvPr id="0" name=""/>
        <dsp:cNvSpPr/>
      </dsp:nvSpPr>
      <dsp:spPr>
        <a:xfrm rot="7412702">
          <a:off x="885190" y="1824309"/>
          <a:ext cx="371079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71079" y="183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061453" y="1833389"/>
        <a:ext cx="18553" cy="18553"/>
      </dsp:txXfrm>
    </dsp:sp>
    <dsp:sp modelId="{869B216B-34A2-4951-8B0B-AC89DC878D1A}">
      <dsp:nvSpPr>
        <dsp:cNvPr id="0" name=""/>
        <dsp:cNvSpPr/>
      </dsp:nvSpPr>
      <dsp:spPr>
        <a:xfrm>
          <a:off x="0" y="1928595"/>
          <a:ext cx="1303433" cy="10921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AMOUNT</a:t>
          </a:r>
        </a:p>
      </dsp:txBody>
      <dsp:txXfrm>
        <a:off x="190883" y="2088529"/>
        <a:ext cx="921667" cy="772233"/>
      </dsp:txXfrm>
    </dsp:sp>
    <dsp:sp modelId="{EBDE8D32-8855-45E7-906F-8BE0F7A4F592}">
      <dsp:nvSpPr>
        <dsp:cNvPr id="0" name=""/>
        <dsp:cNvSpPr/>
      </dsp:nvSpPr>
      <dsp:spPr>
        <a:xfrm rot="14281126">
          <a:off x="869654" y="969742"/>
          <a:ext cx="409195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409195" y="183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064021" y="977869"/>
        <a:ext cx="20459" cy="20459"/>
      </dsp:txXfrm>
    </dsp:sp>
    <dsp:sp modelId="{4561F651-C01E-4167-ABD6-40B0BEC538C1}">
      <dsp:nvSpPr>
        <dsp:cNvPr id="0" name=""/>
        <dsp:cNvSpPr/>
      </dsp:nvSpPr>
      <dsp:spPr>
        <a:xfrm rot="180322">
          <a:off x="63532" y="34410"/>
          <a:ext cx="1333787" cy="8061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REFNO</a:t>
          </a:r>
        </a:p>
      </dsp:txBody>
      <dsp:txXfrm>
        <a:off x="258861" y="152461"/>
        <a:ext cx="943129" cy="57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4D9BB-D83A-4611-B64D-53D83D561E19}">
      <dsp:nvSpPr>
        <dsp:cNvPr id="0" name=""/>
        <dsp:cNvSpPr/>
      </dsp:nvSpPr>
      <dsp:spPr>
        <a:xfrm>
          <a:off x="805065" y="1250510"/>
          <a:ext cx="1605990" cy="672844"/>
        </a:xfrm>
        <a:prstGeom prst="flowChart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Item_details</a:t>
          </a:r>
          <a:endParaRPr lang="en-IN" sz="2000" kern="1200" dirty="0"/>
        </a:p>
      </dsp:txBody>
      <dsp:txXfrm>
        <a:off x="805065" y="1250510"/>
        <a:ext cx="1605990" cy="672844"/>
      </dsp:txXfrm>
    </dsp:sp>
    <dsp:sp modelId="{0E96A125-6A5D-40C5-9E15-8532E1667BFB}">
      <dsp:nvSpPr>
        <dsp:cNvPr id="0" name=""/>
        <dsp:cNvSpPr/>
      </dsp:nvSpPr>
      <dsp:spPr>
        <a:xfrm rot="19193481">
          <a:off x="1874208" y="1013927"/>
          <a:ext cx="777750" cy="42511"/>
        </a:xfrm>
        <a:custGeom>
          <a:avLst/>
          <a:gdLst/>
          <a:ahLst/>
          <a:cxnLst/>
          <a:rect l="0" t="0" r="0" b="0"/>
          <a:pathLst>
            <a:path>
              <a:moveTo>
                <a:pt x="0" y="21255"/>
              </a:moveTo>
              <a:lnTo>
                <a:pt x="777750" y="212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43639" y="1015739"/>
        <a:ext cx="38887" cy="38887"/>
      </dsp:txXfrm>
    </dsp:sp>
    <dsp:sp modelId="{93B08E33-48C5-4C1B-81A8-B721ED722F56}">
      <dsp:nvSpPr>
        <dsp:cNvPr id="0" name=""/>
        <dsp:cNvSpPr/>
      </dsp:nvSpPr>
      <dsp:spPr>
        <a:xfrm>
          <a:off x="2254029" y="0"/>
          <a:ext cx="1450357" cy="8639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1800" kern="1200" dirty="0"/>
          </a:br>
          <a:r>
            <a:rPr lang="en-IN" sz="1800" kern="1200" dirty="0"/>
            <a:t>Cost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2466429" y="126520"/>
        <a:ext cx="1025557" cy="610890"/>
      </dsp:txXfrm>
    </dsp:sp>
    <dsp:sp modelId="{582223FE-1B22-4702-93B1-F3EA3F301528}">
      <dsp:nvSpPr>
        <dsp:cNvPr id="0" name=""/>
        <dsp:cNvSpPr/>
      </dsp:nvSpPr>
      <dsp:spPr>
        <a:xfrm rot="21289459">
          <a:off x="2391645" y="1466326"/>
          <a:ext cx="626487" cy="42511"/>
        </a:xfrm>
        <a:custGeom>
          <a:avLst/>
          <a:gdLst/>
          <a:ahLst/>
          <a:cxnLst/>
          <a:rect l="0" t="0" r="0" b="0"/>
          <a:pathLst>
            <a:path>
              <a:moveTo>
                <a:pt x="0" y="21255"/>
              </a:moveTo>
              <a:lnTo>
                <a:pt x="626487" y="212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89226" y="1471920"/>
        <a:ext cx="31324" cy="31324"/>
      </dsp:txXfrm>
    </dsp:sp>
    <dsp:sp modelId="{869B216B-34A2-4951-8B0B-AC89DC878D1A}">
      <dsp:nvSpPr>
        <dsp:cNvPr id="0" name=""/>
        <dsp:cNvSpPr/>
      </dsp:nvSpPr>
      <dsp:spPr>
        <a:xfrm>
          <a:off x="3014231" y="864375"/>
          <a:ext cx="1149841" cy="1086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Name</a:t>
          </a:r>
        </a:p>
      </dsp:txBody>
      <dsp:txXfrm>
        <a:off x="3182621" y="1023448"/>
        <a:ext cx="813061" cy="768075"/>
      </dsp:txXfrm>
    </dsp:sp>
    <dsp:sp modelId="{EBDE8D32-8855-45E7-906F-8BE0F7A4F592}">
      <dsp:nvSpPr>
        <dsp:cNvPr id="0" name=""/>
        <dsp:cNvSpPr/>
      </dsp:nvSpPr>
      <dsp:spPr>
        <a:xfrm rot="1540635">
          <a:off x="2060649" y="2148214"/>
          <a:ext cx="1518136" cy="42511"/>
        </a:xfrm>
        <a:custGeom>
          <a:avLst/>
          <a:gdLst/>
          <a:ahLst/>
          <a:cxnLst/>
          <a:rect l="0" t="0" r="0" b="0"/>
          <a:pathLst>
            <a:path>
              <a:moveTo>
                <a:pt x="0" y="21255"/>
              </a:moveTo>
              <a:lnTo>
                <a:pt x="1518136" y="212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81764" y="2131517"/>
        <a:ext cx="75906" cy="75906"/>
      </dsp:txXfrm>
    </dsp:sp>
    <dsp:sp modelId="{4561F651-C01E-4167-ABD6-40B0BEC538C1}">
      <dsp:nvSpPr>
        <dsp:cNvPr id="0" name=""/>
        <dsp:cNvSpPr/>
      </dsp:nvSpPr>
      <dsp:spPr>
        <a:xfrm>
          <a:off x="3452028" y="2363060"/>
          <a:ext cx="712044" cy="563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IID</a:t>
          </a:r>
        </a:p>
      </dsp:txBody>
      <dsp:txXfrm>
        <a:off x="3556304" y="2445533"/>
        <a:ext cx="503492" cy="398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4D9BB-D83A-4611-B64D-53D83D561E19}">
      <dsp:nvSpPr>
        <dsp:cNvPr id="0" name=""/>
        <dsp:cNvSpPr/>
      </dsp:nvSpPr>
      <dsp:spPr>
        <a:xfrm>
          <a:off x="1307390" y="949890"/>
          <a:ext cx="1332645" cy="772606"/>
        </a:xfrm>
        <a:prstGeom prst="flowChart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admin_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details </a:t>
          </a:r>
        </a:p>
      </dsp:txBody>
      <dsp:txXfrm>
        <a:off x="1307390" y="949890"/>
        <a:ext cx="1332645" cy="772606"/>
      </dsp:txXfrm>
    </dsp:sp>
    <dsp:sp modelId="{0E96A125-6A5D-40C5-9E15-8532E1667BFB}">
      <dsp:nvSpPr>
        <dsp:cNvPr id="0" name=""/>
        <dsp:cNvSpPr/>
      </dsp:nvSpPr>
      <dsp:spPr>
        <a:xfrm rot="3222168">
          <a:off x="2159488" y="1821519"/>
          <a:ext cx="368996" cy="37584"/>
        </a:xfrm>
        <a:custGeom>
          <a:avLst/>
          <a:gdLst/>
          <a:ahLst/>
          <a:cxnLst/>
          <a:rect l="0" t="0" r="0" b="0"/>
          <a:pathLst>
            <a:path>
              <a:moveTo>
                <a:pt x="0" y="18792"/>
              </a:moveTo>
              <a:lnTo>
                <a:pt x="368996" y="187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34762" y="1831086"/>
        <a:ext cx="18449" cy="18449"/>
      </dsp:txXfrm>
    </dsp:sp>
    <dsp:sp modelId="{93B08E33-48C5-4C1B-81A8-B721ED722F56}">
      <dsp:nvSpPr>
        <dsp:cNvPr id="0" name=""/>
        <dsp:cNvSpPr/>
      </dsp:nvSpPr>
      <dsp:spPr>
        <a:xfrm>
          <a:off x="2295583" y="1914050"/>
          <a:ext cx="772606" cy="7726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AID</a:t>
          </a:r>
        </a:p>
      </dsp:txBody>
      <dsp:txXfrm>
        <a:off x="2408729" y="2027196"/>
        <a:ext cx="546314" cy="546314"/>
      </dsp:txXfrm>
    </dsp:sp>
    <dsp:sp modelId="{7400AAE0-0C9D-4CD3-8F72-8432A2F5BA4F}">
      <dsp:nvSpPr>
        <dsp:cNvPr id="0" name=""/>
        <dsp:cNvSpPr/>
      </dsp:nvSpPr>
      <dsp:spPr>
        <a:xfrm rot="6138573">
          <a:off x="1747126" y="1815776"/>
          <a:ext cx="235672" cy="37584"/>
        </a:xfrm>
        <a:custGeom>
          <a:avLst/>
          <a:gdLst/>
          <a:ahLst/>
          <a:cxnLst/>
          <a:rect l="0" t="0" r="0" b="0"/>
          <a:pathLst>
            <a:path>
              <a:moveTo>
                <a:pt x="0" y="18792"/>
              </a:moveTo>
              <a:lnTo>
                <a:pt x="235672" y="187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859070" y="1828677"/>
        <a:ext cx="11783" cy="11783"/>
      </dsp:txXfrm>
    </dsp:sp>
    <dsp:sp modelId="{564667D3-5CD4-40E8-B83E-AF979291AA3A}">
      <dsp:nvSpPr>
        <dsp:cNvPr id="0" name=""/>
        <dsp:cNvSpPr/>
      </dsp:nvSpPr>
      <dsp:spPr>
        <a:xfrm>
          <a:off x="1185643" y="1943789"/>
          <a:ext cx="1123029" cy="861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NAME</a:t>
          </a:r>
        </a:p>
      </dsp:txBody>
      <dsp:txXfrm>
        <a:off x="1350107" y="2069922"/>
        <a:ext cx="794101" cy="609027"/>
      </dsp:txXfrm>
    </dsp:sp>
    <dsp:sp modelId="{582223FE-1B22-4702-93B1-F3EA3F301528}">
      <dsp:nvSpPr>
        <dsp:cNvPr id="0" name=""/>
        <dsp:cNvSpPr/>
      </dsp:nvSpPr>
      <dsp:spPr>
        <a:xfrm rot="8734557">
          <a:off x="923152" y="1804461"/>
          <a:ext cx="679735" cy="37584"/>
        </a:xfrm>
        <a:custGeom>
          <a:avLst/>
          <a:gdLst/>
          <a:ahLst/>
          <a:cxnLst/>
          <a:rect l="0" t="0" r="0" b="0"/>
          <a:pathLst>
            <a:path>
              <a:moveTo>
                <a:pt x="0" y="18792"/>
              </a:moveTo>
              <a:lnTo>
                <a:pt x="679735" y="187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246026" y="1806260"/>
        <a:ext cx="33986" cy="33986"/>
      </dsp:txXfrm>
    </dsp:sp>
    <dsp:sp modelId="{869B216B-34A2-4951-8B0B-AC89DC878D1A}">
      <dsp:nvSpPr>
        <dsp:cNvPr id="0" name=""/>
        <dsp:cNvSpPr/>
      </dsp:nvSpPr>
      <dsp:spPr>
        <a:xfrm>
          <a:off x="0" y="1820291"/>
          <a:ext cx="1094056" cy="9873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PASSWORD</a:t>
          </a:r>
        </a:p>
      </dsp:txBody>
      <dsp:txXfrm>
        <a:off x="160221" y="1964878"/>
        <a:ext cx="773614" cy="698131"/>
      </dsp:txXfrm>
    </dsp:sp>
    <dsp:sp modelId="{EBDE8D32-8855-45E7-906F-8BE0F7A4F592}">
      <dsp:nvSpPr>
        <dsp:cNvPr id="0" name=""/>
        <dsp:cNvSpPr/>
      </dsp:nvSpPr>
      <dsp:spPr>
        <a:xfrm rot="12133429">
          <a:off x="947642" y="1000313"/>
          <a:ext cx="499985" cy="37584"/>
        </a:xfrm>
        <a:custGeom>
          <a:avLst/>
          <a:gdLst/>
          <a:ahLst/>
          <a:cxnLst/>
          <a:rect l="0" t="0" r="0" b="0"/>
          <a:pathLst>
            <a:path>
              <a:moveTo>
                <a:pt x="0" y="18792"/>
              </a:moveTo>
              <a:lnTo>
                <a:pt x="499985" y="187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185135" y="1006605"/>
        <a:ext cx="24999" cy="24999"/>
      </dsp:txXfrm>
    </dsp:sp>
    <dsp:sp modelId="{4561F651-C01E-4167-ABD6-40B0BEC538C1}">
      <dsp:nvSpPr>
        <dsp:cNvPr id="0" name=""/>
        <dsp:cNvSpPr/>
      </dsp:nvSpPr>
      <dsp:spPr>
        <a:xfrm>
          <a:off x="0" y="298726"/>
          <a:ext cx="1014934" cy="876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1" kern="1200" dirty="0"/>
            <a:t>PHN</a:t>
          </a:r>
          <a:r>
            <a:rPr lang="en-IN" sz="1600" kern="1200" dirty="0"/>
            <a:t>O</a:t>
          </a:r>
        </a:p>
      </dsp:txBody>
      <dsp:txXfrm>
        <a:off x="148634" y="427128"/>
        <a:ext cx="717666" cy="6199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4D9BB-D83A-4611-B64D-53D83D561E19}">
      <dsp:nvSpPr>
        <dsp:cNvPr id="0" name=""/>
        <dsp:cNvSpPr/>
      </dsp:nvSpPr>
      <dsp:spPr>
        <a:xfrm>
          <a:off x="1267754" y="1082791"/>
          <a:ext cx="1577111" cy="662377"/>
        </a:xfrm>
        <a:prstGeom prst="flowChart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Emp_</a:t>
          </a:r>
          <a:r>
            <a:rPr lang="en-IN" sz="1800" kern="1200" dirty="0" err="1"/>
            <a:t>details</a:t>
          </a:r>
          <a:endParaRPr lang="en-IN" sz="2400" kern="1200" dirty="0"/>
        </a:p>
      </dsp:txBody>
      <dsp:txXfrm>
        <a:off x="1267754" y="1082791"/>
        <a:ext cx="1577111" cy="662377"/>
      </dsp:txXfrm>
    </dsp:sp>
    <dsp:sp modelId="{0E96A125-6A5D-40C5-9E15-8532E1667BFB}">
      <dsp:nvSpPr>
        <dsp:cNvPr id="0" name=""/>
        <dsp:cNvSpPr/>
      </dsp:nvSpPr>
      <dsp:spPr>
        <a:xfrm rot="19571764">
          <a:off x="2413431" y="910470"/>
          <a:ext cx="732435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732435" y="192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61338" y="911364"/>
        <a:ext cx="36621" cy="36621"/>
      </dsp:txXfrm>
    </dsp:sp>
    <dsp:sp modelId="{93B08E33-48C5-4C1B-81A8-B721ED722F56}">
      <dsp:nvSpPr>
        <dsp:cNvPr id="0" name=""/>
        <dsp:cNvSpPr/>
      </dsp:nvSpPr>
      <dsp:spPr>
        <a:xfrm>
          <a:off x="2974619" y="189987"/>
          <a:ext cx="858994" cy="643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EID</a:t>
          </a:r>
        </a:p>
      </dsp:txBody>
      <dsp:txXfrm>
        <a:off x="3100416" y="284176"/>
        <a:ext cx="607400" cy="454784"/>
      </dsp:txXfrm>
    </dsp:sp>
    <dsp:sp modelId="{76DFB5A4-C472-43EE-A4F0-17CACE4FDC5D}">
      <dsp:nvSpPr>
        <dsp:cNvPr id="0" name=""/>
        <dsp:cNvSpPr/>
      </dsp:nvSpPr>
      <dsp:spPr>
        <a:xfrm rot="11094316">
          <a:off x="852343" y="1309993"/>
          <a:ext cx="432167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432167" y="192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057622" y="1318392"/>
        <a:ext cx="21608" cy="21608"/>
      </dsp:txXfrm>
    </dsp:sp>
    <dsp:sp modelId="{8D04242F-8EC9-429D-9DD8-A5C208329E9E}">
      <dsp:nvSpPr>
        <dsp:cNvPr id="0" name=""/>
        <dsp:cNvSpPr/>
      </dsp:nvSpPr>
      <dsp:spPr>
        <a:xfrm>
          <a:off x="0" y="915376"/>
          <a:ext cx="855354" cy="717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NAME </a:t>
          </a:r>
        </a:p>
      </dsp:txBody>
      <dsp:txXfrm>
        <a:off x="125264" y="1020475"/>
        <a:ext cx="604826" cy="507460"/>
      </dsp:txXfrm>
    </dsp:sp>
    <dsp:sp modelId="{45B594BA-61C6-4E16-A54E-7B5631634699}">
      <dsp:nvSpPr>
        <dsp:cNvPr id="0" name=""/>
        <dsp:cNvSpPr/>
      </dsp:nvSpPr>
      <dsp:spPr>
        <a:xfrm rot="12771597">
          <a:off x="700892" y="844183"/>
          <a:ext cx="1006052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1006052" y="192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178766" y="838236"/>
        <a:ext cx="50302" cy="50302"/>
      </dsp:txXfrm>
    </dsp:sp>
    <dsp:sp modelId="{10589ED5-CCC1-4A95-AD17-06AEEDAAAD07}">
      <dsp:nvSpPr>
        <dsp:cNvPr id="0" name=""/>
        <dsp:cNvSpPr/>
      </dsp:nvSpPr>
      <dsp:spPr>
        <a:xfrm>
          <a:off x="19797" y="0"/>
          <a:ext cx="843387" cy="7418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PHNO</a:t>
          </a:r>
        </a:p>
      </dsp:txBody>
      <dsp:txXfrm>
        <a:off x="143308" y="108636"/>
        <a:ext cx="596365" cy="524542"/>
      </dsp:txXfrm>
    </dsp:sp>
    <dsp:sp modelId="{6F622847-7ADD-4AE8-A005-43FD4BE0A992}">
      <dsp:nvSpPr>
        <dsp:cNvPr id="0" name=""/>
        <dsp:cNvSpPr/>
      </dsp:nvSpPr>
      <dsp:spPr>
        <a:xfrm rot="16606746">
          <a:off x="1980649" y="934540"/>
          <a:ext cx="260740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260740" y="192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04501" y="947225"/>
        <a:ext cx="13037" cy="13037"/>
      </dsp:txXfrm>
    </dsp:sp>
    <dsp:sp modelId="{CF1A6372-8C08-4F94-B22D-E044AD1A1312}">
      <dsp:nvSpPr>
        <dsp:cNvPr id="0" name=""/>
        <dsp:cNvSpPr/>
      </dsp:nvSpPr>
      <dsp:spPr>
        <a:xfrm>
          <a:off x="1459812" y="0"/>
          <a:ext cx="1431063" cy="825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PASSWORD</a:t>
          </a:r>
          <a:endParaRPr lang="en-I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1669386" y="120855"/>
        <a:ext cx="1011915" cy="583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2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7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5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600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6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6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4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4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4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6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2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1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9"/>
            <a:ext cx="4698356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09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4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6" Type="http://schemas.openxmlformats.org/officeDocument/2006/relationships/slideLayout" Target="../slideLayouts/slideLayout7.xml"/><Relationship Id="rId25" Type="http://schemas.microsoft.com/office/2007/relationships/diagramDrawing" Target="../diagrams/drawing5.xml"/><Relationship Id="rId24" Type="http://schemas.openxmlformats.org/officeDocument/2006/relationships/diagramColors" Target="../diagrams/colors5.xml"/><Relationship Id="rId23" Type="http://schemas.openxmlformats.org/officeDocument/2006/relationships/diagramQuickStyle" Target="../diagrams/quickStyle5.xml"/><Relationship Id="rId22" Type="http://schemas.openxmlformats.org/officeDocument/2006/relationships/diagramLayout" Target="../diagrams/layout5.xml"/><Relationship Id="rId21" Type="http://schemas.openxmlformats.org/officeDocument/2006/relationships/diagramData" Target="../diagrams/data5.xml"/><Relationship Id="rId20" Type="http://schemas.microsoft.com/office/2007/relationships/diagramDrawing" Target="../diagrams/drawing4.xml"/><Relationship Id="rId2" Type="http://schemas.openxmlformats.org/officeDocument/2006/relationships/diagramLayout" Target="../diagrams/layout1.xml"/><Relationship Id="rId19" Type="http://schemas.openxmlformats.org/officeDocument/2006/relationships/diagramColors" Target="../diagrams/colors4.xml"/><Relationship Id="rId18" Type="http://schemas.openxmlformats.org/officeDocument/2006/relationships/diagramQuickStyle" Target="../diagrams/quickStyle4.xml"/><Relationship Id="rId17" Type="http://schemas.openxmlformats.org/officeDocument/2006/relationships/diagramLayout" Target="../diagrams/layout4.xml"/><Relationship Id="rId16" Type="http://schemas.openxmlformats.org/officeDocument/2006/relationships/diagramData" Target="../diagrams/data4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62000">
              <a:schemeClr val="bg2">
                <a:shade val="100000"/>
                <a:hueMod val="100000"/>
                <a:satMod val="110000"/>
                <a:lumMod val="13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227" y="3036179"/>
            <a:ext cx="9129487" cy="960297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rgbClr val="262626"/>
                </a:solidFill>
              </a:rPr>
              <a:t>MEDICAL SHOP BILLING SYSTEM</a:t>
            </a:r>
            <a:endParaRPr lang="en-US" sz="4800" dirty="0">
              <a:solidFill>
                <a:srgbClr val="262626"/>
              </a:solidFill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6487887" y="5107475"/>
            <a:ext cx="6487886" cy="1569097"/>
          </a:xfrm>
          <a:prstGeom prst="rect">
            <a:avLst/>
          </a:prstGeom>
        </p:spPr>
        <p:txBody>
          <a:bodyPr vert="horz" lIns="91440" tIns="45721" rIns="91440" bIns="45721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90058" y="920015"/>
            <a:ext cx="693782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DBMS PROJECT REPORT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67482" y="5279964"/>
            <a:ext cx="4651261" cy="1443061"/>
          </a:xfrm>
          <a:prstGeom prst="rect">
            <a:avLst/>
          </a:prstGeom>
          <a:ln w="952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262626"/>
                </a:solidFill>
              </a:rPr>
              <a:t>Submitted By</a:t>
            </a:r>
            <a:endParaRPr lang="en-IN" sz="3200" dirty="0">
              <a:solidFill>
                <a:srgbClr val="262626"/>
              </a:solidFill>
            </a:endParaRPr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262626"/>
                </a:solidFill>
              </a:rPr>
              <a:t>      	Divyansh Gupta (019)</a:t>
            </a:r>
            <a:endParaRPr lang="en-IN" sz="2800" dirty="0">
              <a:solidFill>
                <a:srgbClr val="262626"/>
              </a:solidFill>
            </a:endParaRPr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262626"/>
                </a:solidFill>
              </a:rPr>
              <a:t>     	</a:t>
            </a:r>
            <a:r>
              <a:rPr lang="en-IN" sz="2800" dirty="0" err="1">
                <a:solidFill>
                  <a:srgbClr val="262626"/>
                </a:solidFill>
              </a:rPr>
              <a:t>Sanskar</a:t>
            </a:r>
            <a:r>
              <a:rPr lang="en-IN" sz="2800" dirty="0">
                <a:solidFill>
                  <a:srgbClr val="262626"/>
                </a:solidFill>
              </a:rPr>
              <a:t> Jaiswal(044)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7263833" y="5297389"/>
            <a:ext cx="4775199" cy="1443061"/>
          </a:xfrm>
          <a:prstGeom prst="rect">
            <a:avLst/>
          </a:prstGeom>
          <a:noFill/>
          <a:ln w="952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1" rIns="91440" bIns="4572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262626"/>
                </a:solidFill>
              </a:rPr>
              <a:t>Submitted To</a:t>
            </a:r>
            <a:endParaRPr lang="en-US" sz="3200" dirty="0">
              <a:solidFill>
                <a:srgbClr val="262626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262626"/>
                </a:solidFill>
              </a:rPr>
              <a:t>	Dr. Deepak Kumar </a:t>
            </a:r>
            <a:endParaRPr lang="en-US" sz="3200" dirty="0">
              <a:solidFill>
                <a:srgbClr val="262626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262626"/>
                </a:solidFill>
              </a:rPr>
              <a:t>      HOD (CSE Dept.) </a:t>
            </a:r>
            <a:endParaRPr lang="en-US" sz="32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4893" y="801052"/>
            <a:ext cx="9613860" cy="1080940"/>
          </a:xfrm>
        </p:spPr>
        <p:txBody>
          <a:bodyPr>
            <a:normAutofit/>
          </a:bodyPr>
          <a:lstStyle/>
          <a:p>
            <a:r>
              <a:rPr lang="en-IN" sz="4400" dirty="0"/>
              <a:t>ALL TABLES IN MEDIC</a:t>
            </a:r>
            <a:br>
              <a:rPr lang="en-IN" dirty="0"/>
            </a:br>
            <a:r>
              <a:rPr lang="en-IN" sz="2700" dirty="0"/>
              <a:t>SQL STATEMENT AND TABLE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-409" t="37111" r="409" b="771"/>
          <a:stretch>
            <a:fillRect/>
          </a:stretch>
        </p:blipFill>
        <p:spPr>
          <a:xfrm>
            <a:off x="6109582" y="3321776"/>
            <a:ext cx="3469492" cy="3093538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46497" y="2336874"/>
            <a:ext cx="3790078" cy="35993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3200" dirty="0" err="1"/>
              <a:t>Tables_in_medic</a:t>
            </a:r>
            <a:r>
              <a:rPr lang="en-IN" sz="3200" dirty="0"/>
              <a:t> </a:t>
            </a:r>
            <a:endParaRPr lang="en-IN" sz="3200" dirty="0"/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err="1"/>
              <a:t>Admin_details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Bills 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err="1"/>
              <a:t>Deleted_bills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err="1"/>
              <a:t>Emp_details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err="1"/>
              <a:t>Item_details</a:t>
            </a:r>
            <a:endParaRPr lang="en-IN" sz="1400" dirty="0"/>
          </a:p>
        </p:txBody>
      </p:sp>
      <p:pic>
        <p:nvPicPr>
          <p:cNvPr id="11" name="Content Placeholder 9"/>
          <p:cNvPicPr>
            <a:picLocks noChangeAspect="1"/>
          </p:cNvPicPr>
          <p:nvPr/>
        </p:nvPicPr>
        <p:blipFill rotWithShape="1">
          <a:blip r:embed="rId1"/>
          <a:srcRect b="81460"/>
          <a:stretch>
            <a:fillRect/>
          </a:stretch>
        </p:blipFill>
        <p:spPr>
          <a:xfrm>
            <a:off x="6107244" y="2254707"/>
            <a:ext cx="3471830" cy="9239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681039" y="752476"/>
            <a:ext cx="9613900" cy="1081088"/>
          </a:xfrm>
        </p:spPr>
        <p:txBody>
          <a:bodyPr>
            <a:noAutofit/>
          </a:bodyPr>
          <a:lstStyle/>
          <a:p>
            <a:r>
              <a:rPr lang="en-IN" sz="4400" dirty="0"/>
              <a:t>ADMIN DETAILS</a:t>
            </a:r>
            <a:br>
              <a:rPr lang="en-IN" sz="4400" dirty="0"/>
            </a:br>
            <a:r>
              <a:rPr lang="en-IN" sz="2800" dirty="0"/>
              <a:t>SQL STATEMENT, TABLE AND DATABASE</a:t>
            </a:r>
            <a:endParaRPr lang="en-IN" sz="280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half" idx="2"/>
          </p:nvPr>
        </p:nvSpPr>
        <p:spPr>
          <a:xfrm>
            <a:off x="681038" y="2336801"/>
            <a:ext cx="3789362" cy="35988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TABLE CONTENTS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AID (PK)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NAME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PASSWORD 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PHNO</a:t>
            </a:r>
            <a:endParaRPr lang="en-IN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93409" y="2346227"/>
            <a:ext cx="4613448" cy="40579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275" y="776748"/>
            <a:ext cx="6578496" cy="1040404"/>
          </a:xfrm>
        </p:spPr>
        <p:txBody>
          <a:bodyPr>
            <a:noAutofit/>
          </a:bodyPr>
          <a:lstStyle/>
          <a:p>
            <a:r>
              <a:rPr lang="en-IN" sz="4400" dirty="0"/>
              <a:t>BILLS</a:t>
            </a:r>
            <a:br>
              <a:rPr lang="en-IN" sz="4400" dirty="0"/>
            </a:br>
            <a:r>
              <a:rPr lang="en-IN" sz="2800" dirty="0"/>
              <a:t>SQL STATEMENT, TABLE AND DATABASE</a:t>
            </a:r>
            <a:endParaRPr lang="en-IN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82726" y="2078410"/>
            <a:ext cx="3790078" cy="4618903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01276" y="2322358"/>
            <a:ext cx="3790078" cy="35993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TABLE CONTENTS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DATE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TIME 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EID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AMOUNT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REFNO</a:t>
            </a:r>
            <a:endParaRPr lang="en-IN" dirty="0"/>
          </a:p>
        </p:txBody>
      </p:sp>
      <p:sp>
        <p:nvSpPr>
          <p:cNvPr id="9" name="Text Placeholder 7"/>
          <p:cNvSpPr txBox="1"/>
          <p:nvPr/>
        </p:nvSpPr>
        <p:spPr>
          <a:xfrm>
            <a:off x="3742003" y="1990356"/>
            <a:ext cx="3790078" cy="3094110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SQL STATEMENT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/>
          </a:p>
          <a:p>
            <a:r>
              <a:rPr lang="en-IN" sz="2000" dirty="0"/>
              <a:t>  * use medic;</a:t>
            </a:r>
            <a:endParaRPr lang="en-IN" sz="2000" dirty="0"/>
          </a:p>
          <a:p>
            <a:r>
              <a:rPr lang="en-IN" sz="2000" dirty="0"/>
              <a:t>  * Select * from bills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8180" y="753228"/>
            <a:ext cx="9718048" cy="1169358"/>
          </a:xfrm>
        </p:spPr>
        <p:txBody>
          <a:bodyPr>
            <a:normAutofit/>
          </a:bodyPr>
          <a:lstStyle/>
          <a:p>
            <a:r>
              <a:rPr lang="en-IN" sz="4400" dirty="0"/>
              <a:t>DELETED BIILS</a:t>
            </a:r>
            <a:br>
              <a:rPr lang="en-IN" sz="4000" dirty="0"/>
            </a:br>
            <a:r>
              <a:rPr lang="en-IN" sz="2800" dirty="0"/>
              <a:t>SQL STATEMENT, TABLE AND DATABASE</a:t>
            </a:r>
            <a:endParaRPr lang="en-IN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91316" y="2101950"/>
            <a:ext cx="4862286" cy="4563068"/>
          </a:xfrm>
        </p:spPr>
      </p:pic>
      <p:sp>
        <p:nvSpPr>
          <p:cNvPr id="9" name="Text Placeholder 7"/>
          <p:cNvSpPr>
            <a:spLocks noGrp="1"/>
          </p:cNvSpPr>
          <p:nvPr>
            <p:ph type="body" sz="half" idx="2"/>
          </p:nvPr>
        </p:nvSpPr>
        <p:spPr>
          <a:xfrm>
            <a:off x="318180" y="2505910"/>
            <a:ext cx="3789362" cy="359886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TABLE CONTENTS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DATE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TIME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EID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AMOUNT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REFNO</a:t>
            </a:r>
            <a:endParaRPr lang="en-IN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681039" y="752476"/>
            <a:ext cx="9613900" cy="1081088"/>
          </a:xfrm>
        </p:spPr>
        <p:txBody>
          <a:bodyPr>
            <a:noAutofit/>
          </a:bodyPr>
          <a:lstStyle/>
          <a:p>
            <a:r>
              <a:rPr lang="en-IN" sz="4400" dirty="0"/>
              <a:t>EMP DETAILS</a:t>
            </a:r>
            <a:br>
              <a:rPr lang="en-IN" sz="4400" dirty="0"/>
            </a:br>
            <a:r>
              <a:rPr lang="en-IN" sz="2800" dirty="0"/>
              <a:t>SQL STATEMENT, TABLE AND DATABASE</a:t>
            </a:r>
            <a:endParaRPr lang="en-IN" sz="280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half" idx="2"/>
          </p:nvPr>
        </p:nvSpPr>
        <p:spPr>
          <a:xfrm>
            <a:off x="681038" y="2336801"/>
            <a:ext cx="3789362" cy="35988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TABLE CONTENTS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EID (PK)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NAME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PASSWORD 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PHNO</a:t>
            </a:r>
            <a:endParaRPr lang="en-IN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409" y="2131924"/>
            <a:ext cx="4613448" cy="4486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4184" y="2184694"/>
            <a:ext cx="3347303" cy="4462848"/>
          </a:xfrm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47209" y="781505"/>
            <a:ext cx="9613900" cy="1081088"/>
          </a:xfrm>
        </p:spPr>
        <p:txBody>
          <a:bodyPr>
            <a:noAutofit/>
          </a:bodyPr>
          <a:lstStyle/>
          <a:p>
            <a:r>
              <a:rPr lang="en-IN" sz="4400" dirty="0"/>
              <a:t>ITEM DETAILS</a:t>
            </a:r>
            <a:br>
              <a:rPr lang="en-IN" sz="4400" dirty="0"/>
            </a:br>
            <a:r>
              <a:rPr lang="en-IN" sz="2800" dirty="0"/>
              <a:t>SQL STATEMENT, TABLE AND DATABASE</a:t>
            </a:r>
            <a:endParaRPr lang="en-IN" sz="280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half" idx="2"/>
          </p:nvPr>
        </p:nvSpPr>
        <p:spPr>
          <a:xfrm>
            <a:off x="347209" y="2616687"/>
            <a:ext cx="3789362" cy="359886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TABLE CONTENTS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IID (PK)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NAME 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COST</a:t>
            </a:r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807" y="772430"/>
            <a:ext cx="9613860" cy="1080940"/>
          </a:xfrm>
        </p:spPr>
        <p:txBody>
          <a:bodyPr>
            <a:normAutofit/>
          </a:bodyPr>
          <a:lstStyle/>
          <a:p>
            <a:r>
              <a:rPr lang="en-IN" sz="4800" dirty="0"/>
              <a:t>TABLE OF ALL ITEMS ADDED</a:t>
            </a:r>
            <a:br>
              <a:rPr lang="en-IN" sz="4400" dirty="0"/>
            </a:br>
            <a:r>
              <a:rPr lang="en-IN" sz="2400" dirty="0"/>
              <a:t>SQL STATEMENT, TABLE AND DATABASE</a:t>
            </a:r>
            <a:endParaRPr lang="en-IN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17409" t="8258" r="2897" b="42558"/>
          <a:stretch>
            <a:fillRect/>
          </a:stretch>
        </p:blipFill>
        <p:spPr>
          <a:xfrm>
            <a:off x="3410860" y="2186141"/>
            <a:ext cx="8520336" cy="4431294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0" y="2486253"/>
            <a:ext cx="3790078" cy="35993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u="sng" dirty="0"/>
              <a:t>TABLES CONTENTS</a:t>
            </a:r>
            <a:endParaRPr lang="en-IN" sz="24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u="sng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u="sng" dirty="0"/>
              <a:t>ID (PK)</a:t>
            </a:r>
            <a:endParaRPr lang="en-IN" sz="2000" u="sng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NAME 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COST</a:t>
            </a:r>
            <a:endParaRPr lang="en-IN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 rotWithShape="1">
          <a:blip r:embed="rId1"/>
          <a:srcRect l="30506" t="2823" r="2078" b="35045"/>
          <a:stretch>
            <a:fillRect/>
          </a:stretch>
        </p:blipFill>
        <p:spPr>
          <a:xfrm>
            <a:off x="141996" y="2090805"/>
            <a:ext cx="6587052" cy="448719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89" t="9850" r="65210" b="48026"/>
          <a:stretch>
            <a:fillRect/>
          </a:stretch>
        </p:blipFill>
        <p:spPr>
          <a:xfrm>
            <a:off x="7913077" y="2090805"/>
            <a:ext cx="3827586" cy="4499723"/>
          </a:xfrm>
        </p:spPr>
      </p:pic>
      <p:sp>
        <p:nvSpPr>
          <p:cNvPr id="9" name="Arrow: Right 8"/>
          <p:cNvSpPr/>
          <p:nvPr/>
        </p:nvSpPr>
        <p:spPr>
          <a:xfrm>
            <a:off x="6197600" y="4193464"/>
            <a:ext cx="2336800" cy="81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994" y="759097"/>
            <a:ext cx="9613860" cy="1080940"/>
          </a:xfrm>
        </p:spPr>
        <p:txBody>
          <a:bodyPr>
            <a:normAutofit/>
          </a:bodyPr>
          <a:lstStyle/>
          <a:p>
            <a:r>
              <a:rPr lang="en-IN" sz="4400" dirty="0"/>
              <a:t>TABLES AND OUTPUT OF BILLING</a:t>
            </a:r>
            <a:endParaRPr lang="en-IN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08349" y="4276348"/>
            <a:ext cx="2011538" cy="720302"/>
          </a:xfrm>
        </p:spPr>
        <p:txBody>
          <a:bodyPr>
            <a:normAutofit/>
          </a:bodyPr>
          <a:lstStyle/>
          <a:p>
            <a:r>
              <a:rPr lang="en-IN" sz="2800" spc="300" dirty="0"/>
              <a:t>SUBMIT</a:t>
            </a:r>
            <a:endParaRPr lang="en-IN" sz="2800" spc="3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E-R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NEXT PAGE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08892" y="159647"/>
            <a:ext cx="11774216" cy="6698353"/>
            <a:chOff x="-7685434" y="-2113568"/>
            <a:chExt cx="18805817" cy="10054766"/>
          </a:xfrm>
        </p:grpSpPr>
        <p:graphicFrame>
          <p:nvGraphicFramePr>
            <p:cNvPr id="7" name="Diagram 6"/>
            <p:cNvGraphicFramePr/>
            <p:nvPr/>
          </p:nvGraphicFramePr>
          <p:xfrm>
            <a:off x="5192015" y="407269"/>
            <a:ext cx="5928368" cy="36794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-7685434" y="-2113568"/>
              <a:ext cx="14471927" cy="10054766"/>
              <a:chOff x="-5536597" y="-1986418"/>
              <a:chExt cx="16444248" cy="1143355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5536597" y="-1986418"/>
                <a:ext cx="16444248" cy="11433550"/>
                <a:chOff x="-5270552" y="-2035564"/>
                <a:chExt cx="16444248" cy="11433550"/>
              </a:xfrm>
            </p:grpSpPr>
            <p:graphicFrame>
              <p:nvGraphicFramePr>
                <p:cNvPr id="8" name="Diagram 7"/>
                <p:cNvGraphicFramePr/>
                <p:nvPr/>
              </p:nvGraphicFramePr>
              <p:xfrm>
                <a:off x="3944154" y="-2035564"/>
                <a:ext cx="7229542" cy="503509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6" r:lo="rId7" r:qs="rId8" r:cs="rId9"/>
                </a:graphicData>
              </a:graphic>
            </p:graphicFrame>
            <p:grpSp>
              <p:nvGrpSpPr>
                <p:cNvPr id="34" name="Group 33"/>
                <p:cNvGrpSpPr/>
                <p:nvPr/>
              </p:nvGrpSpPr>
              <p:grpSpPr>
                <a:xfrm>
                  <a:off x="-5270552" y="-1909468"/>
                  <a:ext cx="15336373" cy="11307454"/>
                  <a:chOff x="-1522271" y="-4288493"/>
                  <a:chExt cx="15336373" cy="11307454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-1522271" y="-4288493"/>
                    <a:ext cx="15336373" cy="11307454"/>
                    <a:chOff x="-1049758" y="-2622874"/>
                    <a:chExt cx="15336373" cy="11307454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-1049758" y="3350990"/>
                      <a:ext cx="15336373" cy="5333590"/>
                      <a:chOff x="-4005864" y="3179062"/>
                      <a:chExt cx="15336373" cy="5333590"/>
                    </a:xfrm>
                  </p:grpSpPr>
                  <p:graphicFrame>
                    <p:nvGraphicFramePr>
                      <p:cNvPr id="5" name="Diagram 4"/>
                      <p:cNvGraphicFramePr/>
                      <p:nvPr/>
                    </p:nvGraphicFramePr>
                    <p:xfrm>
                      <a:off x="3773217" y="3179062"/>
                      <a:ext cx="7557292" cy="4994821"/>
                    </p:xfrm>
                    <a:graphic>
                      <a:graphicData uri="http://schemas.openxmlformats.org/drawingml/2006/diagram">
                        <dgm:relIds xmlns:dgm="http://schemas.openxmlformats.org/drawingml/2006/diagram" xmlns:r="http://schemas.openxmlformats.org/officeDocument/2006/relationships" r:dm="rId11" r:lo="rId12" r:qs="rId13" r:cs="rId14"/>
                      </a:graphicData>
                    </a:graphic>
                  </p:graphicFrame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-4005864" y="3724600"/>
                        <a:ext cx="8585457" cy="4788052"/>
                        <a:chOff x="-694635" y="2011157"/>
                        <a:chExt cx="8585457" cy="4788052"/>
                      </a:xfrm>
                    </p:grpSpPr>
                    <p:graphicFrame>
                      <p:nvGraphicFramePr>
                        <p:cNvPr id="3" name="Diagram 2"/>
                        <p:cNvGraphicFramePr/>
                        <p:nvPr/>
                      </p:nvGraphicFramePr>
                      <p:xfrm>
                        <a:off x="-694635" y="2011157"/>
                        <a:ext cx="6715293" cy="4788052"/>
                      </p:xfrm>
                      <a:graphic>
                        <a:graphicData uri="http://schemas.openxmlformats.org/drawingml/2006/diagram">
                          <dgm:relIds xmlns:dgm="http://schemas.openxmlformats.org/drawingml/2006/diagram" xmlns:r="http://schemas.openxmlformats.org/officeDocument/2006/relationships" r:dm="rId16" r:lo="rId17" r:qs="rId18" r:cs="rId19"/>
                        </a:graphicData>
                      </a:graphic>
                    </p:graphicFrame>
                    <p:grpSp>
                      <p:nvGrpSpPr>
                        <p:cNvPr id="14" name="Group 13"/>
                        <p:cNvGrpSpPr/>
                        <p:nvPr/>
                      </p:nvGrpSpPr>
                      <p:grpSpPr>
                        <a:xfrm>
                          <a:off x="3991554" y="3684171"/>
                          <a:ext cx="3899268" cy="1080938"/>
                          <a:chOff x="3991554" y="3684171"/>
                          <a:chExt cx="3899268" cy="1080938"/>
                        </a:xfrm>
                      </p:grpSpPr>
                      <p:grpSp>
                        <p:nvGrpSpPr>
                          <p:cNvPr id="13" name="Group 12"/>
                          <p:cNvGrpSpPr/>
                          <p:nvPr/>
                        </p:nvGrpSpPr>
                        <p:grpSpPr>
                          <a:xfrm>
                            <a:off x="4557072" y="3684171"/>
                            <a:ext cx="3333750" cy="1080938"/>
                            <a:chOff x="4557072" y="3684171"/>
                            <a:chExt cx="3333750" cy="1080938"/>
                          </a:xfrm>
                        </p:grpSpPr>
                        <p:sp>
                          <p:nvSpPr>
                            <p:cNvPr id="9" name="Diamond 8"/>
                            <p:cNvSpPr/>
                            <p:nvPr/>
                          </p:nvSpPr>
                          <p:spPr>
                            <a:xfrm>
                              <a:off x="4557072" y="3684171"/>
                              <a:ext cx="3333750" cy="1080938"/>
                            </a:xfrm>
                            <a:prstGeom prst="diamond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 sz="1100"/>
                            </a:p>
                          </p:txBody>
                        </p:sp>
                        <p:sp>
                          <p:nvSpPr>
                            <p:cNvPr id="10" name="TextBox 9"/>
                            <p:cNvSpPr txBox="1"/>
                            <p:nvPr/>
                          </p:nvSpPr>
                          <p:spPr>
                            <a:xfrm>
                              <a:off x="5487254" y="3963029"/>
                              <a:ext cx="1581150" cy="5883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IN" sz="1600" dirty="0"/>
                                <a:t>ITEMS</a:t>
                              </a:r>
                              <a:endParaRPr lang="en-IN" sz="1600" dirty="0"/>
                            </a:p>
                          </p:txBody>
                        </p:sp>
                      </p:grpSp>
                      <p:cxnSp>
                        <p:nvCxnSpPr>
                          <p:cNvPr id="12" name="Straight Connector 11"/>
                          <p:cNvCxnSpPr/>
                          <p:nvPr/>
                        </p:nvCxnSpPr>
                        <p:spPr>
                          <a:xfrm>
                            <a:off x="3991554" y="4224640"/>
                            <a:ext cx="96144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4291431" y="5938084"/>
                        <a:ext cx="102769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-569848" y="-2622874"/>
                      <a:ext cx="6957549" cy="7442811"/>
                      <a:chOff x="-569848" y="-2622874"/>
                      <a:chExt cx="6957549" cy="7442811"/>
                    </a:xfrm>
                  </p:grpSpPr>
                  <p:graphicFrame>
                    <p:nvGraphicFramePr>
                      <p:cNvPr id="6" name="Diagram 5"/>
                      <p:cNvGraphicFramePr/>
                      <p:nvPr/>
                    </p:nvGraphicFramePr>
                    <p:xfrm>
                      <a:off x="-569848" y="-2622874"/>
                      <a:ext cx="6957549" cy="5035096"/>
                    </p:xfrm>
                    <a:graphic>
                      <a:graphicData uri="http://schemas.openxmlformats.org/drawingml/2006/diagram">
                        <dgm:relIds xmlns:dgm="http://schemas.openxmlformats.org/drawingml/2006/diagram" xmlns:r="http://schemas.openxmlformats.org/officeDocument/2006/relationships" r:dm="rId21" r:lo="rId22" r:qs="rId23" r:cs="rId24"/>
                      </a:graphicData>
                    </a:graphic>
                  </p:graphicFrame>
                  <p:grpSp>
                    <p:nvGrpSpPr>
                      <p:cNvPr id="22" name="Group 21"/>
                      <p:cNvGrpSpPr/>
                      <p:nvPr/>
                    </p:nvGrpSpPr>
                    <p:grpSpPr>
                      <a:xfrm rot="5400000">
                        <a:off x="1179502" y="2555364"/>
                        <a:ext cx="3334058" cy="1195089"/>
                        <a:chOff x="2912718" y="2939700"/>
                        <a:chExt cx="3334058" cy="1195089"/>
                      </a:xfrm>
                    </p:grpSpPr>
                    <p:sp>
                      <p:nvSpPr>
                        <p:cNvPr id="20" name="Diamond 19"/>
                        <p:cNvSpPr/>
                        <p:nvPr/>
                      </p:nvSpPr>
                      <p:spPr>
                        <a:xfrm>
                          <a:off x="2912718" y="2939700"/>
                          <a:ext cx="3334058" cy="1195089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sz="1100" dirty="0"/>
                        </a:p>
                      </p:txBody>
                    </p:sp>
                    <p:sp>
                      <p:nvSpPr>
                        <p:cNvPr id="21" name="TextBox 20"/>
                        <p:cNvSpPr txBox="1"/>
                        <p:nvPr/>
                      </p:nvSpPr>
                      <p:spPr>
                        <a:xfrm>
                          <a:off x="3074218" y="3303873"/>
                          <a:ext cx="3033737" cy="46789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vert270"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IN" sz="1600" dirty="0"/>
                            <a:t>EMPLOEEY</a:t>
                          </a:r>
                          <a:endParaRPr lang="en-IN" sz="1600" dirty="0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>
                        <a:off x="2891248" y="420130"/>
                        <a:ext cx="24714" cy="108834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3" name="Straight Connector 32"/>
                  <p:cNvCxnSpPr>
                    <a:stCxn id="20" idx="3"/>
                  </p:cNvCxnSpPr>
                  <p:nvPr/>
                </p:nvCxnSpPr>
                <p:spPr>
                  <a:xfrm>
                    <a:off x="2431092" y="3154009"/>
                    <a:ext cx="9775" cy="6546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111038" y="-53163"/>
                <a:ext cx="5881973" cy="1080938"/>
                <a:chOff x="111038" y="-53163"/>
                <a:chExt cx="5881973" cy="1080938"/>
              </a:xfrm>
            </p:grpSpPr>
            <p:sp>
              <p:nvSpPr>
                <p:cNvPr id="35" name="Diamond 34"/>
                <p:cNvSpPr/>
                <p:nvPr/>
              </p:nvSpPr>
              <p:spPr>
                <a:xfrm>
                  <a:off x="742804" y="-53163"/>
                  <a:ext cx="3333750" cy="1080938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100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11038" y="487307"/>
                  <a:ext cx="1027693" cy="62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3788392" y="478681"/>
                  <a:ext cx="2204619" cy="8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1282160" y="199311"/>
                  <a:ext cx="2204621" cy="588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600" dirty="0"/>
                    <a:t>BILLING</a:t>
                  </a:r>
                  <a:endParaRPr lang="en-IN" sz="1600" dirty="0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4320992" y="-448741"/>
              <a:ext cx="4752856" cy="1744732"/>
              <a:chOff x="4320992" y="-448741"/>
              <a:chExt cx="4752856" cy="1744732"/>
            </a:xfrm>
          </p:grpSpPr>
          <p:sp>
            <p:nvSpPr>
              <p:cNvPr id="43" name="Diamond 42"/>
              <p:cNvSpPr/>
              <p:nvPr/>
            </p:nvSpPr>
            <p:spPr>
              <a:xfrm>
                <a:off x="6139947" y="-448741"/>
                <a:ext cx="2933901" cy="95058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7612919" y="537140"/>
                <a:ext cx="0" cy="7588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4320992" y="25894"/>
                <a:ext cx="1940197" cy="75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929619" y="-260874"/>
                <a:ext cx="1714506" cy="517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DELETES</a:t>
                </a:r>
                <a:endParaRPr lang="en-IN" sz="1600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CONTENTS</a:t>
            </a:r>
            <a:endParaRPr lang="en-IN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574433" y="2157047"/>
            <a:ext cx="7045570" cy="378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INTRODUCTION 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SOFTWARE REQUIREMENTS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FEATURES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HOW TO RUN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TABLES, SQL QUERIES AND DATABASE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ENTITY RELATIONSHIP DIAGRAM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INTRODUCTION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63416" y="2274278"/>
            <a:ext cx="9390185" cy="408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This Medical Shop Billing System is created using python and MySQL.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This Billing System can be used by pharmacy to manage their database easily, effectively and smoothly.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ADMIN can keep track on sales, add new medicines, update price, delete or add user from database.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User can create, view and delete bill from database.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SOFTWARE REQUIREMENTS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80323" y="2369512"/>
            <a:ext cx="6939678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Language used   : Python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Technologies      : HTML, CSS, Bootstrap, Flask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Database           : MySQL Database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Server               : Local 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Host IDE            : VS Code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HOW TO RUN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80323" y="2369510"/>
            <a:ext cx="747670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Open The </a:t>
            </a:r>
            <a:r>
              <a:rPr lang="en-IN" sz="2400" dirty="0" err="1"/>
              <a:t>Xampp</a:t>
            </a:r>
            <a:r>
              <a:rPr lang="en-IN" sz="2400" dirty="0"/>
              <a:t> Server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Start MYSQL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Run Created.py Script From </a:t>
            </a:r>
            <a:r>
              <a:rPr lang="en-IN" sz="2400" dirty="0" err="1"/>
              <a:t>Dbms</a:t>
            </a:r>
            <a:r>
              <a:rPr lang="en-IN" sz="2400" dirty="0"/>
              <a:t> Project Folder(once for the system) 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Run Main.py Script From </a:t>
            </a:r>
            <a:r>
              <a:rPr lang="en-IN" sz="2400" dirty="0" err="1"/>
              <a:t>Dbms</a:t>
            </a:r>
            <a:r>
              <a:rPr lang="en-IN" sz="2400" dirty="0"/>
              <a:t> Project Folder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533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sz="4800" dirty="0"/>
              <a:t>SQL DATABASE QUERIES</a:t>
            </a:r>
            <a:endParaRPr lang="en-IN" sz="4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533" y="2075541"/>
            <a:ext cx="10103668" cy="464457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LOGIN PAGE</a:t>
            </a:r>
            <a:endParaRPr lang="en-IN" sz="48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6436" y="2174875"/>
            <a:ext cx="4489940" cy="4489940"/>
          </a:xfrm>
        </p:spPr>
      </p:pic>
      <p:sp>
        <p:nvSpPr>
          <p:cNvPr id="16" name="TextBox 15"/>
          <p:cNvSpPr txBox="1"/>
          <p:nvPr/>
        </p:nvSpPr>
        <p:spPr>
          <a:xfrm>
            <a:off x="6576648" y="3141788"/>
            <a:ext cx="4489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Admin Login</a:t>
            </a:r>
            <a:endParaRPr lang="en-IN" sz="2400" dirty="0"/>
          </a:p>
          <a:p>
            <a:r>
              <a:rPr lang="en-IN" sz="2400" dirty="0"/>
              <a:t> 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User Login</a:t>
            </a:r>
            <a:endParaRPr lang="en-IN" sz="2400" dirty="0"/>
          </a:p>
          <a:p>
            <a:r>
              <a:rPr lang="en-IN" sz="2400" dirty="0"/>
              <a:t> 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Exit Button</a:t>
            </a:r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USER(EMPLOYEE) LOGIN PAGE </a:t>
            </a:r>
            <a:endParaRPr lang="en-IN" sz="4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1"/>
          <a:srcRect l="3881" t="53314" r="60532" b="25336"/>
          <a:stretch>
            <a:fillRect/>
          </a:stretch>
        </p:blipFill>
        <p:spPr>
          <a:xfrm>
            <a:off x="199676" y="2949045"/>
            <a:ext cx="4102693" cy="237965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1932" t="9638" b="4775"/>
          <a:stretch>
            <a:fillRect/>
          </a:stretch>
        </p:blipFill>
        <p:spPr>
          <a:xfrm>
            <a:off x="5636976" y="2181222"/>
            <a:ext cx="4166517" cy="4075950"/>
          </a:xfrm>
        </p:spPr>
      </p:pic>
      <p:sp>
        <p:nvSpPr>
          <p:cNvPr id="10" name="Arrow: Right 9"/>
          <p:cNvSpPr/>
          <p:nvPr/>
        </p:nvSpPr>
        <p:spPr>
          <a:xfrm>
            <a:off x="4034971" y="3681668"/>
            <a:ext cx="2235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4431982" y="3940421"/>
            <a:ext cx="153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300" dirty="0"/>
              <a:t>LOGIN</a:t>
            </a:r>
            <a:endParaRPr lang="en-IN" sz="2400" spc="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00" y="526024"/>
            <a:ext cx="9613861" cy="1080939"/>
          </a:xfrm>
        </p:spPr>
        <p:txBody>
          <a:bodyPr>
            <a:normAutofit/>
          </a:bodyPr>
          <a:lstStyle/>
          <a:p>
            <a:r>
              <a:rPr lang="en-IN" sz="4000" dirty="0"/>
              <a:t>ADMIN LOGIN PAGE 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1"/>
          <a:srcRect l="20276" t="8687" r="1757" b="29972"/>
          <a:stretch>
            <a:fillRect/>
          </a:stretch>
        </p:blipFill>
        <p:spPr>
          <a:xfrm>
            <a:off x="3106059" y="2243410"/>
            <a:ext cx="7953828" cy="44162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398" y="1784810"/>
            <a:ext cx="2735003" cy="5766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I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Admin Details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All User Data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Total Sale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Create New User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Show All Item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Add New Item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Delete User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Delete Item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Update Price 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Delete Bill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211397" y="1338554"/>
            <a:ext cx="4056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 </a:t>
            </a:r>
            <a:r>
              <a:rPr lang="en-IN" sz="2800" u="sng" dirty="0"/>
              <a:t>FEATURES</a:t>
            </a:r>
            <a:endParaRPr lang="en-IN" sz="2800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tf00001032_wac</Template>
  <TotalTime>0</TotalTime>
  <Words>1942</Words>
  <Application>WPS Presentation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Microsoft YaHei</vt:lpstr>
      <vt:lpstr>Arial Unicode MS</vt:lpstr>
      <vt:lpstr>Calibri</vt:lpstr>
      <vt:lpstr>TM04033917[[fn=Berlin]]_novariants</vt:lpstr>
      <vt:lpstr>MEDICAL SHOP BILLING SYSTEM</vt:lpstr>
      <vt:lpstr>CONTENTS</vt:lpstr>
      <vt:lpstr>INTRODUCTION</vt:lpstr>
      <vt:lpstr>SOFTWARE REQUIREMENTS</vt:lpstr>
      <vt:lpstr>HOW TO RUN</vt:lpstr>
      <vt:lpstr>SQL DATABASE QUERIES</vt:lpstr>
      <vt:lpstr>LOGIN PAGE</vt:lpstr>
      <vt:lpstr>USER(EMPLOYEE) LOGIN PAGE </vt:lpstr>
      <vt:lpstr>ADMIN LOGIN PAGE </vt:lpstr>
      <vt:lpstr>ALL TABLES IN MEDIC SQL STATEMENT AND TABLE</vt:lpstr>
      <vt:lpstr>ADMIN DETAILS SQL STATEMENT, TABLE AND DATABASE</vt:lpstr>
      <vt:lpstr>BILLS SQL STATEMENT, TABLE AND DATABASE</vt:lpstr>
      <vt:lpstr>DELETED BIILS SQL STATEMENT, TABLE AND DATABASE</vt:lpstr>
      <vt:lpstr>EMP DETAILS SQL STATEMENT, TABLE AND DATABASE</vt:lpstr>
      <vt:lpstr>ITEM DETAILS SQL STATEMENT, TABLE AND DATABASE</vt:lpstr>
      <vt:lpstr>TABLE OF ALL ITEMS ADDED SQL STATEMENT, TABLE AND DATABASE</vt:lpstr>
      <vt:lpstr>TABLES AND OUTPUT OF BILLING</vt:lpstr>
      <vt:lpstr>E-R DIAGRAM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 Report</dc:title>
  <dc:creator>Divyansh Gupta</dc:creator>
  <cp:lastModifiedBy>Sanskar</cp:lastModifiedBy>
  <cp:revision>20</cp:revision>
  <cp:lastPrinted>2021-11-24T14:43:00Z</cp:lastPrinted>
  <dcterms:created xsi:type="dcterms:W3CDTF">2021-11-23T06:19:00Z</dcterms:created>
  <dcterms:modified xsi:type="dcterms:W3CDTF">2021-11-26T06:35:16Z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CFF26C42DD91427EA4E2154AB07688FD</vt:lpwstr>
  </property>
  <property fmtid="{D5CDD505-2E9C-101B-9397-08002B2CF9AE}" pid="3" name="KSOProductBuildVer">
    <vt:lpwstr>1033-11.2.0.10385</vt:lpwstr>
  </property>
</Properties>
</file>