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0" r:id="rId3"/>
    <p:sldId id="257" r:id="rId4"/>
    <p:sldId id="258" r:id="rId5"/>
    <p:sldId id="262" r:id="rId6"/>
    <p:sldId id="268" r:id="rId7"/>
    <p:sldId id="271" r:id="rId8"/>
    <p:sldId id="259" r:id="rId9"/>
    <p:sldId id="272" r:id="rId10"/>
    <p:sldId id="266" r:id="rId11"/>
    <p:sldId id="260" r:id="rId12"/>
    <p:sldId id="263" r:id="rId13"/>
    <p:sldId id="273" r:id="rId14"/>
    <p:sldId id="269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469D027-D099-4BE0-9845-4036BC606D9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B06C1A1-7C87-4331-8C79-DE4EC554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D027-D099-4BE0-9845-4036BC606D9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C1A1-7C87-4331-8C79-DE4EC554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4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D027-D099-4BE0-9845-4036BC606D9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C1A1-7C87-4331-8C79-DE4EC554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2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D027-D099-4BE0-9845-4036BC606D9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C1A1-7C87-4331-8C79-DE4EC554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34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D027-D099-4BE0-9845-4036BC606D9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C1A1-7C87-4331-8C79-DE4EC554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68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D027-D099-4BE0-9845-4036BC606D9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C1A1-7C87-4331-8C79-DE4EC554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61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D027-D099-4BE0-9845-4036BC606D9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C1A1-7C87-4331-8C79-DE4EC554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92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469D027-D099-4BE0-9845-4036BC606D9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C1A1-7C87-4331-8C79-DE4EC554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80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469D027-D099-4BE0-9845-4036BC606D9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C1A1-7C87-4331-8C79-DE4EC554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8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D027-D099-4BE0-9845-4036BC606D9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C1A1-7C87-4331-8C79-DE4EC554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6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D027-D099-4BE0-9845-4036BC606D9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C1A1-7C87-4331-8C79-DE4EC554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8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D027-D099-4BE0-9845-4036BC606D9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C1A1-7C87-4331-8C79-DE4EC554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9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D027-D099-4BE0-9845-4036BC606D9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C1A1-7C87-4331-8C79-DE4EC554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3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D027-D099-4BE0-9845-4036BC606D9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C1A1-7C87-4331-8C79-DE4EC554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D027-D099-4BE0-9845-4036BC606D9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C1A1-7C87-4331-8C79-DE4EC554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2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D027-D099-4BE0-9845-4036BC606D9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C1A1-7C87-4331-8C79-DE4EC554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2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D027-D099-4BE0-9845-4036BC606D9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C1A1-7C87-4331-8C79-DE4EC554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6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469D027-D099-4BE0-9845-4036BC606D9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B06C1A1-7C87-4331-8C79-DE4EC554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4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493473"/>
          </a:xfrm>
        </p:spPr>
        <p:txBody>
          <a:bodyPr/>
          <a:lstStyle/>
          <a:p>
            <a:r>
              <a:rPr lang="en-US" dirty="0" smtClean="0"/>
              <a:t>Collection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By Sanskar </a:t>
            </a:r>
            <a:r>
              <a:rPr lang="en-US" dirty="0" err="1" smtClean="0"/>
              <a:t>Modi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887" y="2471592"/>
            <a:ext cx="2143125" cy="171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3 child classes</a:t>
            </a:r>
          </a:p>
          <a:p>
            <a:r>
              <a:rPr lang="en-US" dirty="0" smtClean="0"/>
              <a:t>Stores multiple values but doesn’t allows to store duplicate value</a:t>
            </a:r>
          </a:p>
          <a:p>
            <a:r>
              <a:rPr lang="en-US" dirty="0" smtClean="0"/>
              <a:t>Doesn’t stores the value as per insertion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2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561" y="2730320"/>
            <a:ext cx="2266681" cy="1159100"/>
          </a:xfrm>
        </p:spPr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345" y="2023189"/>
            <a:ext cx="45720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7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889" y="2537138"/>
            <a:ext cx="2235223" cy="1146220"/>
          </a:xfrm>
        </p:spPr>
        <p:txBody>
          <a:bodyPr/>
          <a:lstStyle/>
          <a:p>
            <a:r>
              <a:rPr lang="en-US" dirty="0" smtClean="0"/>
              <a:t>Queue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14" y="1898367"/>
            <a:ext cx="3962400" cy="345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25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63" y="2603500"/>
            <a:ext cx="7489800" cy="3416300"/>
          </a:xfrm>
        </p:spPr>
      </p:pic>
    </p:spTree>
    <p:extLst>
      <p:ext uri="{BB962C8B-B14F-4D97-AF65-F5344CB8AC3E}">
        <p14:creationId xmlns:p14="http://schemas.microsoft.com/office/powerpoint/2010/main" val="1823998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Works in </a:t>
            </a:r>
            <a:r>
              <a:rPr lang="en-US" dirty="0" err="1" smtClean="0"/>
              <a:t>FiFo</a:t>
            </a:r>
            <a:r>
              <a:rPr lang="en-US" dirty="0" smtClean="0"/>
              <a:t>(First In First Out) mechanism.</a:t>
            </a:r>
          </a:p>
          <a:p>
            <a:r>
              <a:rPr lang="en-US" dirty="0" smtClean="0"/>
              <a:t>Stores multiple values</a:t>
            </a:r>
          </a:p>
          <a:p>
            <a:r>
              <a:rPr lang="en-US" dirty="0" smtClean="0"/>
              <a:t>Has 2 child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09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9" y="961540"/>
            <a:ext cx="10058400" cy="515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7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Java collection framework provides an architecture to store and manipulate a group of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Has many predefined methods like :-</a:t>
            </a:r>
          </a:p>
          <a:p>
            <a:r>
              <a:rPr lang="en-US" dirty="0" smtClean="0"/>
              <a:t>Add() – to add elements </a:t>
            </a:r>
          </a:p>
          <a:p>
            <a:r>
              <a:rPr lang="en-US" dirty="0" smtClean="0"/>
              <a:t>Remove() – to remove the elements </a:t>
            </a:r>
          </a:p>
          <a:p>
            <a:r>
              <a:rPr lang="en-US" dirty="0" smtClean="0"/>
              <a:t>Has 3 main child interfaces (Set , List ,Queue)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3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920" y="2561166"/>
            <a:ext cx="3165531" cy="173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Classes and Interfaces In Collection Framework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496" y="1299003"/>
            <a:ext cx="5237758" cy="425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9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405" y="3358166"/>
            <a:ext cx="2895075" cy="4282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 Interface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772" y="2340701"/>
            <a:ext cx="4651554" cy="246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2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679" y="2677645"/>
            <a:ext cx="3664300" cy="1314806"/>
          </a:xfrm>
        </p:spPr>
        <p:txBody>
          <a:bodyPr/>
          <a:lstStyle/>
          <a:p>
            <a:r>
              <a:rPr lang="en-US" dirty="0" smtClean="0"/>
              <a:t>List Interface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980" y="1300767"/>
            <a:ext cx="3619031" cy="476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0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used to store multiple values</a:t>
            </a:r>
          </a:p>
          <a:p>
            <a:r>
              <a:rPr lang="en-US" dirty="0"/>
              <a:t>Has 4 Child Classes </a:t>
            </a:r>
          </a:p>
          <a:p>
            <a:r>
              <a:rPr lang="en-US" dirty="0"/>
              <a:t>Can Store duplicate data’s</a:t>
            </a:r>
          </a:p>
          <a:p>
            <a:r>
              <a:rPr lang="en-US" dirty="0"/>
              <a:t>Stores the element as per the insertion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4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List 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91" y="2363274"/>
            <a:ext cx="7283738" cy="4275785"/>
          </a:xfrm>
        </p:spPr>
      </p:pic>
    </p:spTree>
    <p:extLst>
      <p:ext uri="{BB962C8B-B14F-4D97-AF65-F5344CB8AC3E}">
        <p14:creationId xmlns:p14="http://schemas.microsoft.com/office/powerpoint/2010/main" val="262526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6529" y="3142445"/>
            <a:ext cx="2843559" cy="13007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 Interface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55" y="1963365"/>
            <a:ext cx="4559121" cy="307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4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19" y="2603499"/>
            <a:ext cx="9491730" cy="3990483"/>
          </a:xfrm>
        </p:spPr>
      </p:pic>
    </p:spTree>
    <p:extLst>
      <p:ext uri="{BB962C8B-B14F-4D97-AF65-F5344CB8AC3E}">
        <p14:creationId xmlns:p14="http://schemas.microsoft.com/office/powerpoint/2010/main" val="3013094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1039</TotalTime>
  <Words>139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Collection Framework</vt:lpstr>
      <vt:lpstr>Collection Framework</vt:lpstr>
      <vt:lpstr>Classes and Interfaces In Collection Framework</vt:lpstr>
      <vt:lpstr>List Interface</vt:lpstr>
      <vt:lpstr>List Interface </vt:lpstr>
      <vt:lpstr>List Interface</vt:lpstr>
      <vt:lpstr>Array List Demo</vt:lpstr>
      <vt:lpstr>Set Interface </vt:lpstr>
      <vt:lpstr>Set Demo</vt:lpstr>
      <vt:lpstr>Set Interface</vt:lpstr>
      <vt:lpstr>Queue</vt:lpstr>
      <vt:lpstr>Queue </vt:lpstr>
      <vt:lpstr>Queue </vt:lpstr>
      <vt:lpstr>Queue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Modi, Sanskar</dc:creator>
  <cp:lastModifiedBy>Modi, Sanskar</cp:lastModifiedBy>
  <cp:revision>25</cp:revision>
  <dcterms:created xsi:type="dcterms:W3CDTF">2019-07-18T11:38:25Z</dcterms:created>
  <dcterms:modified xsi:type="dcterms:W3CDTF">2019-07-19T04:58:18Z</dcterms:modified>
</cp:coreProperties>
</file>