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85D85C-1FA8-4AA8-B36B-141AB85675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CD762E-FBEC-4EFA-A4FD-DED84E5B98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8B57214-3AE0-49A4-96ED-C51885B9E1A4}" type="slidenum"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2514600" y="457200"/>
            <a:ext cx="32004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8800" strike="noStrike" u="none">
                <a:solidFill>
                  <a:srgbClr val="ffffff"/>
                </a:solidFill>
                <a:uFillTx/>
                <a:latin typeface="Kunstler Script"/>
              </a:rPr>
              <a:t>Welcome</a:t>
            </a:r>
            <a:endParaRPr b="0" lang="en-US" sz="8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743200" y="1828800"/>
            <a:ext cx="2743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trike="noStrike" u="none">
                <a:solidFill>
                  <a:srgbClr val="ffffff"/>
                </a:solidFill>
                <a:uFillTx/>
                <a:latin typeface="Arial"/>
              </a:rPr>
              <a:t>Project Presntation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6858000" y="1371600"/>
            <a:ext cx="6274800" cy="2971800"/>
          </a:xfrm>
          <a:prstGeom prst="rect">
            <a:avLst/>
          </a:prstGeom>
          <a:ln w="0">
            <a:noFill/>
          </a:ln>
          <a:effectLst>
            <a:outerShdw dist="36147" dir="2700000" blurRad="380880" rotWithShape="0">
              <a:srgbClr val="ffffff">
                <a:alpha val="46000"/>
              </a:srgbClr>
            </a:outerShdw>
          </a:effectLst>
        </p:spPr>
      </p:pic>
      <p:sp>
        <p:nvSpPr>
          <p:cNvPr id="12" name=""/>
          <p:cNvSpPr txBox="1"/>
          <p:nvPr/>
        </p:nvSpPr>
        <p:spPr>
          <a:xfrm>
            <a:off x="1828800" y="2743200"/>
            <a:ext cx="48006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Project Title: </a:t>
            </a:r>
            <a:r>
              <a:rPr b="1" lang="en-US" sz="1800" strike="noStrike" u="none">
                <a:solidFill>
                  <a:srgbClr val="ffffff"/>
                </a:solidFill>
                <a:uFillTx/>
                <a:latin typeface="Arial"/>
              </a:rPr>
              <a:t>Database and API’s Handler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057400" y="3886200"/>
            <a:ext cx="41148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By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r>
              <a:rPr b="1" lang="en-US" sz="1800" strike="noStrike" u="none">
                <a:solidFill>
                  <a:srgbClr val="ffffff"/>
                </a:solidFill>
                <a:uFillTx/>
                <a:latin typeface="Arial"/>
              </a:rPr>
              <a:t>Sanskar Vinod Bandgar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r>
              <a:rPr b="1" lang="en-US" sz="1800" strike="noStrike" u="none">
                <a:solidFill>
                  <a:srgbClr val="ffffff"/>
                </a:solidFill>
                <a:uFillTx/>
                <a:latin typeface="Arial"/>
              </a:rPr>
              <a:t>( FE / 601 )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 txBox="1"/>
          <p:nvPr/>
        </p:nvSpPr>
        <p:spPr>
          <a:xfrm>
            <a:off x="800280" y="1371600"/>
            <a:ext cx="61722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Every Website needs image and database but any database not provide both of service at a time.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00280" y="685800"/>
            <a:ext cx="61722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Problem Statement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00280" y="3886200"/>
            <a:ext cx="61722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To provide th file storage and database to website from one platform.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00280" y="3200400"/>
            <a:ext cx="617220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Objectivies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-481680" y="468360"/>
            <a:ext cx="566820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600" strike="noStrike" u="none">
                <a:solidFill>
                  <a:srgbClr val="ffffff"/>
                </a:solidFill>
                <a:uFillTx/>
                <a:latin typeface="Times New Roman"/>
              </a:rPr>
              <a:t>Data View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4788360" y="228600"/>
            <a:ext cx="4355640" cy="2095560"/>
          </a:xfrm>
          <a:prstGeom prst="rect">
            <a:avLst/>
          </a:prstGeom>
          <a:ln w="0">
            <a:noFill/>
          </a:ln>
          <a:effectLst>
            <a:outerShdw dist="36147" dir="2700000" blurRad="380880" rotWithShape="0">
              <a:srgbClr val="ffffff">
                <a:alpha val="46000"/>
              </a:srgbClr>
            </a:outerShdw>
          </a:effectLst>
        </p:spPr>
      </p:pic>
      <p:sp>
        <p:nvSpPr>
          <p:cNvPr id="20" name=""/>
          <p:cNvSpPr txBox="1"/>
          <p:nvPr/>
        </p:nvSpPr>
        <p:spPr>
          <a:xfrm>
            <a:off x="523440" y="1143000"/>
            <a:ext cx="3657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Data Contening in 2 view mode as table or simple formate and JSON formate (Javascript object Notation)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180720" y="3134880"/>
            <a:ext cx="4343400" cy="101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600" strike="noStrike" u="none">
                <a:solidFill>
                  <a:srgbClr val="ffffff"/>
                </a:solidFill>
                <a:uFillTx/>
                <a:latin typeface="Times New Roman"/>
              </a:rPr>
              <a:t>Intergrated File Storage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2"/>
          <a:stretch/>
        </p:blipFill>
        <p:spPr>
          <a:xfrm>
            <a:off x="4788360" y="3162240"/>
            <a:ext cx="4355640" cy="2095560"/>
          </a:xfrm>
          <a:prstGeom prst="rect">
            <a:avLst/>
          </a:prstGeom>
          <a:ln w="0">
            <a:noFill/>
          </a:ln>
          <a:effectLst>
            <a:outerShdw dist="36147" dir="2700000" blurRad="380880" rotWithShape="0">
              <a:srgbClr val="ffffff">
                <a:alpha val="46000"/>
              </a:srgbClr>
            </a:outerShdw>
          </a:effectLst>
        </p:spPr>
      </p:pic>
      <p:sp>
        <p:nvSpPr>
          <p:cNvPr id="23" name=""/>
          <p:cNvSpPr txBox="1"/>
          <p:nvPr/>
        </p:nvSpPr>
        <p:spPr>
          <a:xfrm>
            <a:off x="523440" y="4049280"/>
            <a:ext cx="3657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It’s Provide normal Database as well as intergrated File storage which supported to Image,PDF, Objects, Document and PPT’s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-181800" y="228600"/>
            <a:ext cx="566820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ffffff"/>
                </a:solidFill>
                <a:uFillTx/>
                <a:latin typeface="Times New Roman"/>
              </a:rPr>
              <a:t>Security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5016960" y="228600"/>
            <a:ext cx="4355640" cy="2095560"/>
          </a:xfrm>
          <a:prstGeom prst="rect">
            <a:avLst/>
          </a:prstGeom>
          <a:ln w="0">
            <a:noFill/>
          </a:ln>
          <a:effectLst>
            <a:outerShdw dist="36147" dir="2700000" blurRad="380880" rotWithShape="0">
              <a:srgbClr val="ffffff">
                <a:alpha val="46000"/>
              </a:srgbClr>
            </a:outerShdw>
          </a:effectLst>
        </p:spPr>
      </p:pic>
      <p:sp>
        <p:nvSpPr>
          <p:cNvPr id="26" name=""/>
          <p:cNvSpPr txBox="1"/>
          <p:nvPr/>
        </p:nvSpPr>
        <p:spPr>
          <a:xfrm>
            <a:off x="914400" y="952560"/>
            <a:ext cx="3657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As for security its Save all API request data at server database with Fetcher data and which its fetch and Write at database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-12240" y="3087720"/>
            <a:ext cx="566820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600" strike="noStrike" u="none">
                <a:solidFill>
                  <a:srgbClr val="ffffff"/>
                </a:solidFill>
                <a:uFillTx/>
                <a:latin typeface="Times New Roman"/>
              </a:rPr>
              <a:t>Dashboard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2"/>
          <a:stretch/>
        </p:blipFill>
        <p:spPr>
          <a:xfrm>
            <a:off x="5016960" y="3200400"/>
            <a:ext cx="4355640" cy="2095560"/>
          </a:xfrm>
          <a:prstGeom prst="rect">
            <a:avLst/>
          </a:prstGeom>
          <a:ln w="0">
            <a:noFill/>
          </a:ln>
          <a:effectLst>
            <a:outerShdw dist="36147" dir="2700000" blurRad="380880" rotWithShape="0">
              <a:srgbClr val="ffffff">
                <a:alpha val="46000"/>
              </a:srgbClr>
            </a:outerShdw>
          </a:effectLst>
        </p:spPr>
      </p:pic>
      <p:sp>
        <p:nvSpPr>
          <p:cNvPr id="29" name=""/>
          <p:cNvSpPr txBox="1"/>
          <p:nvPr/>
        </p:nvSpPr>
        <p:spPr>
          <a:xfrm>
            <a:off x="1130760" y="3776040"/>
            <a:ext cx="3657600" cy="148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You can make charts, graphs, and pictures from your information. As per Client Customizations that is it’s open soucre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8880" y="457200"/>
            <a:ext cx="566820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600" strike="noStrike" u="none">
                <a:solidFill>
                  <a:srgbClr val="ffffff"/>
                </a:solidFill>
                <a:uFillTx/>
                <a:latin typeface="Times New Roman"/>
              </a:rPr>
              <a:t>Used Technology and tools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005480" y="1371600"/>
            <a:ext cx="571500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Framework : Next js 13.5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Design : CSS3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Icons : React Icons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Lanuage : Javascript / CSS3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Hosting : Self / Paid Hosting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Capacity : Depending on plan and Hosting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2057400" y="3778200"/>
            <a:ext cx="6400800" cy="1371600"/>
          </a:xfrm>
          <a:prstGeom prst="roundRect">
            <a:avLst>
              <a:gd name="adj" fmla="val 16667"/>
            </a:avLst>
          </a:prstGeom>
          <a:solidFill>
            <a:srgbClr val="6200c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Next js Is easy to use and its provide or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Use For Frontend as well as Backend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Working software and website.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457200" y="4121280"/>
            <a:ext cx="2514600" cy="685800"/>
          </a:xfrm>
          <a:prstGeom prst="roundRect">
            <a:avLst>
              <a:gd name="adj" fmla="val 16667"/>
            </a:avLst>
          </a:prstGeom>
          <a:solidFill>
            <a:srgbClr val="b400b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Why Next js </a:t>
            </a:r>
            <a:endParaRPr b="1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61200" y="457200"/>
            <a:ext cx="566820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600" strike="noStrike" u="none">
                <a:solidFill>
                  <a:srgbClr val="ffffff"/>
                </a:solidFill>
                <a:uFillTx/>
                <a:latin typeface="Times New Roman"/>
              </a:rPr>
              <a:t>Special Feature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228600" y="2224800"/>
            <a:ext cx="2971800" cy="97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It is open source which is any one can be use.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228600" y="4282200"/>
            <a:ext cx="2971800" cy="97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We Can use only Next.js technology to create it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114800" y="2224800"/>
            <a:ext cx="2971800" cy="97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Integreate in other application is very easy.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4457520" y="3825000"/>
            <a:ext cx="2286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Hosting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457520" y="1828800"/>
            <a:ext cx="2286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Easy to Use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71320" y="1828800"/>
            <a:ext cx="2286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Open Source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571320" y="3825000"/>
            <a:ext cx="2286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Technology’s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4114800" y="4282200"/>
            <a:ext cx="2971800" cy="97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It need to Self Hosting or Paid Hosting Provider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61200" y="457200"/>
            <a:ext cx="566820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600" strike="noStrike" u="none">
                <a:solidFill>
                  <a:srgbClr val="ffffff"/>
                </a:solidFill>
                <a:uFillTx/>
                <a:latin typeface="Times New Roman"/>
              </a:rPr>
              <a:t>Where Use it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28600" y="1648800"/>
            <a:ext cx="2971800" cy="12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They can create small database server for there clients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228600" y="4282200"/>
            <a:ext cx="2971800" cy="97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In this database Intergreate AI for doing all works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114800" y="1624320"/>
            <a:ext cx="2971800" cy="122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Create Own database server for there multiples app and websites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343400" y="3825000"/>
            <a:ext cx="2514600" cy="68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External Database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457520" y="1252800"/>
            <a:ext cx="2286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For Self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71320" y="1252800"/>
            <a:ext cx="2286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For Freelancer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71320" y="3825000"/>
            <a:ext cx="2286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100" strike="noStrike" u="none">
                <a:solidFill>
                  <a:srgbClr val="ffffff"/>
                </a:solidFill>
                <a:uFillTx/>
                <a:latin typeface="Arial"/>
              </a:rPr>
              <a:t>AI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114800" y="4282200"/>
            <a:ext cx="2971800" cy="111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Times New Roman"/>
              </a:rPr>
              <a:t>It can connected to external Database like mongoDB and cloudinary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961200" y="2853000"/>
            <a:ext cx="566820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600" strike="noStrike" u="none">
                <a:solidFill>
                  <a:srgbClr val="ffffff"/>
                </a:solidFill>
                <a:uFillTx/>
                <a:latin typeface="Times New Roman"/>
              </a:rPr>
              <a:t>Whats next !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685800" y="1371600"/>
            <a:ext cx="70866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5470" strike="noStrike" u="none">
                <a:solidFill>
                  <a:srgbClr val="ffffff"/>
                </a:solidFill>
                <a:uFillTx/>
                <a:latin typeface="Kunstler Script"/>
              </a:rPr>
              <a:t>Thank You</a:t>
            </a:r>
            <a:endParaRPr b="0" lang="en-US" sz="1547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2024-11-25T18:45:38Z</dcterms:created>
  <dc:creator/>
  <dc:description/>
  <dc:language>en-US</dc:language>
  <cp:lastModifiedBy/>
  <cp:lastPrinted>2024-11-25T22:42:19Z</cp:lastPrinted>
  <dcterms:modified xsi:type="dcterms:W3CDTF">2024-12-03T22:46:35Z</dcterms:modified>
  <cp:revision>5</cp:revision>
  <dc:subject/>
  <dc:title/>
</cp:coreProperties>
</file>