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60" r:id="rId3"/>
    <p:sldId id="261" r:id="rId4"/>
    <p:sldId id="262" r:id="rId5"/>
    <p:sldId id="263" r:id="rId6"/>
    <p:sldId id="265" r:id="rId7"/>
    <p:sldId id="266" r:id="rId8"/>
    <p:sldId id="287" r:id="rId9"/>
    <p:sldId id="276" r:id="rId10"/>
    <p:sldId id="269" r:id="rId11"/>
    <p:sldId id="270" r:id="rId12"/>
    <p:sldId id="274" r:id="rId13"/>
    <p:sldId id="277" r:id="rId14"/>
    <p:sldId id="278" r:id="rId15"/>
    <p:sldId id="280" r:id="rId16"/>
    <p:sldId id="281" r:id="rId17"/>
    <p:sldId id="284" r:id="rId18"/>
    <p:sldId id="285" r:id="rId19"/>
    <p:sldId id="28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BE2E903-9FE2-1ACE-AD6A-947379A19520}" name="Sanskar Sahu" initials="SS" userId="0f812c11e3fb25e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BF528C-EF6D-49F7-9041-2BCF323D27E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279B4D3-B894-4604-AB18-BA98BF6DA5D3}">
      <dgm:prSet/>
      <dgm:spPr/>
      <dgm:t>
        <a:bodyPr/>
        <a:lstStyle/>
        <a:p>
          <a:pPr>
            <a:defRPr cap="all"/>
          </a:pPr>
          <a:r>
            <a:rPr lang="en-IN"/>
            <a:t>DATA DECRIPTIVE </a:t>
          </a:r>
          <a:endParaRPr lang="en-US"/>
        </a:p>
      </dgm:t>
    </dgm:pt>
    <dgm:pt modelId="{0107934A-684D-4654-9736-8BBC113D63D2}" type="parTrans" cxnId="{AC12040F-FC12-4A83-B5AF-F35894A26B0A}">
      <dgm:prSet/>
      <dgm:spPr/>
      <dgm:t>
        <a:bodyPr/>
        <a:lstStyle/>
        <a:p>
          <a:endParaRPr lang="en-US"/>
        </a:p>
      </dgm:t>
    </dgm:pt>
    <dgm:pt modelId="{0EF401AA-37E8-4922-907F-D88C98EA0F18}" type="sibTrans" cxnId="{AC12040F-FC12-4A83-B5AF-F35894A26B0A}">
      <dgm:prSet/>
      <dgm:spPr/>
      <dgm:t>
        <a:bodyPr/>
        <a:lstStyle/>
        <a:p>
          <a:endParaRPr lang="en-US"/>
        </a:p>
      </dgm:t>
    </dgm:pt>
    <dgm:pt modelId="{4D6E0CC6-BE55-4584-85CB-14C725EF6AEE}">
      <dgm:prSet/>
      <dgm:spPr/>
      <dgm:t>
        <a:bodyPr/>
        <a:lstStyle/>
        <a:p>
          <a:pPr>
            <a:defRPr cap="all"/>
          </a:pPr>
          <a:r>
            <a:rPr lang="en-IN"/>
            <a:t>EXPLORATORY DATA ANALYSIS</a:t>
          </a:r>
          <a:endParaRPr lang="en-US"/>
        </a:p>
      </dgm:t>
    </dgm:pt>
    <dgm:pt modelId="{A8F6EB08-CBC9-405A-9A7E-A64836C887B5}" type="parTrans" cxnId="{70DB0EC8-951F-4186-BA6E-E1A69807308C}">
      <dgm:prSet/>
      <dgm:spPr/>
      <dgm:t>
        <a:bodyPr/>
        <a:lstStyle/>
        <a:p>
          <a:endParaRPr lang="en-US"/>
        </a:p>
      </dgm:t>
    </dgm:pt>
    <dgm:pt modelId="{C04A9998-6AF3-48ED-B471-2514B23257DF}" type="sibTrans" cxnId="{70DB0EC8-951F-4186-BA6E-E1A69807308C}">
      <dgm:prSet/>
      <dgm:spPr/>
      <dgm:t>
        <a:bodyPr/>
        <a:lstStyle/>
        <a:p>
          <a:endParaRPr lang="en-US"/>
        </a:p>
      </dgm:t>
    </dgm:pt>
    <dgm:pt modelId="{90AF427E-21BE-4F92-B752-E23EFADFDDD6}">
      <dgm:prSet/>
      <dgm:spPr/>
      <dgm:t>
        <a:bodyPr/>
        <a:lstStyle/>
        <a:p>
          <a:pPr>
            <a:defRPr cap="all"/>
          </a:pPr>
          <a:r>
            <a:rPr lang="en-IN"/>
            <a:t>MODEL BUILDING </a:t>
          </a:r>
          <a:endParaRPr lang="en-US"/>
        </a:p>
      </dgm:t>
    </dgm:pt>
    <dgm:pt modelId="{2023CB7D-8F96-40CE-A9C4-4E93FB42D889}" type="parTrans" cxnId="{1428886C-2992-4CD6-BC94-4D1C1DEA5AE1}">
      <dgm:prSet/>
      <dgm:spPr/>
      <dgm:t>
        <a:bodyPr/>
        <a:lstStyle/>
        <a:p>
          <a:endParaRPr lang="en-US"/>
        </a:p>
      </dgm:t>
    </dgm:pt>
    <dgm:pt modelId="{46AE6A47-E44D-4D49-BA74-9E4B7ACDC585}" type="sibTrans" cxnId="{1428886C-2992-4CD6-BC94-4D1C1DEA5AE1}">
      <dgm:prSet/>
      <dgm:spPr/>
      <dgm:t>
        <a:bodyPr/>
        <a:lstStyle/>
        <a:p>
          <a:endParaRPr lang="en-US"/>
        </a:p>
      </dgm:t>
    </dgm:pt>
    <dgm:pt modelId="{60572958-5157-4B8B-87EC-F068892A10D4}">
      <dgm:prSet/>
      <dgm:spPr/>
      <dgm:t>
        <a:bodyPr/>
        <a:lstStyle/>
        <a:p>
          <a:pPr>
            <a:defRPr cap="all"/>
          </a:pPr>
          <a:r>
            <a:rPr lang="en-IN"/>
            <a:t>MODEL SELECTION </a:t>
          </a:r>
          <a:endParaRPr lang="en-US"/>
        </a:p>
      </dgm:t>
    </dgm:pt>
    <dgm:pt modelId="{4F89933F-54F2-430C-BB85-8846C771CFC3}" type="parTrans" cxnId="{5FFB8C8B-3644-4F5E-A0AD-8BA63573661F}">
      <dgm:prSet/>
      <dgm:spPr/>
      <dgm:t>
        <a:bodyPr/>
        <a:lstStyle/>
        <a:p>
          <a:endParaRPr lang="en-US"/>
        </a:p>
      </dgm:t>
    </dgm:pt>
    <dgm:pt modelId="{06CD9538-35BD-4398-A44F-770C66FD474E}" type="sibTrans" cxnId="{5FFB8C8B-3644-4F5E-A0AD-8BA63573661F}">
      <dgm:prSet/>
      <dgm:spPr/>
      <dgm:t>
        <a:bodyPr/>
        <a:lstStyle/>
        <a:p>
          <a:endParaRPr lang="en-US"/>
        </a:p>
      </dgm:t>
    </dgm:pt>
    <dgm:pt modelId="{4DE5632E-649C-4C6B-8490-A09E6CA5A590}">
      <dgm:prSet/>
      <dgm:spPr/>
      <dgm:t>
        <a:bodyPr/>
        <a:lstStyle/>
        <a:p>
          <a:pPr>
            <a:defRPr cap="all"/>
          </a:pPr>
          <a:r>
            <a:rPr lang="en-IN"/>
            <a:t>CONCLUSION</a:t>
          </a:r>
          <a:endParaRPr lang="en-US"/>
        </a:p>
      </dgm:t>
    </dgm:pt>
    <dgm:pt modelId="{019031BD-CEA5-4A56-BDAD-D5DE032CA6B1}" type="parTrans" cxnId="{A5A2B365-54E7-4802-9E26-30E6E9B97E8D}">
      <dgm:prSet/>
      <dgm:spPr/>
      <dgm:t>
        <a:bodyPr/>
        <a:lstStyle/>
        <a:p>
          <a:endParaRPr lang="en-US"/>
        </a:p>
      </dgm:t>
    </dgm:pt>
    <dgm:pt modelId="{C09097DD-10A2-4CD5-A077-0A7C2BC32217}" type="sibTrans" cxnId="{A5A2B365-54E7-4802-9E26-30E6E9B97E8D}">
      <dgm:prSet/>
      <dgm:spPr/>
      <dgm:t>
        <a:bodyPr/>
        <a:lstStyle/>
        <a:p>
          <a:endParaRPr lang="en-US"/>
        </a:p>
      </dgm:t>
    </dgm:pt>
    <dgm:pt modelId="{C532DF4D-B7A8-4F48-A35D-DA3C6EE203B7}" type="pres">
      <dgm:prSet presAssocID="{B0BF528C-EF6D-49F7-9041-2BCF323D27E7}" presName="root" presStyleCnt="0">
        <dgm:presLayoutVars>
          <dgm:dir/>
          <dgm:resizeHandles val="exact"/>
        </dgm:presLayoutVars>
      </dgm:prSet>
      <dgm:spPr/>
    </dgm:pt>
    <dgm:pt modelId="{060FA56C-EC61-4C7B-996B-5AC1A81EF911}" type="pres">
      <dgm:prSet presAssocID="{E279B4D3-B894-4604-AB18-BA98BF6DA5D3}" presName="compNode" presStyleCnt="0"/>
      <dgm:spPr/>
    </dgm:pt>
    <dgm:pt modelId="{19F81EF3-455A-4188-A3C4-02BF5B24E6EE}" type="pres">
      <dgm:prSet presAssocID="{E279B4D3-B894-4604-AB18-BA98BF6DA5D3}" presName="iconBgRect" presStyleLbl="bgShp" presStyleIdx="0" presStyleCnt="5"/>
      <dgm:spPr/>
    </dgm:pt>
    <dgm:pt modelId="{C7FFF7A9-EB5D-405E-A4BD-A076850B5546}" type="pres">
      <dgm:prSet presAssocID="{E279B4D3-B894-4604-AB18-BA98BF6DA5D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AFC3C382-07FF-4339-A7E3-440AD28B5E8D}" type="pres">
      <dgm:prSet presAssocID="{E279B4D3-B894-4604-AB18-BA98BF6DA5D3}" presName="spaceRect" presStyleCnt="0"/>
      <dgm:spPr/>
    </dgm:pt>
    <dgm:pt modelId="{3BD5BD6F-ADA8-420B-BD9E-5E723054E0D7}" type="pres">
      <dgm:prSet presAssocID="{E279B4D3-B894-4604-AB18-BA98BF6DA5D3}" presName="textRect" presStyleLbl="revTx" presStyleIdx="0" presStyleCnt="5">
        <dgm:presLayoutVars>
          <dgm:chMax val="1"/>
          <dgm:chPref val="1"/>
        </dgm:presLayoutVars>
      </dgm:prSet>
      <dgm:spPr/>
    </dgm:pt>
    <dgm:pt modelId="{25F8AFE0-D744-477F-8924-2C65F8C8143D}" type="pres">
      <dgm:prSet presAssocID="{0EF401AA-37E8-4922-907F-D88C98EA0F18}" presName="sibTrans" presStyleCnt="0"/>
      <dgm:spPr/>
    </dgm:pt>
    <dgm:pt modelId="{993D8E1E-BF75-4F61-8A62-3CBB68829577}" type="pres">
      <dgm:prSet presAssocID="{4D6E0CC6-BE55-4584-85CB-14C725EF6AEE}" presName="compNode" presStyleCnt="0"/>
      <dgm:spPr/>
    </dgm:pt>
    <dgm:pt modelId="{3B3C0C91-E389-471C-97F3-F569D42964B3}" type="pres">
      <dgm:prSet presAssocID="{4D6E0CC6-BE55-4584-85CB-14C725EF6AEE}" presName="iconBgRect" presStyleLbl="bgShp" presStyleIdx="1" presStyleCnt="5"/>
      <dgm:spPr/>
    </dgm:pt>
    <dgm:pt modelId="{94B394B4-B5C2-4043-9F12-B3D15E564BAB}" type="pres">
      <dgm:prSet presAssocID="{4D6E0CC6-BE55-4584-85CB-14C725EF6AE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FC8EDE9A-1DC2-413D-AD7F-652E95A13375}" type="pres">
      <dgm:prSet presAssocID="{4D6E0CC6-BE55-4584-85CB-14C725EF6AEE}" presName="spaceRect" presStyleCnt="0"/>
      <dgm:spPr/>
    </dgm:pt>
    <dgm:pt modelId="{8D39DA00-0E50-4CC8-B349-D2D8B292B839}" type="pres">
      <dgm:prSet presAssocID="{4D6E0CC6-BE55-4584-85CB-14C725EF6AEE}" presName="textRect" presStyleLbl="revTx" presStyleIdx="1" presStyleCnt="5">
        <dgm:presLayoutVars>
          <dgm:chMax val="1"/>
          <dgm:chPref val="1"/>
        </dgm:presLayoutVars>
      </dgm:prSet>
      <dgm:spPr/>
    </dgm:pt>
    <dgm:pt modelId="{423C9752-EB63-4144-84ED-0BA4485DAD0E}" type="pres">
      <dgm:prSet presAssocID="{C04A9998-6AF3-48ED-B471-2514B23257DF}" presName="sibTrans" presStyleCnt="0"/>
      <dgm:spPr/>
    </dgm:pt>
    <dgm:pt modelId="{242397FA-8D30-4024-AA57-4C2067545F85}" type="pres">
      <dgm:prSet presAssocID="{90AF427E-21BE-4F92-B752-E23EFADFDDD6}" presName="compNode" presStyleCnt="0"/>
      <dgm:spPr/>
    </dgm:pt>
    <dgm:pt modelId="{D80323FB-E9F6-4F39-A985-0B6FCBB8B13C}" type="pres">
      <dgm:prSet presAssocID="{90AF427E-21BE-4F92-B752-E23EFADFDDD6}" presName="iconBgRect" presStyleLbl="bgShp" presStyleIdx="2" presStyleCnt="5"/>
      <dgm:spPr/>
    </dgm:pt>
    <dgm:pt modelId="{D6644182-90C7-408D-84A5-542D85D8CBA9}" type="pres">
      <dgm:prSet presAssocID="{90AF427E-21BE-4F92-B752-E23EFADFDDD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F8B2EE37-EDB7-4C3E-A2E1-512A0A529D6C}" type="pres">
      <dgm:prSet presAssocID="{90AF427E-21BE-4F92-B752-E23EFADFDDD6}" presName="spaceRect" presStyleCnt="0"/>
      <dgm:spPr/>
    </dgm:pt>
    <dgm:pt modelId="{3C63C683-FCFD-4845-9AB4-FB0F759CC809}" type="pres">
      <dgm:prSet presAssocID="{90AF427E-21BE-4F92-B752-E23EFADFDDD6}" presName="textRect" presStyleLbl="revTx" presStyleIdx="2" presStyleCnt="5">
        <dgm:presLayoutVars>
          <dgm:chMax val="1"/>
          <dgm:chPref val="1"/>
        </dgm:presLayoutVars>
      </dgm:prSet>
      <dgm:spPr/>
    </dgm:pt>
    <dgm:pt modelId="{8F4E2EAE-11E5-4332-B30A-792B455D6C70}" type="pres">
      <dgm:prSet presAssocID="{46AE6A47-E44D-4D49-BA74-9E4B7ACDC585}" presName="sibTrans" presStyleCnt="0"/>
      <dgm:spPr/>
    </dgm:pt>
    <dgm:pt modelId="{CEFBE9DA-CBC2-44FB-BAC5-26D89555C207}" type="pres">
      <dgm:prSet presAssocID="{60572958-5157-4B8B-87EC-F068892A10D4}" presName="compNode" presStyleCnt="0"/>
      <dgm:spPr/>
    </dgm:pt>
    <dgm:pt modelId="{406DEA11-4C6B-46ED-99A5-D9A8AA3F1A81}" type="pres">
      <dgm:prSet presAssocID="{60572958-5157-4B8B-87EC-F068892A10D4}" presName="iconBgRect" presStyleLbl="bgShp" presStyleIdx="3" presStyleCnt="5"/>
      <dgm:spPr/>
    </dgm:pt>
    <dgm:pt modelId="{E5C47F4F-D558-4FAC-B12D-D16FE5D4805F}" type="pres">
      <dgm:prSet presAssocID="{60572958-5157-4B8B-87EC-F068892A10D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5792009B-8849-4336-8E53-F23CC57E7D62}" type="pres">
      <dgm:prSet presAssocID="{60572958-5157-4B8B-87EC-F068892A10D4}" presName="spaceRect" presStyleCnt="0"/>
      <dgm:spPr/>
    </dgm:pt>
    <dgm:pt modelId="{095C36E8-BD4A-498F-913A-55A6E3F7D68F}" type="pres">
      <dgm:prSet presAssocID="{60572958-5157-4B8B-87EC-F068892A10D4}" presName="textRect" presStyleLbl="revTx" presStyleIdx="3" presStyleCnt="5">
        <dgm:presLayoutVars>
          <dgm:chMax val="1"/>
          <dgm:chPref val="1"/>
        </dgm:presLayoutVars>
      </dgm:prSet>
      <dgm:spPr/>
    </dgm:pt>
    <dgm:pt modelId="{950EE284-98F9-4BAE-BD6B-39AC784AF25E}" type="pres">
      <dgm:prSet presAssocID="{06CD9538-35BD-4398-A44F-770C66FD474E}" presName="sibTrans" presStyleCnt="0"/>
      <dgm:spPr/>
    </dgm:pt>
    <dgm:pt modelId="{C847AA4A-6E1F-41D6-8004-E8F72D4CE3F4}" type="pres">
      <dgm:prSet presAssocID="{4DE5632E-649C-4C6B-8490-A09E6CA5A590}" presName="compNode" presStyleCnt="0"/>
      <dgm:spPr/>
    </dgm:pt>
    <dgm:pt modelId="{66523823-FB28-44CF-B8B3-216EE371EE35}" type="pres">
      <dgm:prSet presAssocID="{4DE5632E-649C-4C6B-8490-A09E6CA5A590}" presName="iconBgRect" presStyleLbl="bgShp" presStyleIdx="4" presStyleCnt="5"/>
      <dgm:spPr/>
    </dgm:pt>
    <dgm:pt modelId="{46E6483D-2AD5-4EE3-BCC0-5F03886D28EE}" type="pres">
      <dgm:prSet presAssocID="{4DE5632E-649C-4C6B-8490-A09E6CA5A59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vel"/>
        </a:ext>
      </dgm:extLst>
    </dgm:pt>
    <dgm:pt modelId="{3D84F714-8B86-4B4E-8575-632126A1CAA0}" type="pres">
      <dgm:prSet presAssocID="{4DE5632E-649C-4C6B-8490-A09E6CA5A590}" presName="spaceRect" presStyleCnt="0"/>
      <dgm:spPr/>
    </dgm:pt>
    <dgm:pt modelId="{C6D58F15-4B1F-40A5-B273-A8AC7F697602}" type="pres">
      <dgm:prSet presAssocID="{4DE5632E-649C-4C6B-8490-A09E6CA5A590}" presName="textRect" presStyleLbl="revTx" presStyleIdx="4" presStyleCnt="5">
        <dgm:presLayoutVars>
          <dgm:chMax val="1"/>
          <dgm:chPref val="1"/>
        </dgm:presLayoutVars>
      </dgm:prSet>
      <dgm:spPr/>
    </dgm:pt>
  </dgm:ptLst>
  <dgm:cxnLst>
    <dgm:cxn modelId="{AC12040F-FC12-4A83-B5AF-F35894A26B0A}" srcId="{B0BF528C-EF6D-49F7-9041-2BCF323D27E7}" destId="{E279B4D3-B894-4604-AB18-BA98BF6DA5D3}" srcOrd="0" destOrd="0" parTransId="{0107934A-684D-4654-9736-8BBC113D63D2}" sibTransId="{0EF401AA-37E8-4922-907F-D88C98EA0F18}"/>
    <dgm:cxn modelId="{2427A064-7660-4AB9-9A09-54FF842539A8}" type="presOf" srcId="{90AF427E-21BE-4F92-B752-E23EFADFDDD6}" destId="{3C63C683-FCFD-4845-9AB4-FB0F759CC809}" srcOrd="0" destOrd="0" presId="urn:microsoft.com/office/officeart/2018/5/layout/IconCircleLabelList"/>
    <dgm:cxn modelId="{A5A2B365-54E7-4802-9E26-30E6E9B97E8D}" srcId="{B0BF528C-EF6D-49F7-9041-2BCF323D27E7}" destId="{4DE5632E-649C-4C6B-8490-A09E6CA5A590}" srcOrd="4" destOrd="0" parTransId="{019031BD-CEA5-4A56-BDAD-D5DE032CA6B1}" sibTransId="{C09097DD-10A2-4CD5-A077-0A7C2BC32217}"/>
    <dgm:cxn modelId="{04A99349-F192-4837-832C-87319BF9CE2D}" type="presOf" srcId="{60572958-5157-4B8B-87EC-F068892A10D4}" destId="{095C36E8-BD4A-498F-913A-55A6E3F7D68F}" srcOrd="0" destOrd="0" presId="urn:microsoft.com/office/officeart/2018/5/layout/IconCircleLabelList"/>
    <dgm:cxn modelId="{1428886C-2992-4CD6-BC94-4D1C1DEA5AE1}" srcId="{B0BF528C-EF6D-49F7-9041-2BCF323D27E7}" destId="{90AF427E-21BE-4F92-B752-E23EFADFDDD6}" srcOrd="2" destOrd="0" parTransId="{2023CB7D-8F96-40CE-A9C4-4E93FB42D889}" sibTransId="{46AE6A47-E44D-4D49-BA74-9E4B7ACDC585}"/>
    <dgm:cxn modelId="{5FFB8C8B-3644-4F5E-A0AD-8BA63573661F}" srcId="{B0BF528C-EF6D-49F7-9041-2BCF323D27E7}" destId="{60572958-5157-4B8B-87EC-F068892A10D4}" srcOrd="3" destOrd="0" parTransId="{4F89933F-54F2-430C-BB85-8846C771CFC3}" sibTransId="{06CD9538-35BD-4398-A44F-770C66FD474E}"/>
    <dgm:cxn modelId="{3612ACA1-96FB-4380-BE32-AFBE5AE69E13}" type="presOf" srcId="{B0BF528C-EF6D-49F7-9041-2BCF323D27E7}" destId="{C532DF4D-B7A8-4F48-A35D-DA3C6EE203B7}" srcOrd="0" destOrd="0" presId="urn:microsoft.com/office/officeart/2018/5/layout/IconCircleLabelList"/>
    <dgm:cxn modelId="{DBC782A4-52B4-43BE-82AD-DE27DC0440A0}" type="presOf" srcId="{4DE5632E-649C-4C6B-8490-A09E6CA5A590}" destId="{C6D58F15-4B1F-40A5-B273-A8AC7F697602}" srcOrd="0" destOrd="0" presId="urn:microsoft.com/office/officeart/2018/5/layout/IconCircleLabelList"/>
    <dgm:cxn modelId="{70DB0EC8-951F-4186-BA6E-E1A69807308C}" srcId="{B0BF528C-EF6D-49F7-9041-2BCF323D27E7}" destId="{4D6E0CC6-BE55-4584-85CB-14C725EF6AEE}" srcOrd="1" destOrd="0" parTransId="{A8F6EB08-CBC9-405A-9A7E-A64836C887B5}" sibTransId="{C04A9998-6AF3-48ED-B471-2514B23257DF}"/>
    <dgm:cxn modelId="{B57DF5E4-8FAC-4F07-ACB3-C30BB8C6BAFF}" type="presOf" srcId="{E279B4D3-B894-4604-AB18-BA98BF6DA5D3}" destId="{3BD5BD6F-ADA8-420B-BD9E-5E723054E0D7}" srcOrd="0" destOrd="0" presId="urn:microsoft.com/office/officeart/2018/5/layout/IconCircleLabelList"/>
    <dgm:cxn modelId="{BB9C9BF5-606F-471A-B49B-C468EA4F404B}" type="presOf" srcId="{4D6E0CC6-BE55-4584-85CB-14C725EF6AEE}" destId="{8D39DA00-0E50-4CC8-B349-D2D8B292B839}" srcOrd="0" destOrd="0" presId="urn:microsoft.com/office/officeart/2018/5/layout/IconCircleLabelList"/>
    <dgm:cxn modelId="{08244B34-BEB5-487D-8900-71010DBC4BA2}" type="presParOf" srcId="{C532DF4D-B7A8-4F48-A35D-DA3C6EE203B7}" destId="{060FA56C-EC61-4C7B-996B-5AC1A81EF911}" srcOrd="0" destOrd="0" presId="urn:microsoft.com/office/officeart/2018/5/layout/IconCircleLabelList"/>
    <dgm:cxn modelId="{3E738055-92E5-40BE-8929-51E2EC6A4967}" type="presParOf" srcId="{060FA56C-EC61-4C7B-996B-5AC1A81EF911}" destId="{19F81EF3-455A-4188-A3C4-02BF5B24E6EE}" srcOrd="0" destOrd="0" presId="urn:microsoft.com/office/officeart/2018/5/layout/IconCircleLabelList"/>
    <dgm:cxn modelId="{2E60F7CE-63C8-4A50-9D58-13EDBF33156A}" type="presParOf" srcId="{060FA56C-EC61-4C7B-996B-5AC1A81EF911}" destId="{C7FFF7A9-EB5D-405E-A4BD-A076850B5546}" srcOrd="1" destOrd="0" presId="urn:microsoft.com/office/officeart/2018/5/layout/IconCircleLabelList"/>
    <dgm:cxn modelId="{DCE934AB-E07D-4ADD-96B1-9D381C4D8F8E}" type="presParOf" srcId="{060FA56C-EC61-4C7B-996B-5AC1A81EF911}" destId="{AFC3C382-07FF-4339-A7E3-440AD28B5E8D}" srcOrd="2" destOrd="0" presId="urn:microsoft.com/office/officeart/2018/5/layout/IconCircleLabelList"/>
    <dgm:cxn modelId="{3C217A0D-D113-44FE-B52C-1ABA41469C97}" type="presParOf" srcId="{060FA56C-EC61-4C7B-996B-5AC1A81EF911}" destId="{3BD5BD6F-ADA8-420B-BD9E-5E723054E0D7}" srcOrd="3" destOrd="0" presId="urn:microsoft.com/office/officeart/2018/5/layout/IconCircleLabelList"/>
    <dgm:cxn modelId="{07A15BD1-9389-4348-98B9-262A7FE0F70C}" type="presParOf" srcId="{C532DF4D-B7A8-4F48-A35D-DA3C6EE203B7}" destId="{25F8AFE0-D744-477F-8924-2C65F8C8143D}" srcOrd="1" destOrd="0" presId="urn:microsoft.com/office/officeart/2018/5/layout/IconCircleLabelList"/>
    <dgm:cxn modelId="{4CE27DF0-93D2-4114-B526-79CFA3455C5D}" type="presParOf" srcId="{C532DF4D-B7A8-4F48-A35D-DA3C6EE203B7}" destId="{993D8E1E-BF75-4F61-8A62-3CBB68829577}" srcOrd="2" destOrd="0" presId="urn:microsoft.com/office/officeart/2018/5/layout/IconCircleLabelList"/>
    <dgm:cxn modelId="{BF911FAB-D5BE-4DA0-817C-950D0954BA69}" type="presParOf" srcId="{993D8E1E-BF75-4F61-8A62-3CBB68829577}" destId="{3B3C0C91-E389-471C-97F3-F569D42964B3}" srcOrd="0" destOrd="0" presId="urn:microsoft.com/office/officeart/2018/5/layout/IconCircleLabelList"/>
    <dgm:cxn modelId="{3578B9FE-7B96-4150-B44B-E713A7FC8237}" type="presParOf" srcId="{993D8E1E-BF75-4F61-8A62-3CBB68829577}" destId="{94B394B4-B5C2-4043-9F12-B3D15E564BAB}" srcOrd="1" destOrd="0" presId="urn:microsoft.com/office/officeart/2018/5/layout/IconCircleLabelList"/>
    <dgm:cxn modelId="{4795E9E8-D579-4694-9E93-380B676E0DF4}" type="presParOf" srcId="{993D8E1E-BF75-4F61-8A62-3CBB68829577}" destId="{FC8EDE9A-1DC2-413D-AD7F-652E95A13375}" srcOrd="2" destOrd="0" presId="urn:microsoft.com/office/officeart/2018/5/layout/IconCircleLabelList"/>
    <dgm:cxn modelId="{B79BD376-641C-4091-A86A-4FCD29461936}" type="presParOf" srcId="{993D8E1E-BF75-4F61-8A62-3CBB68829577}" destId="{8D39DA00-0E50-4CC8-B349-D2D8B292B839}" srcOrd="3" destOrd="0" presId="urn:microsoft.com/office/officeart/2018/5/layout/IconCircleLabelList"/>
    <dgm:cxn modelId="{F894A524-99AB-4B63-B037-4E85DCB8E9AF}" type="presParOf" srcId="{C532DF4D-B7A8-4F48-A35D-DA3C6EE203B7}" destId="{423C9752-EB63-4144-84ED-0BA4485DAD0E}" srcOrd="3" destOrd="0" presId="urn:microsoft.com/office/officeart/2018/5/layout/IconCircleLabelList"/>
    <dgm:cxn modelId="{AD18BD0F-99C3-4047-8EC6-08569DCFF41F}" type="presParOf" srcId="{C532DF4D-B7A8-4F48-A35D-DA3C6EE203B7}" destId="{242397FA-8D30-4024-AA57-4C2067545F85}" srcOrd="4" destOrd="0" presId="urn:microsoft.com/office/officeart/2018/5/layout/IconCircleLabelList"/>
    <dgm:cxn modelId="{2CCE5409-AACF-4AC3-8871-A456C8B590C9}" type="presParOf" srcId="{242397FA-8D30-4024-AA57-4C2067545F85}" destId="{D80323FB-E9F6-4F39-A985-0B6FCBB8B13C}" srcOrd="0" destOrd="0" presId="urn:microsoft.com/office/officeart/2018/5/layout/IconCircleLabelList"/>
    <dgm:cxn modelId="{9C760BB6-2B2C-4683-90E4-69CE2F8932C1}" type="presParOf" srcId="{242397FA-8D30-4024-AA57-4C2067545F85}" destId="{D6644182-90C7-408D-84A5-542D85D8CBA9}" srcOrd="1" destOrd="0" presId="urn:microsoft.com/office/officeart/2018/5/layout/IconCircleLabelList"/>
    <dgm:cxn modelId="{08C33D90-94CC-4D90-B403-D4ADDBD6564D}" type="presParOf" srcId="{242397FA-8D30-4024-AA57-4C2067545F85}" destId="{F8B2EE37-EDB7-4C3E-A2E1-512A0A529D6C}" srcOrd="2" destOrd="0" presId="urn:microsoft.com/office/officeart/2018/5/layout/IconCircleLabelList"/>
    <dgm:cxn modelId="{A6F021D0-6F9A-4094-81E5-103A29FFCDC6}" type="presParOf" srcId="{242397FA-8D30-4024-AA57-4C2067545F85}" destId="{3C63C683-FCFD-4845-9AB4-FB0F759CC809}" srcOrd="3" destOrd="0" presId="urn:microsoft.com/office/officeart/2018/5/layout/IconCircleLabelList"/>
    <dgm:cxn modelId="{FBE6F01E-BF02-4E47-AABF-A4851930B163}" type="presParOf" srcId="{C532DF4D-B7A8-4F48-A35D-DA3C6EE203B7}" destId="{8F4E2EAE-11E5-4332-B30A-792B455D6C70}" srcOrd="5" destOrd="0" presId="urn:microsoft.com/office/officeart/2018/5/layout/IconCircleLabelList"/>
    <dgm:cxn modelId="{80F4D482-573F-4F62-9065-550B6C9BF985}" type="presParOf" srcId="{C532DF4D-B7A8-4F48-A35D-DA3C6EE203B7}" destId="{CEFBE9DA-CBC2-44FB-BAC5-26D89555C207}" srcOrd="6" destOrd="0" presId="urn:microsoft.com/office/officeart/2018/5/layout/IconCircleLabelList"/>
    <dgm:cxn modelId="{2B2A472C-FEB3-4A45-A7CE-0D40CA9BDBFA}" type="presParOf" srcId="{CEFBE9DA-CBC2-44FB-BAC5-26D89555C207}" destId="{406DEA11-4C6B-46ED-99A5-D9A8AA3F1A81}" srcOrd="0" destOrd="0" presId="urn:microsoft.com/office/officeart/2018/5/layout/IconCircleLabelList"/>
    <dgm:cxn modelId="{6C57FEF1-4707-4270-9858-3356C4A5182A}" type="presParOf" srcId="{CEFBE9DA-CBC2-44FB-BAC5-26D89555C207}" destId="{E5C47F4F-D558-4FAC-B12D-D16FE5D4805F}" srcOrd="1" destOrd="0" presId="urn:microsoft.com/office/officeart/2018/5/layout/IconCircleLabelList"/>
    <dgm:cxn modelId="{9C273CAA-371D-4A9C-8ADD-92AB7C5F2AA7}" type="presParOf" srcId="{CEFBE9DA-CBC2-44FB-BAC5-26D89555C207}" destId="{5792009B-8849-4336-8E53-F23CC57E7D62}" srcOrd="2" destOrd="0" presId="urn:microsoft.com/office/officeart/2018/5/layout/IconCircleLabelList"/>
    <dgm:cxn modelId="{F5AA96E0-A0CE-4225-9FD5-3A541EC2B217}" type="presParOf" srcId="{CEFBE9DA-CBC2-44FB-BAC5-26D89555C207}" destId="{095C36E8-BD4A-498F-913A-55A6E3F7D68F}" srcOrd="3" destOrd="0" presId="urn:microsoft.com/office/officeart/2018/5/layout/IconCircleLabelList"/>
    <dgm:cxn modelId="{4FE7E212-7EF8-457F-965C-F6F157CBB3A3}" type="presParOf" srcId="{C532DF4D-B7A8-4F48-A35D-DA3C6EE203B7}" destId="{950EE284-98F9-4BAE-BD6B-39AC784AF25E}" srcOrd="7" destOrd="0" presId="urn:microsoft.com/office/officeart/2018/5/layout/IconCircleLabelList"/>
    <dgm:cxn modelId="{B3CE76E6-06E3-44E5-8B43-6E7342C0F67B}" type="presParOf" srcId="{C532DF4D-B7A8-4F48-A35D-DA3C6EE203B7}" destId="{C847AA4A-6E1F-41D6-8004-E8F72D4CE3F4}" srcOrd="8" destOrd="0" presId="urn:microsoft.com/office/officeart/2018/5/layout/IconCircleLabelList"/>
    <dgm:cxn modelId="{880C383A-0C8F-437E-8E26-04043BF2D2DE}" type="presParOf" srcId="{C847AA4A-6E1F-41D6-8004-E8F72D4CE3F4}" destId="{66523823-FB28-44CF-B8B3-216EE371EE35}" srcOrd="0" destOrd="0" presId="urn:microsoft.com/office/officeart/2018/5/layout/IconCircleLabelList"/>
    <dgm:cxn modelId="{2D2C28B8-3D68-4E65-AEFE-F98FE75325F6}" type="presParOf" srcId="{C847AA4A-6E1F-41D6-8004-E8F72D4CE3F4}" destId="{46E6483D-2AD5-4EE3-BCC0-5F03886D28EE}" srcOrd="1" destOrd="0" presId="urn:microsoft.com/office/officeart/2018/5/layout/IconCircleLabelList"/>
    <dgm:cxn modelId="{598C6CFD-F7FC-44EC-997D-5F91D4C41724}" type="presParOf" srcId="{C847AA4A-6E1F-41D6-8004-E8F72D4CE3F4}" destId="{3D84F714-8B86-4B4E-8575-632126A1CAA0}" srcOrd="2" destOrd="0" presId="urn:microsoft.com/office/officeart/2018/5/layout/IconCircleLabelList"/>
    <dgm:cxn modelId="{A430524A-F3D8-4526-B72C-8DEDB945E9ED}" type="presParOf" srcId="{C847AA4A-6E1F-41D6-8004-E8F72D4CE3F4}" destId="{C6D58F15-4B1F-40A5-B273-A8AC7F69760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3F5BAD-F8C0-46D7-B261-34034813C1D5}"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CDFEA154-9A78-4367-B6DA-7D29CDE6A236}">
      <dgm:prSet/>
      <dgm:spPr/>
      <dgm:t>
        <a:bodyPr/>
        <a:lstStyle/>
        <a:p>
          <a:pPr>
            <a:lnSpc>
              <a:spcPct val="100000"/>
            </a:lnSpc>
          </a:pPr>
          <a:r>
            <a:rPr lang="en-IN"/>
            <a:t>TOOLS:- Python</a:t>
          </a:r>
          <a:endParaRPr lang="en-US"/>
        </a:p>
      </dgm:t>
    </dgm:pt>
    <dgm:pt modelId="{298990B2-3982-4636-B75A-1A04C809FA02}" type="parTrans" cxnId="{E7247638-ADBC-4E4E-93DB-CCE448710158}">
      <dgm:prSet/>
      <dgm:spPr/>
      <dgm:t>
        <a:bodyPr/>
        <a:lstStyle/>
        <a:p>
          <a:endParaRPr lang="en-US"/>
        </a:p>
      </dgm:t>
    </dgm:pt>
    <dgm:pt modelId="{AED04072-70D2-4267-9BE8-77B303D15FBF}" type="sibTrans" cxnId="{E7247638-ADBC-4E4E-93DB-CCE448710158}">
      <dgm:prSet/>
      <dgm:spPr/>
      <dgm:t>
        <a:bodyPr/>
        <a:lstStyle/>
        <a:p>
          <a:endParaRPr lang="en-US"/>
        </a:p>
      </dgm:t>
    </dgm:pt>
    <dgm:pt modelId="{007D029B-872F-4FDC-8F97-55FD84CA08ED}">
      <dgm:prSet/>
      <dgm:spPr/>
      <dgm:t>
        <a:bodyPr/>
        <a:lstStyle/>
        <a:p>
          <a:pPr>
            <a:lnSpc>
              <a:spcPct val="100000"/>
            </a:lnSpc>
          </a:pPr>
          <a:r>
            <a:rPr lang="en-IN"/>
            <a:t>PLATFORM:- Jupyter Notebook</a:t>
          </a:r>
          <a:endParaRPr lang="en-US"/>
        </a:p>
      </dgm:t>
    </dgm:pt>
    <dgm:pt modelId="{DCE9BB6A-C53D-4ED6-83CE-138AE2DFE162}" type="parTrans" cxnId="{9D936E37-FC13-4077-B0B1-1CD1596828E2}">
      <dgm:prSet/>
      <dgm:spPr/>
      <dgm:t>
        <a:bodyPr/>
        <a:lstStyle/>
        <a:p>
          <a:endParaRPr lang="en-US"/>
        </a:p>
      </dgm:t>
    </dgm:pt>
    <dgm:pt modelId="{4AD375A0-2A89-4340-AA34-61193D1CD82D}" type="sibTrans" cxnId="{9D936E37-FC13-4077-B0B1-1CD1596828E2}">
      <dgm:prSet/>
      <dgm:spPr/>
      <dgm:t>
        <a:bodyPr/>
        <a:lstStyle/>
        <a:p>
          <a:endParaRPr lang="en-US"/>
        </a:p>
      </dgm:t>
    </dgm:pt>
    <dgm:pt modelId="{E6A68054-4D11-49DD-8692-46BA94DA73C2}">
      <dgm:prSet/>
      <dgm:spPr/>
      <dgm:t>
        <a:bodyPr/>
        <a:lstStyle/>
        <a:p>
          <a:pPr>
            <a:lnSpc>
              <a:spcPct val="100000"/>
            </a:lnSpc>
          </a:pPr>
          <a:r>
            <a:rPr lang="en-IN"/>
            <a:t>Library Used :- Numpy,  Pandas,  Matplotlib,  Seaborn,  Sk-learn</a:t>
          </a:r>
          <a:endParaRPr lang="en-US"/>
        </a:p>
      </dgm:t>
    </dgm:pt>
    <dgm:pt modelId="{9ADF33A4-9819-4781-B1C9-10AACC780080}" type="parTrans" cxnId="{FCD98E8D-E8A5-4917-8E8E-7F513DDA8890}">
      <dgm:prSet/>
      <dgm:spPr/>
      <dgm:t>
        <a:bodyPr/>
        <a:lstStyle/>
        <a:p>
          <a:endParaRPr lang="en-US"/>
        </a:p>
      </dgm:t>
    </dgm:pt>
    <dgm:pt modelId="{7A7B9F39-D54B-4A6B-A884-4A6FD926C16A}" type="sibTrans" cxnId="{FCD98E8D-E8A5-4917-8E8E-7F513DDA8890}">
      <dgm:prSet/>
      <dgm:spPr/>
      <dgm:t>
        <a:bodyPr/>
        <a:lstStyle/>
        <a:p>
          <a:endParaRPr lang="en-US"/>
        </a:p>
      </dgm:t>
    </dgm:pt>
    <dgm:pt modelId="{196FAEB4-4379-427E-9B7B-ABD40DCA5180}" type="pres">
      <dgm:prSet presAssocID="{0F3F5BAD-F8C0-46D7-B261-34034813C1D5}" presName="outerComposite" presStyleCnt="0">
        <dgm:presLayoutVars>
          <dgm:chMax val="5"/>
          <dgm:dir/>
          <dgm:resizeHandles val="exact"/>
        </dgm:presLayoutVars>
      </dgm:prSet>
      <dgm:spPr/>
    </dgm:pt>
    <dgm:pt modelId="{70A5BF7C-F470-4193-8C8C-6BB0447657A0}" type="pres">
      <dgm:prSet presAssocID="{0F3F5BAD-F8C0-46D7-B261-34034813C1D5}" presName="dummyMaxCanvas" presStyleCnt="0">
        <dgm:presLayoutVars/>
      </dgm:prSet>
      <dgm:spPr/>
    </dgm:pt>
    <dgm:pt modelId="{A5181648-8FA4-4C92-9D79-FB3ADCAAB2C9}" type="pres">
      <dgm:prSet presAssocID="{0F3F5BAD-F8C0-46D7-B261-34034813C1D5}" presName="ThreeNodes_1" presStyleLbl="node1" presStyleIdx="0" presStyleCnt="3">
        <dgm:presLayoutVars>
          <dgm:bulletEnabled val="1"/>
        </dgm:presLayoutVars>
      </dgm:prSet>
      <dgm:spPr/>
    </dgm:pt>
    <dgm:pt modelId="{699AFF5A-EA45-4548-8E38-19E9FE97BDD3}" type="pres">
      <dgm:prSet presAssocID="{0F3F5BAD-F8C0-46D7-B261-34034813C1D5}" presName="ThreeNodes_2" presStyleLbl="node1" presStyleIdx="1" presStyleCnt="3">
        <dgm:presLayoutVars>
          <dgm:bulletEnabled val="1"/>
        </dgm:presLayoutVars>
      </dgm:prSet>
      <dgm:spPr/>
    </dgm:pt>
    <dgm:pt modelId="{E89D9DEB-C076-44EC-8E80-83D50D13173E}" type="pres">
      <dgm:prSet presAssocID="{0F3F5BAD-F8C0-46D7-B261-34034813C1D5}" presName="ThreeNodes_3" presStyleLbl="node1" presStyleIdx="2" presStyleCnt="3">
        <dgm:presLayoutVars>
          <dgm:bulletEnabled val="1"/>
        </dgm:presLayoutVars>
      </dgm:prSet>
      <dgm:spPr/>
    </dgm:pt>
    <dgm:pt modelId="{BF158643-34FF-46F3-80FA-65D9EEA01CFA}" type="pres">
      <dgm:prSet presAssocID="{0F3F5BAD-F8C0-46D7-B261-34034813C1D5}" presName="ThreeConn_1-2" presStyleLbl="fgAccFollowNode1" presStyleIdx="0" presStyleCnt="2">
        <dgm:presLayoutVars>
          <dgm:bulletEnabled val="1"/>
        </dgm:presLayoutVars>
      </dgm:prSet>
      <dgm:spPr/>
    </dgm:pt>
    <dgm:pt modelId="{F09A4A6F-1C6B-4CBC-A14B-1165E9103BA0}" type="pres">
      <dgm:prSet presAssocID="{0F3F5BAD-F8C0-46D7-B261-34034813C1D5}" presName="ThreeConn_2-3" presStyleLbl="fgAccFollowNode1" presStyleIdx="1" presStyleCnt="2">
        <dgm:presLayoutVars>
          <dgm:bulletEnabled val="1"/>
        </dgm:presLayoutVars>
      </dgm:prSet>
      <dgm:spPr/>
    </dgm:pt>
    <dgm:pt modelId="{863F7D96-A8C4-4369-9C06-42D46BF95184}" type="pres">
      <dgm:prSet presAssocID="{0F3F5BAD-F8C0-46D7-B261-34034813C1D5}" presName="ThreeNodes_1_text" presStyleLbl="node1" presStyleIdx="2" presStyleCnt="3">
        <dgm:presLayoutVars>
          <dgm:bulletEnabled val="1"/>
        </dgm:presLayoutVars>
      </dgm:prSet>
      <dgm:spPr/>
    </dgm:pt>
    <dgm:pt modelId="{09B7102A-A617-4FE0-A30D-52E6CFFB7DAA}" type="pres">
      <dgm:prSet presAssocID="{0F3F5BAD-F8C0-46D7-B261-34034813C1D5}" presName="ThreeNodes_2_text" presStyleLbl="node1" presStyleIdx="2" presStyleCnt="3">
        <dgm:presLayoutVars>
          <dgm:bulletEnabled val="1"/>
        </dgm:presLayoutVars>
      </dgm:prSet>
      <dgm:spPr/>
    </dgm:pt>
    <dgm:pt modelId="{48A1100B-4742-4745-8AE7-073322BBADDF}" type="pres">
      <dgm:prSet presAssocID="{0F3F5BAD-F8C0-46D7-B261-34034813C1D5}" presName="ThreeNodes_3_text" presStyleLbl="node1" presStyleIdx="2" presStyleCnt="3">
        <dgm:presLayoutVars>
          <dgm:bulletEnabled val="1"/>
        </dgm:presLayoutVars>
      </dgm:prSet>
      <dgm:spPr/>
    </dgm:pt>
  </dgm:ptLst>
  <dgm:cxnLst>
    <dgm:cxn modelId="{9D936E37-FC13-4077-B0B1-1CD1596828E2}" srcId="{0F3F5BAD-F8C0-46D7-B261-34034813C1D5}" destId="{007D029B-872F-4FDC-8F97-55FD84CA08ED}" srcOrd="1" destOrd="0" parTransId="{DCE9BB6A-C53D-4ED6-83CE-138AE2DFE162}" sibTransId="{4AD375A0-2A89-4340-AA34-61193D1CD82D}"/>
    <dgm:cxn modelId="{E7247638-ADBC-4E4E-93DB-CCE448710158}" srcId="{0F3F5BAD-F8C0-46D7-B261-34034813C1D5}" destId="{CDFEA154-9A78-4367-B6DA-7D29CDE6A236}" srcOrd="0" destOrd="0" parTransId="{298990B2-3982-4636-B75A-1A04C809FA02}" sibTransId="{AED04072-70D2-4267-9BE8-77B303D15FBF}"/>
    <dgm:cxn modelId="{0816726E-6BAE-4901-85C3-CDD7665FA1C2}" type="presOf" srcId="{0F3F5BAD-F8C0-46D7-B261-34034813C1D5}" destId="{196FAEB4-4379-427E-9B7B-ABD40DCA5180}" srcOrd="0" destOrd="0" presId="urn:microsoft.com/office/officeart/2005/8/layout/vProcess5"/>
    <dgm:cxn modelId="{A648CB72-5F39-4F8A-A7D8-D0710618812E}" type="presOf" srcId="{007D029B-872F-4FDC-8F97-55FD84CA08ED}" destId="{699AFF5A-EA45-4548-8E38-19E9FE97BDD3}" srcOrd="0" destOrd="0" presId="urn:microsoft.com/office/officeart/2005/8/layout/vProcess5"/>
    <dgm:cxn modelId="{BED10C87-4270-4217-ACD4-9F9C0A6936A3}" type="presOf" srcId="{E6A68054-4D11-49DD-8692-46BA94DA73C2}" destId="{E89D9DEB-C076-44EC-8E80-83D50D13173E}" srcOrd="0" destOrd="0" presId="urn:microsoft.com/office/officeart/2005/8/layout/vProcess5"/>
    <dgm:cxn modelId="{FCD98E8D-E8A5-4917-8E8E-7F513DDA8890}" srcId="{0F3F5BAD-F8C0-46D7-B261-34034813C1D5}" destId="{E6A68054-4D11-49DD-8692-46BA94DA73C2}" srcOrd="2" destOrd="0" parTransId="{9ADF33A4-9819-4781-B1C9-10AACC780080}" sibTransId="{7A7B9F39-D54B-4A6B-A884-4A6FD926C16A}"/>
    <dgm:cxn modelId="{85E18997-9AD9-460C-B6FB-EC2DE91E2623}" type="presOf" srcId="{AED04072-70D2-4267-9BE8-77B303D15FBF}" destId="{BF158643-34FF-46F3-80FA-65D9EEA01CFA}" srcOrd="0" destOrd="0" presId="urn:microsoft.com/office/officeart/2005/8/layout/vProcess5"/>
    <dgm:cxn modelId="{F2B88A9D-A49D-4A1B-9C65-0DB156F65505}" type="presOf" srcId="{4AD375A0-2A89-4340-AA34-61193D1CD82D}" destId="{F09A4A6F-1C6B-4CBC-A14B-1165E9103BA0}" srcOrd="0" destOrd="0" presId="urn:microsoft.com/office/officeart/2005/8/layout/vProcess5"/>
    <dgm:cxn modelId="{87E219A6-98BB-4D8E-AE82-BB53D8E35D5C}" type="presOf" srcId="{CDFEA154-9A78-4367-B6DA-7D29CDE6A236}" destId="{863F7D96-A8C4-4369-9C06-42D46BF95184}" srcOrd="1" destOrd="0" presId="urn:microsoft.com/office/officeart/2005/8/layout/vProcess5"/>
    <dgm:cxn modelId="{F8211EC1-FFF6-4A3B-9812-350481500377}" type="presOf" srcId="{CDFEA154-9A78-4367-B6DA-7D29CDE6A236}" destId="{A5181648-8FA4-4C92-9D79-FB3ADCAAB2C9}" srcOrd="0" destOrd="0" presId="urn:microsoft.com/office/officeart/2005/8/layout/vProcess5"/>
    <dgm:cxn modelId="{47399DC4-9E0F-4D05-BE05-51113FDE01D3}" type="presOf" srcId="{E6A68054-4D11-49DD-8692-46BA94DA73C2}" destId="{48A1100B-4742-4745-8AE7-073322BBADDF}" srcOrd="1" destOrd="0" presId="urn:microsoft.com/office/officeart/2005/8/layout/vProcess5"/>
    <dgm:cxn modelId="{9DE994ED-7626-4F6D-BE69-55A2EB53C613}" type="presOf" srcId="{007D029B-872F-4FDC-8F97-55FD84CA08ED}" destId="{09B7102A-A617-4FE0-A30D-52E6CFFB7DAA}" srcOrd="1" destOrd="0" presId="urn:microsoft.com/office/officeart/2005/8/layout/vProcess5"/>
    <dgm:cxn modelId="{12B04C82-5C03-4FAA-9253-C6303FACC0F9}" type="presParOf" srcId="{196FAEB4-4379-427E-9B7B-ABD40DCA5180}" destId="{70A5BF7C-F470-4193-8C8C-6BB0447657A0}" srcOrd="0" destOrd="0" presId="urn:microsoft.com/office/officeart/2005/8/layout/vProcess5"/>
    <dgm:cxn modelId="{77127164-434B-46F0-A857-22C5AAB49A47}" type="presParOf" srcId="{196FAEB4-4379-427E-9B7B-ABD40DCA5180}" destId="{A5181648-8FA4-4C92-9D79-FB3ADCAAB2C9}" srcOrd="1" destOrd="0" presId="urn:microsoft.com/office/officeart/2005/8/layout/vProcess5"/>
    <dgm:cxn modelId="{D41E2C47-49C6-4BBB-A0AD-7DD06066A9A5}" type="presParOf" srcId="{196FAEB4-4379-427E-9B7B-ABD40DCA5180}" destId="{699AFF5A-EA45-4548-8E38-19E9FE97BDD3}" srcOrd="2" destOrd="0" presId="urn:microsoft.com/office/officeart/2005/8/layout/vProcess5"/>
    <dgm:cxn modelId="{65DFD8A7-E476-4CC5-A422-82D989D22640}" type="presParOf" srcId="{196FAEB4-4379-427E-9B7B-ABD40DCA5180}" destId="{E89D9DEB-C076-44EC-8E80-83D50D13173E}" srcOrd="3" destOrd="0" presId="urn:microsoft.com/office/officeart/2005/8/layout/vProcess5"/>
    <dgm:cxn modelId="{02F0CC36-6B25-4624-89CC-18ADF22CB7F2}" type="presParOf" srcId="{196FAEB4-4379-427E-9B7B-ABD40DCA5180}" destId="{BF158643-34FF-46F3-80FA-65D9EEA01CFA}" srcOrd="4" destOrd="0" presId="urn:microsoft.com/office/officeart/2005/8/layout/vProcess5"/>
    <dgm:cxn modelId="{A27EFC16-FCF3-4952-BDA5-0C26B90A4A30}" type="presParOf" srcId="{196FAEB4-4379-427E-9B7B-ABD40DCA5180}" destId="{F09A4A6F-1C6B-4CBC-A14B-1165E9103BA0}" srcOrd="5" destOrd="0" presId="urn:microsoft.com/office/officeart/2005/8/layout/vProcess5"/>
    <dgm:cxn modelId="{FCB4A06B-CEDD-435F-AEF2-FD727B8099E8}" type="presParOf" srcId="{196FAEB4-4379-427E-9B7B-ABD40DCA5180}" destId="{863F7D96-A8C4-4369-9C06-42D46BF95184}" srcOrd="6" destOrd="0" presId="urn:microsoft.com/office/officeart/2005/8/layout/vProcess5"/>
    <dgm:cxn modelId="{6003CFC5-7BFD-4C37-BD95-027EDA17D1D3}" type="presParOf" srcId="{196FAEB4-4379-427E-9B7B-ABD40DCA5180}" destId="{09B7102A-A617-4FE0-A30D-52E6CFFB7DAA}" srcOrd="7" destOrd="0" presId="urn:microsoft.com/office/officeart/2005/8/layout/vProcess5"/>
    <dgm:cxn modelId="{869D61CE-82EA-443B-9504-72384881A8DC}" type="presParOf" srcId="{196FAEB4-4379-427E-9B7B-ABD40DCA5180}" destId="{48A1100B-4742-4745-8AE7-073322BBADDF}"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C8FB22-A642-4F33-9DD7-039659DB9942}"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D7CCA94C-C9EE-452D-97F9-643DA8A5B806}">
      <dgm:prSet/>
      <dgm:spPr/>
      <dgm:t>
        <a:bodyPr/>
        <a:lstStyle/>
        <a:p>
          <a:r>
            <a:rPr lang="en-US"/>
            <a:t>Crop: The name of the crop cultivated.</a:t>
          </a:r>
        </a:p>
      </dgm:t>
    </dgm:pt>
    <dgm:pt modelId="{2F04E446-67F6-4A1A-84B6-35D0702302C2}" type="parTrans" cxnId="{326F5E54-1F15-46EE-A373-B5931D218DDF}">
      <dgm:prSet/>
      <dgm:spPr/>
      <dgm:t>
        <a:bodyPr/>
        <a:lstStyle/>
        <a:p>
          <a:endParaRPr lang="en-US"/>
        </a:p>
      </dgm:t>
    </dgm:pt>
    <dgm:pt modelId="{FDBE4BEC-8DB0-4551-AE95-42EC78DC9243}" type="sibTrans" cxnId="{326F5E54-1F15-46EE-A373-B5931D218DDF}">
      <dgm:prSet/>
      <dgm:spPr/>
      <dgm:t>
        <a:bodyPr/>
        <a:lstStyle/>
        <a:p>
          <a:endParaRPr lang="en-US"/>
        </a:p>
      </dgm:t>
    </dgm:pt>
    <dgm:pt modelId="{783727C9-E5F4-4088-ADF7-B64E07C5A264}">
      <dgm:prSet/>
      <dgm:spPr/>
      <dgm:t>
        <a:bodyPr/>
        <a:lstStyle/>
        <a:p>
          <a:r>
            <a:rPr lang="en-US"/>
            <a:t>Crop_Year: The year in which the crop was grown.</a:t>
          </a:r>
        </a:p>
      </dgm:t>
    </dgm:pt>
    <dgm:pt modelId="{27B86491-1D1C-477C-8863-4E5B2207F795}" type="parTrans" cxnId="{01A32DD4-8247-4301-8928-E4783FEAB0A6}">
      <dgm:prSet/>
      <dgm:spPr/>
      <dgm:t>
        <a:bodyPr/>
        <a:lstStyle/>
        <a:p>
          <a:endParaRPr lang="en-US"/>
        </a:p>
      </dgm:t>
    </dgm:pt>
    <dgm:pt modelId="{02AE5348-21CA-48E1-9EC4-179D3F00821D}" type="sibTrans" cxnId="{01A32DD4-8247-4301-8928-E4783FEAB0A6}">
      <dgm:prSet/>
      <dgm:spPr/>
      <dgm:t>
        <a:bodyPr/>
        <a:lstStyle/>
        <a:p>
          <a:endParaRPr lang="en-US"/>
        </a:p>
      </dgm:t>
    </dgm:pt>
    <dgm:pt modelId="{63FCD204-068B-499F-879C-FAA0A352AA46}">
      <dgm:prSet/>
      <dgm:spPr/>
      <dgm:t>
        <a:bodyPr/>
        <a:lstStyle/>
        <a:p>
          <a:r>
            <a:rPr lang="en-US"/>
            <a:t>Season: The specific cropping season (e.g., Kharif, Rabi, Whole Year).</a:t>
          </a:r>
        </a:p>
      </dgm:t>
    </dgm:pt>
    <dgm:pt modelId="{DC142F53-3C69-4B08-807D-75ED2F525856}" type="parTrans" cxnId="{CEC80E5A-F8B3-4908-A558-574A18B85C90}">
      <dgm:prSet/>
      <dgm:spPr/>
      <dgm:t>
        <a:bodyPr/>
        <a:lstStyle/>
        <a:p>
          <a:endParaRPr lang="en-US"/>
        </a:p>
      </dgm:t>
    </dgm:pt>
    <dgm:pt modelId="{CABABDB4-E99F-41AD-A980-3CA57885F503}" type="sibTrans" cxnId="{CEC80E5A-F8B3-4908-A558-574A18B85C90}">
      <dgm:prSet/>
      <dgm:spPr/>
      <dgm:t>
        <a:bodyPr/>
        <a:lstStyle/>
        <a:p>
          <a:endParaRPr lang="en-US"/>
        </a:p>
      </dgm:t>
    </dgm:pt>
    <dgm:pt modelId="{DA680F4B-34D0-4CE7-81CA-0BAF1AEB465F}">
      <dgm:prSet/>
      <dgm:spPr/>
      <dgm:t>
        <a:bodyPr/>
        <a:lstStyle/>
        <a:p>
          <a:r>
            <a:rPr lang="en-US"/>
            <a:t>State: The Indian state where the crop was cultivated.</a:t>
          </a:r>
        </a:p>
      </dgm:t>
    </dgm:pt>
    <dgm:pt modelId="{869497B9-74C7-42D4-B76A-FCABE59FC83A}" type="parTrans" cxnId="{AAF37AC9-0ECF-47B1-9F43-03E0EA6002D5}">
      <dgm:prSet/>
      <dgm:spPr/>
      <dgm:t>
        <a:bodyPr/>
        <a:lstStyle/>
        <a:p>
          <a:endParaRPr lang="en-US"/>
        </a:p>
      </dgm:t>
    </dgm:pt>
    <dgm:pt modelId="{EEB85E32-A834-49C1-A2EB-73D1237393EF}" type="sibTrans" cxnId="{AAF37AC9-0ECF-47B1-9F43-03E0EA6002D5}">
      <dgm:prSet/>
      <dgm:spPr/>
      <dgm:t>
        <a:bodyPr/>
        <a:lstStyle/>
        <a:p>
          <a:endParaRPr lang="en-US"/>
        </a:p>
      </dgm:t>
    </dgm:pt>
    <dgm:pt modelId="{8C0C0B22-466B-4E24-958F-CF2296434A9A}">
      <dgm:prSet/>
      <dgm:spPr/>
      <dgm:t>
        <a:bodyPr/>
        <a:lstStyle/>
        <a:p>
          <a:r>
            <a:rPr lang="en-US"/>
            <a:t>Area: The total land area (in hectares) under cultivation for the specific crop.</a:t>
          </a:r>
        </a:p>
      </dgm:t>
    </dgm:pt>
    <dgm:pt modelId="{4F760585-4480-4069-A9F8-F9A1BCF383DE}" type="parTrans" cxnId="{16E13A5B-FA87-4155-81D1-9C95303B2537}">
      <dgm:prSet/>
      <dgm:spPr/>
      <dgm:t>
        <a:bodyPr/>
        <a:lstStyle/>
        <a:p>
          <a:endParaRPr lang="en-US"/>
        </a:p>
      </dgm:t>
    </dgm:pt>
    <dgm:pt modelId="{1930EA33-E2CE-41D8-BA99-7E34C3A72866}" type="sibTrans" cxnId="{16E13A5B-FA87-4155-81D1-9C95303B2537}">
      <dgm:prSet/>
      <dgm:spPr/>
      <dgm:t>
        <a:bodyPr/>
        <a:lstStyle/>
        <a:p>
          <a:endParaRPr lang="en-US"/>
        </a:p>
      </dgm:t>
    </dgm:pt>
    <dgm:pt modelId="{696A3B01-30E8-479A-9AC9-BF92924EA1F7}">
      <dgm:prSet/>
      <dgm:spPr/>
      <dgm:t>
        <a:bodyPr/>
        <a:lstStyle/>
        <a:p>
          <a:r>
            <a:rPr lang="en-US"/>
            <a:t>Production: The quantity of crop production (in metric tons).</a:t>
          </a:r>
        </a:p>
      </dgm:t>
    </dgm:pt>
    <dgm:pt modelId="{99F41A74-B9B8-49A8-9E02-6D00DFC8DF30}" type="parTrans" cxnId="{21C64F33-91A8-49D0-A70C-0E204E7D154F}">
      <dgm:prSet/>
      <dgm:spPr/>
      <dgm:t>
        <a:bodyPr/>
        <a:lstStyle/>
        <a:p>
          <a:endParaRPr lang="en-US"/>
        </a:p>
      </dgm:t>
    </dgm:pt>
    <dgm:pt modelId="{A963B48A-0B85-479C-8DB9-9ED0A1BF38D8}" type="sibTrans" cxnId="{21C64F33-91A8-49D0-A70C-0E204E7D154F}">
      <dgm:prSet/>
      <dgm:spPr/>
      <dgm:t>
        <a:bodyPr/>
        <a:lstStyle/>
        <a:p>
          <a:endParaRPr lang="en-US"/>
        </a:p>
      </dgm:t>
    </dgm:pt>
    <dgm:pt modelId="{4F2179F6-56B4-4F8E-936E-19BB1942E462}">
      <dgm:prSet/>
      <dgm:spPr/>
      <dgm:t>
        <a:bodyPr/>
        <a:lstStyle/>
        <a:p>
          <a:r>
            <a:rPr lang="en-US"/>
            <a:t>Annual_Rainfall: The annual rainfall received in the crop-growing region (in mm).</a:t>
          </a:r>
        </a:p>
      </dgm:t>
    </dgm:pt>
    <dgm:pt modelId="{9233E2BE-9E5A-4FC4-A376-C42CACD9ADD1}" type="parTrans" cxnId="{8F8B9492-30F1-4F41-AD6F-E98A7151172C}">
      <dgm:prSet/>
      <dgm:spPr/>
      <dgm:t>
        <a:bodyPr/>
        <a:lstStyle/>
        <a:p>
          <a:endParaRPr lang="en-US"/>
        </a:p>
      </dgm:t>
    </dgm:pt>
    <dgm:pt modelId="{35E17943-084E-473D-B42E-E27400F5C97F}" type="sibTrans" cxnId="{8F8B9492-30F1-4F41-AD6F-E98A7151172C}">
      <dgm:prSet/>
      <dgm:spPr/>
      <dgm:t>
        <a:bodyPr/>
        <a:lstStyle/>
        <a:p>
          <a:endParaRPr lang="en-US"/>
        </a:p>
      </dgm:t>
    </dgm:pt>
    <dgm:pt modelId="{1FBFE8F6-0AE2-4D2A-8C82-FCB65F19F87C}">
      <dgm:prSet/>
      <dgm:spPr/>
      <dgm:t>
        <a:bodyPr/>
        <a:lstStyle/>
        <a:p>
          <a:r>
            <a:rPr lang="en-US"/>
            <a:t>Fertilizer: The total amount of fertilizer used for the crop (in kilograms).</a:t>
          </a:r>
        </a:p>
      </dgm:t>
    </dgm:pt>
    <dgm:pt modelId="{ADBDB809-63E1-4A7C-9C5E-28AC922B9034}" type="parTrans" cxnId="{890E9179-A995-4695-87A1-3274270F166D}">
      <dgm:prSet/>
      <dgm:spPr/>
      <dgm:t>
        <a:bodyPr/>
        <a:lstStyle/>
        <a:p>
          <a:endParaRPr lang="en-US"/>
        </a:p>
      </dgm:t>
    </dgm:pt>
    <dgm:pt modelId="{37530672-3BB8-4538-B86B-4C505A6DA279}" type="sibTrans" cxnId="{890E9179-A995-4695-87A1-3274270F166D}">
      <dgm:prSet/>
      <dgm:spPr/>
      <dgm:t>
        <a:bodyPr/>
        <a:lstStyle/>
        <a:p>
          <a:endParaRPr lang="en-US"/>
        </a:p>
      </dgm:t>
    </dgm:pt>
    <dgm:pt modelId="{3791C827-01EC-43B0-BB89-12EA95020056}">
      <dgm:prSet/>
      <dgm:spPr/>
      <dgm:t>
        <a:bodyPr/>
        <a:lstStyle/>
        <a:p>
          <a:r>
            <a:rPr lang="en-US"/>
            <a:t>Pesticide: The total amount of pesticide used for the crop (in kilograms).</a:t>
          </a:r>
        </a:p>
      </dgm:t>
    </dgm:pt>
    <dgm:pt modelId="{840201AD-D94B-481E-A3D1-3579EB2B2E96}" type="parTrans" cxnId="{CD4FCCFE-1160-4499-BFB6-0DAAE08B4F5C}">
      <dgm:prSet/>
      <dgm:spPr/>
      <dgm:t>
        <a:bodyPr/>
        <a:lstStyle/>
        <a:p>
          <a:endParaRPr lang="en-US"/>
        </a:p>
      </dgm:t>
    </dgm:pt>
    <dgm:pt modelId="{7C8DB421-AAEF-4CEA-A59A-C36F6F827FC6}" type="sibTrans" cxnId="{CD4FCCFE-1160-4499-BFB6-0DAAE08B4F5C}">
      <dgm:prSet/>
      <dgm:spPr/>
      <dgm:t>
        <a:bodyPr/>
        <a:lstStyle/>
        <a:p>
          <a:endParaRPr lang="en-US"/>
        </a:p>
      </dgm:t>
    </dgm:pt>
    <dgm:pt modelId="{B370E022-C6F6-48E2-929F-25BE303831B5}">
      <dgm:prSet/>
      <dgm:spPr/>
      <dgm:t>
        <a:bodyPr/>
        <a:lstStyle/>
        <a:p>
          <a:r>
            <a:rPr lang="en-US"/>
            <a:t>Yield: The calculated crop yield (production per unit area).</a:t>
          </a:r>
        </a:p>
      </dgm:t>
    </dgm:pt>
    <dgm:pt modelId="{C1900FE4-9564-40F2-AA8C-E6459D7C42DB}" type="parTrans" cxnId="{D2C7F1E9-8A89-4222-BA56-01F254BA2387}">
      <dgm:prSet/>
      <dgm:spPr/>
      <dgm:t>
        <a:bodyPr/>
        <a:lstStyle/>
        <a:p>
          <a:endParaRPr lang="en-US"/>
        </a:p>
      </dgm:t>
    </dgm:pt>
    <dgm:pt modelId="{B401C871-B84C-4CBB-97C1-86C18A83BD29}" type="sibTrans" cxnId="{D2C7F1E9-8A89-4222-BA56-01F254BA2387}">
      <dgm:prSet/>
      <dgm:spPr/>
      <dgm:t>
        <a:bodyPr/>
        <a:lstStyle/>
        <a:p>
          <a:endParaRPr lang="en-US"/>
        </a:p>
      </dgm:t>
    </dgm:pt>
    <dgm:pt modelId="{D2E0BF30-E8BF-4E2C-9334-9AA6B466686B}" type="pres">
      <dgm:prSet presAssocID="{B8C8FB22-A642-4F33-9DD7-039659DB9942}" presName="vert0" presStyleCnt="0">
        <dgm:presLayoutVars>
          <dgm:dir/>
          <dgm:animOne val="branch"/>
          <dgm:animLvl val="lvl"/>
        </dgm:presLayoutVars>
      </dgm:prSet>
      <dgm:spPr/>
    </dgm:pt>
    <dgm:pt modelId="{C9228025-3B04-43B7-8F27-2CACBB6E07FD}" type="pres">
      <dgm:prSet presAssocID="{D7CCA94C-C9EE-452D-97F9-643DA8A5B806}" presName="thickLine" presStyleLbl="alignNode1" presStyleIdx="0" presStyleCnt="10"/>
      <dgm:spPr/>
    </dgm:pt>
    <dgm:pt modelId="{078A1E6C-5931-4C12-9607-2509F301BB65}" type="pres">
      <dgm:prSet presAssocID="{D7CCA94C-C9EE-452D-97F9-643DA8A5B806}" presName="horz1" presStyleCnt="0"/>
      <dgm:spPr/>
    </dgm:pt>
    <dgm:pt modelId="{F3832D57-2909-4C70-B53D-669C38280454}" type="pres">
      <dgm:prSet presAssocID="{D7CCA94C-C9EE-452D-97F9-643DA8A5B806}" presName="tx1" presStyleLbl="revTx" presStyleIdx="0" presStyleCnt="10"/>
      <dgm:spPr/>
    </dgm:pt>
    <dgm:pt modelId="{4BB1C7CE-9D4C-449A-BE59-B1F5EE62E62A}" type="pres">
      <dgm:prSet presAssocID="{D7CCA94C-C9EE-452D-97F9-643DA8A5B806}" presName="vert1" presStyleCnt="0"/>
      <dgm:spPr/>
    </dgm:pt>
    <dgm:pt modelId="{3431B296-50BF-4F56-85C3-C178B153958E}" type="pres">
      <dgm:prSet presAssocID="{783727C9-E5F4-4088-ADF7-B64E07C5A264}" presName="thickLine" presStyleLbl="alignNode1" presStyleIdx="1" presStyleCnt="10"/>
      <dgm:spPr/>
    </dgm:pt>
    <dgm:pt modelId="{CD0EBFF2-1B41-4D42-8E88-76D24A16A4B8}" type="pres">
      <dgm:prSet presAssocID="{783727C9-E5F4-4088-ADF7-B64E07C5A264}" presName="horz1" presStyleCnt="0"/>
      <dgm:spPr/>
    </dgm:pt>
    <dgm:pt modelId="{70BD52ED-A4A0-4AD2-912A-0275329D34A2}" type="pres">
      <dgm:prSet presAssocID="{783727C9-E5F4-4088-ADF7-B64E07C5A264}" presName="tx1" presStyleLbl="revTx" presStyleIdx="1" presStyleCnt="10"/>
      <dgm:spPr/>
    </dgm:pt>
    <dgm:pt modelId="{214B8C20-E91C-4C23-998E-C8C4BAD63823}" type="pres">
      <dgm:prSet presAssocID="{783727C9-E5F4-4088-ADF7-B64E07C5A264}" presName="vert1" presStyleCnt="0"/>
      <dgm:spPr/>
    </dgm:pt>
    <dgm:pt modelId="{A1A728E5-2983-4BDF-8D06-972D9FD41ABC}" type="pres">
      <dgm:prSet presAssocID="{63FCD204-068B-499F-879C-FAA0A352AA46}" presName="thickLine" presStyleLbl="alignNode1" presStyleIdx="2" presStyleCnt="10"/>
      <dgm:spPr/>
    </dgm:pt>
    <dgm:pt modelId="{9281C345-EAD3-443B-B02E-3CE542200EE4}" type="pres">
      <dgm:prSet presAssocID="{63FCD204-068B-499F-879C-FAA0A352AA46}" presName="horz1" presStyleCnt="0"/>
      <dgm:spPr/>
    </dgm:pt>
    <dgm:pt modelId="{CB919FAE-E570-47DA-82E8-64AC3D51B40B}" type="pres">
      <dgm:prSet presAssocID="{63FCD204-068B-499F-879C-FAA0A352AA46}" presName="tx1" presStyleLbl="revTx" presStyleIdx="2" presStyleCnt="10"/>
      <dgm:spPr/>
    </dgm:pt>
    <dgm:pt modelId="{26806308-6281-4E79-8792-17661C8163FC}" type="pres">
      <dgm:prSet presAssocID="{63FCD204-068B-499F-879C-FAA0A352AA46}" presName="vert1" presStyleCnt="0"/>
      <dgm:spPr/>
    </dgm:pt>
    <dgm:pt modelId="{E5DAAE06-53BC-4BDF-9524-B6017BFF9945}" type="pres">
      <dgm:prSet presAssocID="{DA680F4B-34D0-4CE7-81CA-0BAF1AEB465F}" presName="thickLine" presStyleLbl="alignNode1" presStyleIdx="3" presStyleCnt="10"/>
      <dgm:spPr/>
    </dgm:pt>
    <dgm:pt modelId="{044ADFF3-EF17-4451-A938-15A7842CD5CC}" type="pres">
      <dgm:prSet presAssocID="{DA680F4B-34D0-4CE7-81CA-0BAF1AEB465F}" presName="horz1" presStyleCnt="0"/>
      <dgm:spPr/>
    </dgm:pt>
    <dgm:pt modelId="{D9409C32-405F-4A36-9FF9-4204E984D855}" type="pres">
      <dgm:prSet presAssocID="{DA680F4B-34D0-4CE7-81CA-0BAF1AEB465F}" presName="tx1" presStyleLbl="revTx" presStyleIdx="3" presStyleCnt="10"/>
      <dgm:spPr/>
    </dgm:pt>
    <dgm:pt modelId="{47D22B74-398E-4A6F-9E49-D6CC9EF19905}" type="pres">
      <dgm:prSet presAssocID="{DA680F4B-34D0-4CE7-81CA-0BAF1AEB465F}" presName="vert1" presStyleCnt="0"/>
      <dgm:spPr/>
    </dgm:pt>
    <dgm:pt modelId="{2B45A2C8-351C-4856-B6EB-105831720ACA}" type="pres">
      <dgm:prSet presAssocID="{8C0C0B22-466B-4E24-958F-CF2296434A9A}" presName="thickLine" presStyleLbl="alignNode1" presStyleIdx="4" presStyleCnt="10"/>
      <dgm:spPr/>
    </dgm:pt>
    <dgm:pt modelId="{F738033B-7B20-42D0-907F-B0356E76567E}" type="pres">
      <dgm:prSet presAssocID="{8C0C0B22-466B-4E24-958F-CF2296434A9A}" presName="horz1" presStyleCnt="0"/>
      <dgm:spPr/>
    </dgm:pt>
    <dgm:pt modelId="{A5740932-007D-4AC2-AC33-F131577FDD76}" type="pres">
      <dgm:prSet presAssocID="{8C0C0B22-466B-4E24-958F-CF2296434A9A}" presName="tx1" presStyleLbl="revTx" presStyleIdx="4" presStyleCnt="10"/>
      <dgm:spPr/>
    </dgm:pt>
    <dgm:pt modelId="{1DD47987-00DF-4D39-8625-7D088AF6C96A}" type="pres">
      <dgm:prSet presAssocID="{8C0C0B22-466B-4E24-958F-CF2296434A9A}" presName="vert1" presStyleCnt="0"/>
      <dgm:spPr/>
    </dgm:pt>
    <dgm:pt modelId="{324DF837-48CF-4386-9D11-28625C49FD99}" type="pres">
      <dgm:prSet presAssocID="{696A3B01-30E8-479A-9AC9-BF92924EA1F7}" presName="thickLine" presStyleLbl="alignNode1" presStyleIdx="5" presStyleCnt="10"/>
      <dgm:spPr/>
    </dgm:pt>
    <dgm:pt modelId="{A8900D9A-754C-4139-97BA-4C120568D502}" type="pres">
      <dgm:prSet presAssocID="{696A3B01-30E8-479A-9AC9-BF92924EA1F7}" presName="horz1" presStyleCnt="0"/>
      <dgm:spPr/>
    </dgm:pt>
    <dgm:pt modelId="{5E8AFB17-FA51-4DD7-89C5-1ED983B652D8}" type="pres">
      <dgm:prSet presAssocID="{696A3B01-30E8-479A-9AC9-BF92924EA1F7}" presName="tx1" presStyleLbl="revTx" presStyleIdx="5" presStyleCnt="10"/>
      <dgm:spPr/>
    </dgm:pt>
    <dgm:pt modelId="{336C63E0-940B-44DC-B1D5-3C929FD3065B}" type="pres">
      <dgm:prSet presAssocID="{696A3B01-30E8-479A-9AC9-BF92924EA1F7}" presName="vert1" presStyleCnt="0"/>
      <dgm:spPr/>
    </dgm:pt>
    <dgm:pt modelId="{B58250F9-A7FB-49CA-B031-5D23BD5C2207}" type="pres">
      <dgm:prSet presAssocID="{4F2179F6-56B4-4F8E-936E-19BB1942E462}" presName="thickLine" presStyleLbl="alignNode1" presStyleIdx="6" presStyleCnt="10"/>
      <dgm:spPr/>
    </dgm:pt>
    <dgm:pt modelId="{DBAB453C-DB97-46C7-BEBE-ECDDC7A39945}" type="pres">
      <dgm:prSet presAssocID="{4F2179F6-56B4-4F8E-936E-19BB1942E462}" presName="horz1" presStyleCnt="0"/>
      <dgm:spPr/>
    </dgm:pt>
    <dgm:pt modelId="{BF355181-0D45-4215-B6AF-7F5B5C281ADA}" type="pres">
      <dgm:prSet presAssocID="{4F2179F6-56B4-4F8E-936E-19BB1942E462}" presName="tx1" presStyleLbl="revTx" presStyleIdx="6" presStyleCnt="10"/>
      <dgm:spPr/>
    </dgm:pt>
    <dgm:pt modelId="{AB97AEB9-15A1-488D-B007-1C82C7AB5AB0}" type="pres">
      <dgm:prSet presAssocID="{4F2179F6-56B4-4F8E-936E-19BB1942E462}" presName="vert1" presStyleCnt="0"/>
      <dgm:spPr/>
    </dgm:pt>
    <dgm:pt modelId="{F0C9CC6B-5FD8-44EB-AE8A-397357320ECF}" type="pres">
      <dgm:prSet presAssocID="{1FBFE8F6-0AE2-4D2A-8C82-FCB65F19F87C}" presName="thickLine" presStyleLbl="alignNode1" presStyleIdx="7" presStyleCnt="10"/>
      <dgm:spPr/>
    </dgm:pt>
    <dgm:pt modelId="{EB1F47A8-3F0C-4CFF-8196-9728B902F00B}" type="pres">
      <dgm:prSet presAssocID="{1FBFE8F6-0AE2-4D2A-8C82-FCB65F19F87C}" presName="horz1" presStyleCnt="0"/>
      <dgm:spPr/>
    </dgm:pt>
    <dgm:pt modelId="{742B072E-C0F4-4E41-9B13-B3629E151B41}" type="pres">
      <dgm:prSet presAssocID="{1FBFE8F6-0AE2-4D2A-8C82-FCB65F19F87C}" presName="tx1" presStyleLbl="revTx" presStyleIdx="7" presStyleCnt="10"/>
      <dgm:spPr/>
    </dgm:pt>
    <dgm:pt modelId="{E1BAEE55-B1B0-4225-BF2B-709CA7C2B0BD}" type="pres">
      <dgm:prSet presAssocID="{1FBFE8F6-0AE2-4D2A-8C82-FCB65F19F87C}" presName="vert1" presStyleCnt="0"/>
      <dgm:spPr/>
    </dgm:pt>
    <dgm:pt modelId="{98A26AD9-3EB5-4A40-9BF7-5C9BF32B1C42}" type="pres">
      <dgm:prSet presAssocID="{3791C827-01EC-43B0-BB89-12EA95020056}" presName="thickLine" presStyleLbl="alignNode1" presStyleIdx="8" presStyleCnt="10"/>
      <dgm:spPr/>
    </dgm:pt>
    <dgm:pt modelId="{B1E5CEDB-6A4C-49E9-907B-561486E4AFD6}" type="pres">
      <dgm:prSet presAssocID="{3791C827-01EC-43B0-BB89-12EA95020056}" presName="horz1" presStyleCnt="0"/>
      <dgm:spPr/>
    </dgm:pt>
    <dgm:pt modelId="{3001CFEC-C860-4D76-959E-86D9D2A1E66E}" type="pres">
      <dgm:prSet presAssocID="{3791C827-01EC-43B0-BB89-12EA95020056}" presName="tx1" presStyleLbl="revTx" presStyleIdx="8" presStyleCnt="10"/>
      <dgm:spPr/>
    </dgm:pt>
    <dgm:pt modelId="{C9244BDA-387A-473A-8C24-0F6916E920C0}" type="pres">
      <dgm:prSet presAssocID="{3791C827-01EC-43B0-BB89-12EA95020056}" presName="vert1" presStyleCnt="0"/>
      <dgm:spPr/>
    </dgm:pt>
    <dgm:pt modelId="{93536791-F850-47BE-BF57-C56AFA17A67C}" type="pres">
      <dgm:prSet presAssocID="{B370E022-C6F6-48E2-929F-25BE303831B5}" presName="thickLine" presStyleLbl="alignNode1" presStyleIdx="9" presStyleCnt="10"/>
      <dgm:spPr/>
    </dgm:pt>
    <dgm:pt modelId="{EB3300B7-D4E5-42CB-AB7D-F066CFC9A5A2}" type="pres">
      <dgm:prSet presAssocID="{B370E022-C6F6-48E2-929F-25BE303831B5}" presName="horz1" presStyleCnt="0"/>
      <dgm:spPr/>
    </dgm:pt>
    <dgm:pt modelId="{77DB7BE9-7A52-426D-AEAC-8B250C46DA9D}" type="pres">
      <dgm:prSet presAssocID="{B370E022-C6F6-48E2-929F-25BE303831B5}" presName="tx1" presStyleLbl="revTx" presStyleIdx="9" presStyleCnt="10"/>
      <dgm:spPr/>
    </dgm:pt>
    <dgm:pt modelId="{C870EC74-4248-41C5-B491-C8975D9FB7D1}" type="pres">
      <dgm:prSet presAssocID="{B370E022-C6F6-48E2-929F-25BE303831B5}" presName="vert1" presStyleCnt="0"/>
      <dgm:spPr/>
    </dgm:pt>
  </dgm:ptLst>
  <dgm:cxnLst>
    <dgm:cxn modelId="{4C3ADD0B-DB55-4C15-85FF-C2813DF9048D}" type="presOf" srcId="{B370E022-C6F6-48E2-929F-25BE303831B5}" destId="{77DB7BE9-7A52-426D-AEAC-8B250C46DA9D}" srcOrd="0" destOrd="0" presId="urn:microsoft.com/office/officeart/2008/layout/LinedList"/>
    <dgm:cxn modelId="{21C64F33-91A8-49D0-A70C-0E204E7D154F}" srcId="{B8C8FB22-A642-4F33-9DD7-039659DB9942}" destId="{696A3B01-30E8-479A-9AC9-BF92924EA1F7}" srcOrd="5" destOrd="0" parTransId="{99F41A74-B9B8-49A8-9E02-6D00DFC8DF30}" sibTransId="{A963B48A-0B85-479C-8DB9-9ED0A1BF38D8}"/>
    <dgm:cxn modelId="{2A1F9837-19E3-4885-9C4C-57E50DEEB30A}" type="presOf" srcId="{DA680F4B-34D0-4CE7-81CA-0BAF1AEB465F}" destId="{D9409C32-405F-4A36-9FF9-4204E984D855}" srcOrd="0" destOrd="0" presId="urn:microsoft.com/office/officeart/2008/layout/LinedList"/>
    <dgm:cxn modelId="{16E13A5B-FA87-4155-81D1-9C95303B2537}" srcId="{B8C8FB22-A642-4F33-9DD7-039659DB9942}" destId="{8C0C0B22-466B-4E24-958F-CF2296434A9A}" srcOrd="4" destOrd="0" parTransId="{4F760585-4480-4069-A9F8-F9A1BCF383DE}" sibTransId="{1930EA33-E2CE-41D8-BA99-7E34C3A72866}"/>
    <dgm:cxn modelId="{5CBF0F61-7CE0-4392-8636-5ED16C27CF3E}" type="presOf" srcId="{696A3B01-30E8-479A-9AC9-BF92924EA1F7}" destId="{5E8AFB17-FA51-4DD7-89C5-1ED983B652D8}" srcOrd="0" destOrd="0" presId="urn:microsoft.com/office/officeart/2008/layout/LinedList"/>
    <dgm:cxn modelId="{CCC39A4A-72BA-4714-B829-0D18F6BA6F3D}" type="presOf" srcId="{3791C827-01EC-43B0-BB89-12EA95020056}" destId="{3001CFEC-C860-4D76-959E-86D9D2A1E66E}" srcOrd="0" destOrd="0" presId="urn:microsoft.com/office/officeart/2008/layout/LinedList"/>
    <dgm:cxn modelId="{C811E56F-3D36-4950-883F-FB4D14691077}" type="presOf" srcId="{4F2179F6-56B4-4F8E-936E-19BB1942E462}" destId="{BF355181-0D45-4215-B6AF-7F5B5C281ADA}" srcOrd="0" destOrd="0" presId="urn:microsoft.com/office/officeart/2008/layout/LinedList"/>
    <dgm:cxn modelId="{326F5E54-1F15-46EE-A373-B5931D218DDF}" srcId="{B8C8FB22-A642-4F33-9DD7-039659DB9942}" destId="{D7CCA94C-C9EE-452D-97F9-643DA8A5B806}" srcOrd="0" destOrd="0" parTransId="{2F04E446-67F6-4A1A-84B6-35D0702302C2}" sibTransId="{FDBE4BEC-8DB0-4551-AE95-42EC78DC9243}"/>
    <dgm:cxn modelId="{890E9179-A995-4695-87A1-3274270F166D}" srcId="{B8C8FB22-A642-4F33-9DD7-039659DB9942}" destId="{1FBFE8F6-0AE2-4D2A-8C82-FCB65F19F87C}" srcOrd="7" destOrd="0" parTransId="{ADBDB809-63E1-4A7C-9C5E-28AC922B9034}" sibTransId="{37530672-3BB8-4538-B86B-4C505A6DA279}"/>
    <dgm:cxn modelId="{CEC80E5A-F8B3-4908-A558-574A18B85C90}" srcId="{B8C8FB22-A642-4F33-9DD7-039659DB9942}" destId="{63FCD204-068B-499F-879C-FAA0A352AA46}" srcOrd="2" destOrd="0" parTransId="{DC142F53-3C69-4B08-807D-75ED2F525856}" sibTransId="{CABABDB4-E99F-41AD-A980-3CA57885F503}"/>
    <dgm:cxn modelId="{15204D7F-7001-49BB-AF6A-963AB518713E}" type="presOf" srcId="{8C0C0B22-466B-4E24-958F-CF2296434A9A}" destId="{A5740932-007D-4AC2-AC33-F131577FDD76}" srcOrd="0" destOrd="0" presId="urn:microsoft.com/office/officeart/2008/layout/LinedList"/>
    <dgm:cxn modelId="{601DFC83-0818-4746-912F-77F15B233118}" type="presOf" srcId="{B8C8FB22-A642-4F33-9DD7-039659DB9942}" destId="{D2E0BF30-E8BF-4E2C-9334-9AA6B466686B}" srcOrd="0" destOrd="0" presId="urn:microsoft.com/office/officeart/2008/layout/LinedList"/>
    <dgm:cxn modelId="{8F8B9492-30F1-4F41-AD6F-E98A7151172C}" srcId="{B8C8FB22-A642-4F33-9DD7-039659DB9942}" destId="{4F2179F6-56B4-4F8E-936E-19BB1942E462}" srcOrd="6" destOrd="0" parTransId="{9233E2BE-9E5A-4FC4-A376-C42CACD9ADD1}" sibTransId="{35E17943-084E-473D-B42E-E27400F5C97F}"/>
    <dgm:cxn modelId="{C6F3D7B8-5E72-4680-A7A1-C8B1A0041662}" type="presOf" srcId="{D7CCA94C-C9EE-452D-97F9-643DA8A5B806}" destId="{F3832D57-2909-4C70-B53D-669C38280454}" srcOrd="0" destOrd="0" presId="urn:microsoft.com/office/officeart/2008/layout/LinedList"/>
    <dgm:cxn modelId="{4F4932BD-E1A7-4107-AC7A-B23DE6A15399}" type="presOf" srcId="{63FCD204-068B-499F-879C-FAA0A352AA46}" destId="{CB919FAE-E570-47DA-82E8-64AC3D51B40B}" srcOrd="0" destOrd="0" presId="urn:microsoft.com/office/officeart/2008/layout/LinedList"/>
    <dgm:cxn modelId="{AAF37AC9-0ECF-47B1-9F43-03E0EA6002D5}" srcId="{B8C8FB22-A642-4F33-9DD7-039659DB9942}" destId="{DA680F4B-34D0-4CE7-81CA-0BAF1AEB465F}" srcOrd="3" destOrd="0" parTransId="{869497B9-74C7-42D4-B76A-FCABE59FC83A}" sibTransId="{EEB85E32-A834-49C1-A2EB-73D1237393EF}"/>
    <dgm:cxn modelId="{01A32DD4-8247-4301-8928-E4783FEAB0A6}" srcId="{B8C8FB22-A642-4F33-9DD7-039659DB9942}" destId="{783727C9-E5F4-4088-ADF7-B64E07C5A264}" srcOrd="1" destOrd="0" parTransId="{27B86491-1D1C-477C-8863-4E5B2207F795}" sibTransId="{02AE5348-21CA-48E1-9EC4-179D3F00821D}"/>
    <dgm:cxn modelId="{D2C7F1E9-8A89-4222-BA56-01F254BA2387}" srcId="{B8C8FB22-A642-4F33-9DD7-039659DB9942}" destId="{B370E022-C6F6-48E2-929F-25BE303831B5}" srcOrd="9" destOrd="0" parTransId="{C1900FE4-9564-40F2-AA8C-E6459D7C42DB}" sibTransId="{B401C871-B84C-4CBB-97C1-86C18A83BD29}"/>
    <dgm:cxn modelId="{132137F8-804E-4046-BED1-42C0A5A71EFF}" type="presOf" srcId="{1FBFE8F6-0AE2-4D2A-8C82-FCB65F19F87C}" destId="{742B072E-C0F4-4E41-9B13-B3629E151B41}" srcOrd="0" destOrd="0" presId="urn:microsoft.com/office/officeart/2008/layout/LinedList"/>
    <dgm:cxn modelId="{C3C8DFF8-37D6-47BE-B459-4582A2D8E721}" type="presOf" srcId="{783727C9-E5F4-4088-ADF7-B64E07C5A264}" destId="{70BD52ED-A4A0-4AD2-912A-0275329D34A2}" srcOrd="0" destOrd="0" presId="urn:microsoft.com/office/officeart/2008/layout/LinedList"/>
    <dgm:cxn modelId="{CD4FCCFE-1160-4499-BFB6-0DAAE08B4F5C}" srcId="{B8C8FB22-A642-4F33-9DD7-039659DB9942}" destId="{3791C827-01EC-43B0-BB89-12EA95020056}" srcOrd="8" destOrd="0" parTransId="{840201AD-D94B-481E-A3D1-3579EB2B2E96}" sibTransId="{7C8DB421-AAEF-4CEA-A59A-C36F6F827FC6}"/>
    <dgm:cxn modelId="{8E831E6B-93FA-4151-8261-189202390662}" type="presParOf" srcId="{D2E0BF30-E8BF-4E2C-9334-9AA6B466686B}" destId="{C9228025-3B04-43B7-8F27-2CACBB6E07FD}" srcOrd="0" destOrd="0" presId="urn:microsoft.com/office/officeart/2008/layout/LinedList"/>
    <dgm:cxn modelId="{66AF82D1-35DB-48DD-8B1E-46F308B015B9}" type="presParOf" srcId="{D2E0BF30-E8BF-4E2C-9334-9AA6B466686B}" destId="{078A1E6C-5931-4C12-9607-2509F301BB65}" srcOrd="1" destOrd="0" presId="urn:microsoft.com/office/officeart/2008/layout/LinedList"/>
    <dgm:cxn modelId="{329F220F-54FC-461F-92A0-C4D43010C34F}" type="presParOf" srcId="{078A1E6C-5931-4C12-9607-2509F301BB65}" destId="{F3832D57-2909-4C70-B53D-669C38280454}" srcOrd="0" destOrd="0" presId="urn:microsoft.com/office/officeart/2008/layout/LinedList"/>
    <dgm:cxn modelId="{39854D8F-00E5-45D9-A283-2D78E17C3393}" type="presParOf" srcId="{078A1E6C-5931-4C12-9607-2509F301BB65}" destId="{4BB1C7CE-9D4C-449A-BE59-B1F5EE62E62A}" srcOrd="1" destOrd="0" presId="urn:microsoft.com/office/officeart/2008/layout/LinedList"/>
    <dgm:cxn modelId="{D8939DFE-9459-4D7B-9FAA-C3569ED3A0E6}" type="presParOf" srcId="{D2E0BF30-E8BF-4E2C-9334-9AA6B466686B}" destId="{3431B296-50BF-4F56-85C3-C178B153958E}" srcOrd="2" destOrd="0" presId="urn:microsoft.com/office/officeart/2008/layout/LinedList"/>
    <dgm:cxn modelId="{563B3C94-8DD8-48E1-BACA-0A125052E097}" type="presParOf" srcId="{D2E0BF30-E8BF-4E2C-9334-9AA6B466686B}" destId="{CD0EBFF2-1B41-4D42-8E88-76D24A16A4B8}" srcOrd="3" destOrd="0" presId="urn:microsoft.com/office/officeart/2008/layout/LinedList"/>
    <dgm:cxn modelId="{D01F223B-96BE-4E91-B6A2-28AB5EB3AC6D}" type="presParOf" srcId="{CD0EBFF2-1B41-4D42-8E88-76D24A16A4B8}" destId="{70BD52ED-A4A0-4AD2-912A-0275329D34A2}" srcOrd="0" destOrd="0" presId="urn:microsoft.com/office/officeart/2008/layout/LinedList"/>
    <dgm:cxn modelId="{ABD0E807-D9BD-41AD-8843-7789956D0835}" type="presParOf" srcId="{CD0EBFF2-1B41-4D42-8E88-76D24A16A4B8}" destId="{214B8C20-E91C-4C23-998E-C8C4BAD63823}" srcOrd="1" destOrd="0" presId="urn:microsoft.com/office/officeart/2008/layout/LinedList"/>
    <dgm:cxn modelId="{79FEB49A-2128-4733-9234-952A2A2918F3}" type="presParOf" srcId="{D2E0BF30-E8BF-4E2C-9334-9AA6B466686B}" destId="{A1A728E5-2983-4BDF-8D06-972D9FD41ABC}" srcOrd="4" destOrd="0" presId="urn:microsoft.com/office/officeart/2008/layout/LinedList"/>
    <dgm:cxn modelId="{862E0BAC-6B48-4543-9BCC-0C6DB4F55A22}" type="presParOf" srcId="{D2E0BF30-E8BF-4E2C-9334-9AA6B466686B}" destId="{9281C345-EAD3-443B-B02E-3CE542200EE4}" srcOrd="5" destOrd="0" presId="urn:microsoft.com/office/officeart/2008/layout/LinedList"/>
    <dgm:cxn modelId="{9FB16067-781D-4CD9-8BD6-4193F2BAB981}" type="presParOf" srcId="{9281C345-EAD3-443B-B02E-3CE542200EE4}" destId="{CB919FAE-E570-47DA-82E8-64AC3D51B40B}" srcOrd="0" destOrd="0" presId="urn:microsoft.com/office/officeart/2008/layout/LinedList"/>
    <dgm:cxn modelId="{9BD41711-C0A1-4134-9043-F2392A145052}" type="presParOf" srcId="{9281C345-EAD3-443B-B02E-3CE542200EE4}" destId="{26806308-6281-4E79-8792-17661C8163FC}" srcOrd="1" destOrd="0" presId="urn:microsoft.com/office/officeart/2008/layout/LinedList"/>
    <dgm:cxn modelId="{B403D04F-54E1-4FB2-BF01-0BF197B3C6FF}" type="presParOf" srcId="{D2E0BF30-E8BF-4E2C-9334-9AA6B466686B}" destId="{E5DAAE06-53BC-4BDF-9524-B6017BFF9945}" srcOrd="6" destOrd="0" presId="urn:microsoft.com/office/officeart/2008/layout/LinedList"/>
    <dgm:cxn modelId="{8253974B-E6CA-4001-BF8C-39E51FACD3AB}" type="presParOf" srcId="{D2E0BF30-E8BF-4E2C-9334-9AA6B466686B}" destId="{044ADFF3-EF17-4451-A938-15A7842CD5CC}" srcOrd="7" destOrd="0" presId="urn:microsoft.com/office/officeart/2008/layout/LinedList"/>
    <dgm:cxn modelId="{B2576E86-06BA-4DDF-AB9D-CE273758B8F7}" type="presParOf" srcId="{044ADFF3-EF17-4451-A938-15A7842CD5CC}" destId="{D9409C32-405F-4A36-9FF9-4204E984D855}" srcOrd="0" destOrd="0" presId="urn:microsoft.com/office/officeart/2008/layout/LinedList"/>
    <dgm:cxn modelId="{D2A1309D-4479-4624-9179-CE180DD31311}" type="presParOf" srcId="{044ADFF3-EF17-4451-A938-15A7842CD5CC}" destId="{47D22B74-398E-4A6F-9E49-D6CC9EF19905}" srcOrd="1" destOrd="0" presId="urn:microsoft.com/office/officeart/2008/layout/LinedList"/>
    <dgm:cxn modelId="{5CA26FDE-CC20-4F68-B52D-B3D0314E43B7}" type="presParOf" srcId="{D2E0BF30-E8BF-4E2C-9334-9AA6B466686B}" destId="{2B45A2C8-351C-4856-B6EB-105831720ACA}" srcOrd="8" destOrd="0" presId="urn:microsoft.com/office/officeart/2008/layout/LinedList"/>
    <dgm:cxn modelId="{35599D63-CCF7-480A-B430-F80C419EABD7}" type="presParOf" srcId="{D2E0BF30-E8BF-4E2C-9334-9AA6B466686B}" destId="{F738033B-7B20-42D0-907F-B0356E76567E}" srcOrd="9" destOrd="0" presId="urn:microsoft.com/office/officeart/2008/layout/LinedList"/>
    <dgm:cxn modelId="{1247B3E2-D965-4728-801C-CE98E87B8604}" type="presParOf" srcId="{F738033B-7B20-42D0-907F-B0356E76567E}" destId="{A5740932-007D-4AC2-AC33-F131577FDD76}" srcOrd="0" destOrd="0" presId="urn:microsoft.com/office/officeart/2008/layout/LinedList"/>
    <dgm:cxn modelId="{B544A629-9225-4484-80F8-CB1D503499EB}" type="presParOf" srcId="{F738033B-7B20-42D0-907F-B0356E76567E}" destId="{1DD47987-00DF-4D39-8625-7D088AF6C96A}" srcOrd="1" destOrd="0" presId="urn:microsoft.com/office/officeart/2008/layout/LinedList"/>
    <dgm:cxn modelId="{A34ED615-075C-445B-82A8-7B3B43FBE808}" type="presParOf" srcId="{D2E0BF30-E8BF-4E2C-9334-9AA6B466686B}" destId="{324DF837-48CF-4386-9D11-28625C49FD99}" srcOrd="10" destOrd="0" presId="urn:microsoft.com/office/officeart/2008/layout/LinedList"/>
    <dgm:cxn modelId="{4943ECC1-9304-458D-8AAD-5996C61A2A44}" type="presParOf" srcId="{D2E0BF30-E8BF-4E2C-9334-9AA6B466686B}" destId="{A8900D9A-754C-4139-97BA-4C120568D502}" srcOrd="11" destOrd="0" presId="urn:microsoft.com/office/officeart/2008/layout/LinedList"/>
    <dgm:cxn modelId="{F466B361-4BCF-4747-8352-CE35B1DB5149}" type="presParOf" srcId="{A8900D9A-754C-4139-97BA-4C120568D502}" destId="{5E8AFB17-FA51-4DD7-89C5-1ED983B652D8}" srcOrd="0" destOrd="0" presId="urn:microsoft.com/office/officeart/2008/layout/LinedList"/>
    <dgm:cxn modelId="{86D14654-118B-4883-BA02-DDD78948E872}" type="presParOf" srcId="{A8900D9A-754C-4139-97BA-4C120568D502}" destId="{336C63E0-940B-44DC-B1D5-3C929FD3065B}" srcOrd="1" destOrd="0" presId="urn:microsoft.com/office/officeart/2008/layout/LinedList"/>
    <dgm:cxn modelId="{079AA51A-9273-4E38-BAAD-86574775B056}" type="presParOf" srcId="{D2E0BF30-E8BF-4E2C-9334-9AA6B466686B}" destId="{B58250F9-A7FB-49CA-B031-5D23BD5C2207}" srcOrd="12" destOrd="0" presId="urn:microsoft.com/office/officeart/2008/layout/LinedList"/>
    <dgm:cxn modelId="{1DDB8378-E784-4255-995C-AC3B3223CCD5}" type="presParOf" srcId="{D2E0BF30-E8BF-4E2C-9334-9AA6B466686B}" destId="{DBAB453C-DB97-46C7-BEBE-ECDDC7A39945}" srcOrd="13" destOrd="0" presId="urn:microsoft.com/office/officeart/2008/layout/LinedList"/>
    <dgm:cxn modelId="{0F1D025E-E0F3-4B1F-A114-F280314BBAD4}" type="presParOf" srcId="{DBAB453C-DB97-46C7-BEBE-ECDDC7A39945}" destId="{BF355181-0D45-4215-B6AF-7F5B5C281ADA}" srcOrd="0" destOrd="0" presId="urn:microsoft.com/office/officeart/2008/layout/LinedList"/>
    <dgm:cxn modelId="{AD572385-F00B-4D2D-9F3E-28085D6058DF}" type="presParOf" srcId="{DBAB453C-DB97-46C7-BEBE-ECDDC7A39945}" destId="{AB97AEB9-15A1-488D-B007-1C82C7AB5AB0}" srcOrd="1" destOrd="0" presId="urn:microsoft.com/office/officeart/2008/layout/LinedList"/>
    <dgm:cxn modelId="{E8C11D1E-8AB6-4982-85EA-5F62684C381A}" type="presParOf" srcId="{D2E0BF30-E8BF-4E2C-9334-9AA6B466686B}" destId="{F0C9CC6B-5FD8-44EB-AE8A-397357320ECF}" srcOrd="14" destOrd="0" presId="urn:microsoft.com/office/officeart/2008/layout/LinedList"/>
    <dgm:cxn modelId="{9D27AA9F-35F1-4B82-9842-410E335278E6}" type="presParOf" srcId="{D2E0BF30-E8BF-4E2C-9334-9AA6B466686B}" destId="{EB1F47A8-3F0C-4CFF-8196-9728B902F00B}" srcOrd="15" destOrd="0" presId="urn:microsoft.com/office/officeart/2008/layout/LinedList"/>
    <dgm:cxn modelId="{5AE4723B-413B-4992-A5CF-B2EBE1358847}" type="presParOf" srcId="{EB1F47A8-3F0C-4CFF-8196-9728B902F00B}" destId="{742B072E-C0F4-4E41-9B13-B3629E151B41}" srcOrd="0" destOrd="0" presId="urn:microsoft.com/office/officeart/2008/layout/LinedList"/>
    <dgm:cxn modelId="{48F82D71-E13A-4FE0-895C-024A8F221720}" type="presParOf" srcId="{EB1F47A8-3F0C-4CFF-8196-9728B902F00B}" destId="{E1BAEE55-B1B0-4225-BF2B-709CA7C2B0BD}" srcOrd="1" destOrd="0" presId="urn:microsoft.com/office/officeart/2008/layout/LinedList"/>
    <dgm:cxn modelId="{CBF2E567-1443-4E02-9B16-B757F0B74D40}" type="presParOf" srcId="{D2E0BF30-E8BF-4E2C-9334-9AA6B466686B}" destId="{98A26AD9-3EB5-4A40-9BF7-5C9BF32B1C42}" srcOrd="16" destOrd="0" presId="urn:microsoft.com/office/officeart/2008/layout/LinedList"/>
    <dgm:cxn modelId="{00A7DC60-63F9-416B-8E66-51665E4CEECB}" type="presParOf" srcId="{D2E0BF30-E8BF-4E2C-9334-9AA6B466686B}" destId="{B1E5CEDB-6A4C-49E9-907B-561486E4AFD6}" srcOrd="17" destOrd="0" presId="urn:microsoft.com/office/officeart/2008/layout/LinedList"/>
    <dgm:cxn modelId="{9D99AE1D-A921-4967-9232-A2663E87B45B}" type="presParOf" srcId="{B1E5CEDB-6A4C-49E9-907B-561486E4AFD6}" destId="{3001CFEC-C860-4D76-959E-86D9D2A1E66E}" srcOrd="0" destOrd="0" presId="urn:microsoft.com/office/officeart/2008/layout/LinedList"/>
    <dgm:cxn modelId="{FF7D6C1B-95C6-48A2-B30F-DB2139DAD582}" type="presParOf" srcId="{B1E5CEDB-6A4C-49E9-907B-561486E4AFD6}" destId="{C9244BDA-387A-473A-8C24-0F6916E920C0}" srcOrd="1" destOrd="0" presId="urn:microsoft.com/office/officeart/2008/layout/LinedList"/>
    <dgm:cxn modelId="{E47D3AA9-F559-492F-BF29-B0C313E71365}" type="presParOf" srcId="{D2E0BF30-E8BF-4E2C-9334-9AA6B466686B}" destId="{93536791-F850-47BE-BF57-C56AFA17A67C}" srcOrd="18" destOrd="0" presId="urn:microsoft.com/office/officeart/2008/layout/LinedList"/>
    <dgm:cxn modelId="{136EF37E-2C97-4299-93BD-5F45A49EE4C7}" type="presParOf" srcId="{D2E0BF30-E8BF-4E2C-9334-9AA6B466686B}" destId="{EB3300B7-D4E5-42CB-AB7D-F066CFC9A5A2}" srcOrd="19" destOrd="0" presId="urn:microsoft.com/office/officeart/2008/layout/LinedList"/>
    <dgm:cxn modelId="{63C724DD-E524-4FCD-A619-3E14BC2D27E9}" type="presParOf" srcId="{EB3300B7-D4E5-42CB-AB7D-F066CFC9A5A2}" destId="{77DB7BE9-7A52-426D-AEAC-8B250C46DA9D}" srcOrd="0" destOrd="0" presId="urn:microsoft.com/office/officeart/2008/layout/LinedList"/>
    <dgm:cxn modelId="{20A1D9F5-4808-4996-BDB7-4D62C09D8387}" type="presParOf" srcId="{EB3300B7-D4E5-42CB-AB7D-F066CFC9A5A2}" destId="{C870EC74-4248-41C5-B491-C8975D9FB7D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F81EF3-455A-4188-A3C4-02BF5B24E6EE}">
      <dsp:nvSpPr>
        <dsp:cNvPr id="0" name=""/>
        <dsp:cNvSpPr/>
      </dsp:nvSpPr>
      <dsp:spPr>
        <a:xfrm>
          <a:off x="348970" y="602793"/>
          <a:ext cx="1084060" cy="108406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FFF7A9-EB5D-405E-A4BD-A076850B5546}">
      <dsp:nvSpPr>
        <dsp:cNvPr id="0" name=""/>
        <dsp:cNvSpPr/>
      </dsp:nvSpPr>
      <dsp:spPr>
        <a:xfrm>
          <a:off x="580000" y="833823"/>
          <a:ext cx="622001" cy="6220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D5BD6F-ADA8-420B-BD9E-5E723054E0D7}">
      <dsp:nvSpPr>
        <dsp:cNvPr id="0" name=""/>
        <dsp:cNvSpPr/>
      </dsp:nvSpPr>
      <dsp:spPr>
        <a:xfrm>
          <a:off x="2426" y="2024512"/>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IN" sz="1800" kern="1200"/>
            <a:t>DATA DECRIPTIVE </a:t>
          </a:r>
          <a:endParaRPr lang="en-US" sz="1800" kern="1200"/>
        </a:p>
      </dsp:txBody>
      <dsp:txXfrm>
        <a:off x="2426" y="2024512"/>
        <a:ext cx="1777148" cy="710859"/>
      </dsp:txXfrm>
    </dsp:sp>
    <dsp:sp modelId="{3B3C0C91-E389-471C-97F3-F569D42964B3}">
      <dsp:nvSpPr>
        <dsp:cNvPr id="0" name=""/>
        <dsp:cNvSpPr/>
      </dsp:nvSpPr>
      <dsp:spPr>
        <a:xfrm>
          <a:off x="2437120" y="602793"/>
          <a:ext cx="1084060" cy="108406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B394B4-B5C2-4043-9F12-B3D15E564BAB}">
      <dsp:nvSpPr>
        <dsp:cNvPr id="0" name=""/>
        <dsp:cNvSpPr/>
      </dsp:nvSpPr>
      <dsp:spPr>
        <a:xfrm>
          <a:off x="2668149" y="833823"/>
          <a:ext cx="622001" cy="6220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39DA00-0E50-4CC8-B349-D2D8B292B839}">
      <dsp:nvSpPr>
        <dsp:cNvPr id="0" name=""/>
        <dsp:cNvSpPr/>
      </dsp:nvSpPr>
      <dsp:spPr>
        <a:xfrm>
          <a:off x="2090576" y="2024512"/>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IN" sz="1800" kern="1200"/>
            <a:t>EXPLORATORY DATA ANALYSIS</a:t>
          </a:r>
          <a:endParaRPr lang="en-US" sz="1800" kern="1200"/>
        </a:p>
      </dsp:txBody>
      <dsp:txXfrm>
        <a:off x="2090576" y="2024512"/>
        <a:ext cx="1777148" cy="710859"/>
      </dsp:txXfrm>
    </dsp:sp>
    <dsp:sp modelId="{D80323FB-E9F6-4F39-A985-0B6FCBB8B13C}">
      <dsp:nvSpPr>
        <dsp:cNvPr id="0" name=""/>
        <dsp:cNvSpPr/>
      </dsp:nvSpPr>
      <dsp:spPr>
        <a:xfrm>
          <a:off x="4525269" y="602793"/>
          <a:ext cx="1084060" cy="10840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644182-90C7-408D-84A5-542D85D8CBA9}">
      <dsp:nvSpPr>
        <dsp:cNvPr id="0" name=""/>
        <dsp:cNvSpPr/>
      </dsp:nvSpPr>
      <dsp:spPr>
        <a:xfrm>
          <a:off x="4756299" y="833823"/>
          <a:ext cx="622001" cy="6220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63C683-FCFD-4845-9AB4-FB0F759CC809}">
      <dsp:nvSpPr>
        <dsp:cNvPr id="0" name=""/>
        <dsp:cNvSpPr/>
      </dsp:nvSpPr>
      <dsp:spPr>
        <a:xfrm>
          <a:off x="4178725" y="2024512"/>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IN" sz="1800" kern="1200"/>
            <a:t>MODEL BUILDING </a:t>
          </a:r>
          <a:endParaRPr lang="en-US" sz="1800" kern="1200"/>
        </a:p>
      </dsp:txBody>
      <dsp:txXfrm>
        <a:off x="4178725" y="2024512"/>
        <a:ext cx="1777148" cy="710859"/>
      </dsp:txXfrm>
    </dsp:sp>
    <dsp:sp modelId="{406DEA11-4C6B-46ED-99A5-D9A8AA3F1A81}">
      <dsp:nvSpPr>
        <dsp:cNvPr id="0" name=""/>
        <dsp:cNvSpPr/>
      </dsp:nvSpPr>
      <dsp:spPr>
        <a:xfrm>
          <a:off x="6613419" y="602793"/>
          <a:ext cx="1084060" cy="108406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C47F4F-D558-4FAC-B12D-D16FE5D4805F}">
      <dsp:nvSpPr>
        <dsp:cNvPr id="0" name=""/>
        <dsp:cNvSpPr/>
      </dsp:nvSpPr>
      <dsp:spPr>
        <a:xfrm>
          <a:off x="6844448" y="833823"/>
          <a:ext cx="622001" cy="6220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5C36E8-BD4A-498F-913A-55A6E3F7D68F}">
      <dsp:nvSpPr>
        <dsp:cNvPr id="0" name=""/>
        <dsp:cNvSpPr/>
      </dsp:nvSpPr>
      <dsp:spPr>
        <a:xfrm>
          <a:off x="6266875" y="2024512"/>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IN" sz="1800" kern="1200"/>
            <a:t>MODEL SELECTION </a:t>
          </a:r>
          <a:endParaRPr lang="en-US" sz="1800" kern="1200"/>
        </a:p>
      </dsp:txBody>
      <dsp:txXfrm>
        <a:off x="6266875" y="2024512"/>
        <a:ext cx="1777148" cy="710859"/>
      </dsp:txXfrm>
    </dsp:sp>
    <dsp:sp modelId="{66523823-FB28-44CF-B8B3-216EE371EE35}">
      <dsp:nvSpPr>
        <dsp:cNvPr id="0" name=""/>
        <dsp:cNvSpPr/>
      </dsp:nvSpPr>
      <dsp:spPr>
        <a:xfrm>
          <a:off x="8701568" y="602793"/>
          <a:ext cx="1084060" cy="108406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E6483D-2AD5-4EE3-BCC0-5F03886D28EE}">
      <dsp:nvSpPr>
        <dsp:cNvPr id="0" name=""/>
        <dsp:cNvSpPr/>
      </dsp:nvSpPr>
      <dsp:spPr>
        <a:xfrm>
          <a:off x="8932597" y="833823"/>
          <a:ext cx="622001" cy="62200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D58F15-4B1F-40A5-B273-A8AC7F697602}">
      <dsp:nvSpPr>
        <dsp:cNvPr id="0" name=""/>
        <dsp:cNvSpPr/>
      </dsp:nvSpPr>
      <dsp:spPr>
        <a:xfrm>
          <a:off x="8355024" y="2024512"/>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IN" sz="1800" kern="1200"/>
            <a:t>CONCLUSION</a:t>
          </a:r>
          <a:endParaRPr lang="en-US" sz="1800" kern="1200"/>
        </a:p>
      </dsp:txBody>
      <dsp:txXfrm>
        <a:off x="8355024" y="2024512"/>
        <a:ext cx="1777148" cy="7108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181648-8FA4-4C92-9D79-FB3ADCAAB2C9}">
      <dsp:nvSpPr>
        <dsp:cNvPr id="0" name=""/>
        <dsp:cNvSpPr/>
      </dsp:nvSpPr>
      <dsp:spPr>
        <a:xfrm>
          <a:off x="0" y="0"/>
          <a:ext cx="4541620" cy="153648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IN" sz="2300" kern="1200"/>
            <a:t>TOOLS:- Python</a:t>
          </a:r>
          <a:endParaRPr lang="en-US" sz="2300" kern="1200"/>
        </a:p>
      </dsp:txBody>
      <dsp:txXfrm>
        <a:off x="45002" y="45002"/>
        <a:ext cx="2883636" cy="1446477"/>
      </dsp:txXfrm>
    </dsp:sp>
    <dsp:sp modelId="{699AFF5A-EA45-4548-8E38-19E9FE97BDD3}">
      <dsp:nvSpPr>
        <dsp:cNvPr id="0" name=""/>
        <dsp:cNvSpPr/>
      </dsp:nvSpPr>
      <dsp:spPr>
        <a:xfrm>
          <a:off x="400731" y="1792562"/>
          <a:ext cx="4541620" cy="153648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IN" sz="2300" kern="1200"/>
            <a:t>PLATFORM:- Jupyter Notebook</a:t>
          </a:r>
          <a:endParaRPr lang="en-US" sz="2300" kern="1200"/>
        </a:p>
      </dsp:txBody>
      <dsp:txXfrm>
        <a:off x="445733" y="1837564"/>
        <a:ext cx="3052172" cy="1446477"/>
      </dsp:txXfrm>
    </dsp:sp>
    <dsp:sp modelId="{E89D9DEB-C076-44EC-8E80-83D50D13173E}">
      <dsp:nvSpPr>
        <dsp:cNvPr id="0" name=""/>
        <dsp:cNvSpPr/>
      </dsp:nvSpPr>
      <dsp:spPr>
        <a:xfrm>
          <a:off x="801462" y="3585124"/>
          <a:ext cx="4541620" cy="153648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IN" sz="2300" kern="1200"/>
            <a:t>Library Used :- Numpy,  Pandas,  Matplotlib,  Seaborn,  Sk-learn</a:t>
          </a:r>
          <a:endParaRPr lang="en-US" sz="2300" kern="1200"/>
        </a:p>
      </dsp:txBody>
      <dsp:txXfrm>
        <a:off x="846464" y="3630126"/>
        <a:ext cx="3052172" cy="1446477"/>
      </dsp:txXfrm>
    </dsp:sp>
    <dsp:sp modelId="{BF158643-34FF-46F3-80FA-65D9EEA01CFA}">
      <dsp:nvSpPr>
        <dsp:cNvPr id="0" name=""/>
        <dsp:cNvSpPr/>
      </dsp:nvSpPr>
      <dsp:spPr>
        <a:xfrm>
          <a:off x="3542907" y="1165165"/>
          <a:ext cx="998713" cy="998713"/>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767617" y="1165165"/>
        <a:ext cx="549293" cy="751532"/>
      </dsp:txXfrm>
    </dsp:sp>
    <dsp:sp modelId="{F09A4A6F-1C6B-4CBC-A14B-1165E9103BA0}">
      <dsp:nvSpPr>
        <dsp:cNvPr id="0" name=""/>
        <dsp:cNvSpPr/>
      </dsp:nvSpPr>
      <dsp:spPr>
        <a:xfrm>
          <a:off x="3943638" y="2947484"/>
          <a:ext cx="998713" cy="998713"/>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168348" y="2947484"/>
        <a:ext cx="549293" cy="7515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228025-3B04-43B7-8F27-2CACBB6E07FD}">
      <dsp:nvSpPr>
        <dsp:cNvPr id="0" name=""/>
        <dsp:cNvSpPr/>
      </dsp:nvSpPr>
      <dsp:spPr>
        <a:xfrm>
          <a:off x="0" y="407"/>
          <a:ext cx="10134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832D57-2909-4C70-B53D-669C38280454}">
      <dsp:nvSpPr>
        <dsp:cNvPr id="0" name=""/>
        <dsp:cNvSpPr/>
      </dsp:nvSpPr>
      <dsp:spPr>
        <a:xfrm>
          <a:off x="0" y="407"/>
          <a:ext cx="10134600" cy="333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Crop: The name of the crop cultivated.</a:t>
          </a:r>
        </a:p>
      </dsp:txBody>
      <dsp:txXfrm>
        <a:off x="0" y="407"/>
        <a:ext cx="10134600" cy="333735"/>
      </dsp:txXfrm>
    </dsp:sp>
    <dsp:sp modelId="{3431B296-50BF-4F56-85C3-C178B153958E}">
      <dsp:nvSpPr>
        <dsp:cNvPr id="0" name=""/>
        <dsp:cNvSpPr/>
      </dsp:nvSpPr>
      <dsp:spPr>
        <a:xfrm>
          <a:off x="0" y="334142"/>
          <a:ext cx="10134600" cy="0"/>
        </a:xfrm>
        <a:prstGeom prst="line">
          <a:avLst/>
        </a:prstGeom>
        <a:solidFill>
          <a:schemeClr val="accent2">
            <a:hueOff val="-2279622"/>
            <a:satOff val="1695"/>
            <a:lumOff val="218"/>
            <a:alphaOff val="0"/>
          </a:schemeClr>
        </a:solidFill>
        <a:ln w="12700" cap="flat" cmpd="sng" algn="ctr">
          <a:solidFill>
            <a:schemeClr val="accent2">
              <a:hueOff val="-2279622"/>
              <a:satOff val="1695"/>
              <a:lumOff val="21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BD52ED-A4A0-4AD2-912A-0275329D34A2}">
      <dsp:nvSpPr>
        <dsp:cNvPr id="0" name=""/>
        <dsp:cNvSpPr/>
      </dsp:nvSpPr>
      <dsp:spPr>
        <a:xfrm>
          <a:off x="0" y="334142"/>
          <a:ext cx="10134600" cy="333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Crop_Year: The year in which the crop was grown.</a:t>
          </a:r>
        </a:p>
      </dsp:txBody>
      <dsp:txXfrm>
        <a:off x="0" y="334142"/>
        <a:ext cx="10134600" cy="333735"/>
      </dsp:txXfrm>
    </dsp:sp>
    <dsp:sp modelId="{A1A728E5-2983-4BDF-8D06-972D9FD41ABC}">
      <dsp:nvSpPr>
        <dsp:cNvPr id="0" name=""/>
        <dsp:cNvSpPr/>
      </dsp:nvSpPr>
      <dsp:spPr>
        <a:xfrm>
          <a:off x="0" y="667877"/>
          <a:ext cx="10134600" cy="0"/>
        </a:xfrm>
        <a:prstGeom prst="line">
          <a:avLst/>
        </a:prstGeom>
        <a:solidFill>
          <a:schemeClr val="accent2">
            <a:hueOff val="-4559244"/>
            <a:satOff val="3390"/>
            <a:lumOff val="436"/>
            <a:alphaOff val="0"/>
          </a:schemeClr>
        </a:solidFill>
        <a:ln w="12700" cap="flat" cmpd="sng" algn="ctr">
          <a:solidFill>
            <a:schemeClr val="accent2">
              <a:hueOff val="-4559244"/>
              <a:satOff val="3390"/>
              <a:lumOff val="43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919FAE-E570-47DA-82E8-64AC3D51B40B}">
      <dsp:nvSpPr>
        <dsp:cNvPr id="0" name=""/>
        <dsp:cNvSpPr/>
      </dsp:nvSpPr>
      <dsp:spPr>
        <a:xfrm>
          <a:off x="0" y="667877"/>
          <a:ext cx="10134600" cy="333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Season: The specific cropping season (e.g., Kharif, Rabi, Whole Year).</a:t>
          </a:r>
        </a:p>
      </dsp:txBody>
      <dsp:txXfrm>
        <a:off x="0" y="667877"/>
        <a:ext cx="10134600" cy="333735"/>
      </dsp:txXfrm>
    </dsp:sp>
    <dsp:sp modelId="{E5DAAE06-53BC-4BDF-9524-B6017BFF9945}">
      <dsp:nvSpPr>
        <dsp:cNvPr id="0" name=""/>
        <dsp:cNvSpPr/>
      </dsp:nvSpPr>
      <dsp:spPr>
        <a:xfrm>
          <a:off x="0" y="1001612"/>
          <a:ext cx="10134600" cy="0"/>
        </a:xfrm>
        <a:prstGeom prst="line">
          <a:avLst/>
        </a:prstGeom>
        <a:solidFill>
          <a:schemeClr val="accent2">
            <a:hueOff val="-6838867"/>
            <a:satOff val="5085"/>
            <a:lumOff val="654"/>
            <a:alphaOff val="0"/>
          </a:schemeClr>
        </a:solidFill>
        <a:ln w="12700" cap="flat" cmpd="sng" algn="ctr">
          <a:solidFill>
            <a:schemeClr val="accent2">
              <a:hueOff val="-6838867"/>
              <a:satOff val="5085"/>
              <a:lumOff val="6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409C32-405F-4A36-9FF9-4204E984D855}">
      <dsp:nvSpPr>
        <dsp:cNvPr id="0" name=""/>
        <dsp:cNvSpPr/>
      </dsp:nvSpPr>
      <dsp:spPr>
        <a:xfrm>
          <a:off x="0" y="1001612"/>
          <a:ext cx="10134600" cy="333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State: The Indian state where the crop was cultivated.</a:t>
          </a:r>
        </a:p>
      </dsp:txBody>
      <dsp:txXfrm>
        <a:off x="0" y="1001612"/>
        <a:ext cx="10134600" cy="333735"/>
      </dsp:txXfrm>
    </dsp:sp>
    <dsp:sp modelId="{2B45A2C8-351C-4856-B6EB-105831720ACA}">
      <dsp:nvSpPr>
        <dsp:cNvPr id="0" name=""/>
        <dsp:cNvSpPr/>
      </dsp:nvSpPr>
      <dsp:spPr>
        <a:xfrm>
          <a:off x="0" y="1335347"/>
          <a:ext cx="10134600" cy="0"/>
        </a:xfrm>
        <a:prstGeom prst="line">
          <a:avLst/>
        </a:prstGeom>
        <a:solidFill>
          <a:schemeClr val="accent2">
            <a:hueOff val="-9118488"/>
            <a:satOff val="6780"/>
            <a:lumOff val="872"/>
            <a:alphaOff val="0"/>
          </a:schemeClr>
        </a:solidFill>
        <a:ln w="12700" cap="flat" cmpd="sng" algn="ctr">
          <a:solidFill>
            <a:schemeClr val="accent2">
              <a:hueOff val="-9118488"/>
              <a:satOff val="6780"/>
              <a:lumOff val="87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740932-007D-4AC2-AC33-F131577FDD76}">
      <dsp:nvSpPr>
        <dsp:cNvPr id="0" name=""/>
        <dsp:cNvSpPr/>
      </dsp:nvSpPr>
      <dsp:spPr>
        <a:xfrm>
          <a:off x="0" y="1335347"/>
          <a:ext cx="10134600" cy="333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Area: The total land area (in hectares) under cultivation for the specific crop.</a:t>
          </a:r>
        </a:p>
      </dsp:txBody>
      <dsp:txXfrm>
        <a:off x="0" y="1335347"/>
        <a:ext cx="10134600" cy="333735"/>
      </dsp:txXfrm>
    </dsp:sp>
    <dsp:sp modelId="{324DF837-48CF-4386-9D11-28625C49FD99}">
      <dsp:nvSpPr>
        <dsp:cNvPr id="0" name=""/>
        <dsp:cNvSpPr/>
      </dsp:nvSpPr>
      <dsp:spPr>
        <a:xfrm>
          <a:off x="0" y="1669082"/>
          <a:ext cx="10134600" cy="0"/>
        </a:xfrm>
        <a:prstGeom prst="line">
          <a:avLst/>
        </a:prstGeom>
        <a:solidFill>
          <a:schemeClr val="accent2">
            <a:hueOff val="-11398111"/>
            <a:satOff val="8475"/>
            <a:lumOff val="1089"/>
            <a:alphaOff val="0"/>
          </a:schemeClr>
        </a:solidFill>
        <a:ln w="12700" cap="flat" cmpd="sng" algn="ctr">
          <a:solidFill>
            <a:schemeClr val="accent2">
              <a:hueOff val="-11398111"/>
              <a:satOff val="8475"/>
              <a:lumOff val="108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8AFB17-FA51-4DD7-89C5-1ED983B652D8}">
      <dsp:nvSpPr>
        <dsp:cNvPr id="0" name=""/>
        <dsp:cNvSpPr/>
      </dsp:nvSpPr>
      <dsp:spPr>
        <a:xfrm>
          <a:off x="0" y="1669082"/>
          <a:ext cx="10134600" cy="333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Production: The quantity of crop production (in metric tons).</a:t>
          </a:r>
        </a:p>
      </dsp:txBody>
      <dsp:txXfrm>
        <a:off x="0" y="1669082"/>
        <a:ext cx="10134600" cy="333735"/>
      </dsp:txXfrm>
    </dsp:sp>
    <dsp:sp modelId="{B58250F9-A7FB-49CA-B031-5D23BD5C2207}">
      <dsp:nvSpPr>
        <dsp:cNvPr id="0" name=""/>
        <dsp:cNvSpPr/>
      </dsp:nvSpPr>
      <dsp:spPr>
        <a:xfrm>
          <a:off x="0" y="2002818"/>
          <a:ext cx="10134600" cy="0"/>
        </a:xfrm>
        <a:prstGeom prst="line">
          <a:avLst/>
        </a:prstGeom>
        <a:solidFill>
          <a:schemeClr val="accent2">
            <a:hueOff val="-13677733"/>
            <a:satOff val="10170"/>
            <a:lumOff val="1307"/>
            <a:alphaOff val="0"/>
          </a:schemeClr>
        </a:solidFill>
        <a:ln w="12700" cap="flat" cmpd="sng" algn="ctr">
          <a:solidFill>
            <a:schemeClr val="accent2">
              <a:hueOff val="-13677733"/>
              <a:satOff val="10170"/>
              <a:lumOff val="13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355181-0D45-4215-B6AF-7F5B5C281ADA}">
      <dsp:nvSpPr>
        <dsp:cNvPr id="0" name=""/>
        <dsp:cNvSpPr/>
      </dsp:nvSpPr>
      <dsp:spPr>
        <a:xfrm>
          <a:off x="0" y="2002818"/>
          <a:ext cx="10134600" cy="333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Annual_Rainfall: The annual rainfall received in the crop-growing region (in mm).</a:t>
          </a:r>
        </a:p>
      </dsp:txBody>
      <dsp:txXfrm>
        <a:off x="0" y="2002818"/>
        <a:ext cx="10134600" cy="333735"/>
      </dsp:txXfrm>
    </dsp:sp>
    <dsp:sp modelId="{F0C9CC6B-5FD8-44EB-AE8A-397357320ECF}">
      <dsp:nvSpPr>
        <dsp:cNvPr id="0" name=""/>
        <dsp:cNvSpPr/>
      </dsp:nvSpPr>
      <dsp:spPr>
        <a:xfrm>
          <a:off x="0" y="2336553"/>
          <a:ext cx="10134600" cy="0"/>
        </a:xfrm>
        <a:prstGeom prst="line">
          <a:avLst/>
        </a:prstGeom>
        <a:solidFill>
          <a:schemeClr val="accent2">
            <a:hueOff val="-15957356"/>
            <a:satOff val="11865"/>
            <a:lumOff val="1525"/>
            <a:alphaOff val="0"/>
          </a:schemeClr>
        </a:solidFill>
        <a:ln w="12700" cap="flat" cmpd="sng" algn="ctr">
          <a:solidFill>
            <a:schemeClr val="accent2">
              <a:hueOff val="-15957356"/>
              <a:satOff val="11865"/>
              <a:lumOff val="152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2B072E-C0F4-4E41-9B13-B3629E151B41}">
      <dsp:nvSpPr>
        <dsp:cNvPr id="0" name=""/>
        <dsp:cNvSpPr/>
      </dsp:nvSpPr>
      <dsp:spPr>
        <a:xfrm>
          <a:off x="0" y="2336553"/>
          <a:ext cx="10134600" cy="333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Fertilizer: The total amount of fertilizer used for the crop (in kilograms).</a:t>
          </a:r>
        </a:p>
      </dsp:txBody>
      <dsp:txXfrm>
        <a:off x="0" y="2336553"/>
        <a:ext cx="10134600" cy="333735"/>
      </dsp:txXfrm>
    </dsp:sp>
    <dsp:sp modelId="{98A26AD9-3EB5-4A40-9BF7-5C9BF32B1C42}">
      <dsp:nvSpPr>
        <dsp:cNvPr id="0" name=""/>
        <dsp:cNvSpPr/>
      </dsp:nvSpPr>
      <dsp:spPr>
        <a:xfrm>
          <a:off x="0" y="2670288"/>
          <a:ext cx="10134600" cy="0"/>
        </a:xfrm>
        <a:prstGeom prst="line">
          <a:avLst/>
        </a:prstGeom>
        <a:solidFill>
          <a:schemeClr val="accent2">
            <a:hueOff val="-18236977"/>
            <a:satOff val="13560"/>
            <a:lumOff val="1743"/>
            <a:alphaOff val="0"/>
          </a:schemeClr>
        </a:solidFill>
        <a:ln w="12700" cap="flat" cmpd="sng" algn="ctr">
          <a:solidFill>
            <a:schemeClr val="accent2">
              <a:hueOff val="-18236977"/>
              <a:satOff val="13560"/>
              <a:lumOff val="17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01CFEC-C860-4D76-959E-86D9D2A1E66E}">
      <dsp:nvSpPr>
        <dsp:cNvPr id="0" name=""/>
        <dsp:cNvSpPr/>
      </dsp:nvSpPr>
      <dsp:spPr>
        <a:xfrm>
          <a:off x="0" y="2670288"/>
          <a:ext cx="10134600" cy="333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Pesticide: The total amount of pesticide used for the crop (in kilograms).</a:t>
          </a:r>
        </a:p>
      </dsp:txBody>
      <dsp:txXfrm>
        <a:off x="0" y="2670288"/>
        <a:ext cx="10134600" cy="333735"/>
      </dsp:txXfrm>
    </dsp:sp>
    <dsp:sp modelId="{93536791-F850-47BE-BF57-C56AFA17A67C}">
      <dsp:nvSpPr>
        <dsp:cNvPr id="0" name=""/>
        <dsp:cNvSpPr/>
      </dsp:nvSpPr>
      <dsp:spPr>
        <a:xfrm>
          <a:off x="0" y="3004023"/>
          <a:ext cx="10134600" cy="0"/>
        </a:xfrm>
        <a:prstGeom prst="line">
          <a:avLst/>
        </a:prstGeom>
        <a:solidFill>
          <a:schemeClr val="accent2">
            <a:hueOff val="-20516600"/>
            <a:satOff val="15255"/>
            <a:lumOff val="1961"/>
            <a:alphaOff val="0"/>
          </a:schemeClr>
        </a:solidFill>
        <a:ln w="12700" cap="flat" cmpd="sng" algn="ctr">
          <a:solidFill>
            <a:schemeClr val="accent2">
              <a:hueOff val="-20516600"/>
              <a:satOff val="15255"/>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DB7BE9-7A52-426D-AEAC-8B250C46DA9D}">
      <dsp:nvSpPr>
        <dsp:cNvPr id="0" name=""/>
        <dsp:cNvSpPr/>
      </dsp:nvSpPr>
      <dsp:spPr>
        <a:xfrm>
          <a:off x="0" y="3004023"/>
          <a:ext cx="10134600" cy="333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Yield: The calculated crop yield (production per unit area).</a:t>
          </a:r>
        </a:p>
      </dsp:txBody>
      <dsp:txXfrm>
        <a:off x="0" y="3004023"/>
        <a:ext cx="10134600" cy="33373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6/30/2024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8149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6/30/2024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6269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6/30/2024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57549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6/30/2024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507140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6/30/2024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454079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6/30/2024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454324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6/30/2024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97209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6/30/2024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974245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6/30/2024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63639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6/30/2024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799415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6/30/2024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807345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6/30/2024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9387940"/>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Freeform: Shape 41">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field of wheat with a few stalks&#10;&#10;Description automatically generated with medium confidence">
            <a:extLst>
              <a:ext uri="{FF2B5EF4-FFF2-40B4-BE49-F238E27FC236}">
                <a16:creationId xmlns:a16="http://schemas.microsoft.com/office/drawing/2014/main" id="{A8DDC1DB-ECD8-A154-4E2D-982495ACA807}"/>
              </a:ext>
            </a:extLst>
          </p:cNvPr>
          <p:cNvPicPr>
            <a:picLocks noChangeAspect="1"/>
          </p:cNvPicPr>
          <p:nvPr/>
        </p:nvPicPr>
        <p:blipFill rotWithShape="1">
          <a:blip r:embed="rId2"/>
          <a:srcRect/>
          <a:stretch/>
        </p:blipFill>
        <p:spPr>
          <a:xfrm>
            <a:off x="20" y="10"/>
            <a:ext cx="12191980" cy="6857991"/>
          </a:xfrm>
          <a:prstGeom prst="rect">
            <a:avLst/>
          </a:prstGeom>
        </p:spPr>
      </p:pic>
      <p:sp>
        <p:nvSpPr>
          <p:cNvPr id="46"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172020-4930-C7A9-8727-D10731EE054C}"/>
              </a:ext>
            </a:extLst>
          </p:cNvPr>
          <p:cNvSpPr>
            <a:spLocks noGrp="1"/>
          </p:cNvSpPr>
          <p:nvPr>
            <p:ph type="ctrTitle"/>
          </p:nvPr>
        </p:nvSpPr>
        <p:spPr>
          <a:xfrm>
            <a:off x="1038883" y="1000366"/>
            <a:ext cx="3995397" cy="1239627"/>
          </a:xfrm>
        </p:spPr>
        <p:txBody>
          <a:bodyPr vert="horz" lIns="91440" tIns="45720" rIns="91440" bIns="45720" rtlCol="0" anchor="b">
            <a:normAutofit/>
          </a:bodyPr>
          <a:lstStyle/>
          <a:p>
            <a:r>
              <a:rPr lang="en-US" sz="3200" u="sng" cap="none"/>
              <a:t>CROP YIELD</a:t>
            </a:r>
            <a:br>
              <a:rPr lang="en-US" sz="3200" cap="none"/>
            </a:br>
            <a:endParaRPr lang="en-US" sz="3200" cap="none"/>
          </a:p>
        </p:txBody>
      </p:sp>
      <p:sp>
        <p:nvSpPr>
          <p:cNvPr id="3" name="Subtitle 2">
            <a:extLst>
              <a:ext uri="{FF2B5EF4-FFF2-40B4-BE49-F238E27FC236}">
                <a16:creationId xmlns:a16="http://schemas.microsoft.com/office/drawing/2014/main" id="{3749AF9B-26F2-10F2-EA97-1980496096DA}"/>
              </a:ext>
            </a:extLst>
          </p:cNvPr>
          <p:cNvSpPr>
            <a:spLocks noGrp="1"/>
          </p:cNvSpPr>
          <p:nvPr>
            <p:ph type="subTitle" idx="1"/>
          </p:nvPr>
        </p:nvSpPr>
        <p:spPr>
          <a:xfrm>
            <a:off x="1038883" y="2884395"/>
            <a:ext cx="3950677" cy="2469140"/>
          </a:xfrm>
        </p:spPr>
        <p:txBody>
          <a:bodyPr vert="horz" lIns="91440" tIns="45720" rIns="91440" bIns="45720" rtlCol="0">
            <a:normAutofit/>
          </a:bodyPr>
          <a:lstStyle/>
          <a:p>
            <a:pPr>
              <a:lnSpc>
                <a:spcPct val="110000"/>
              </a:lnSpc>
            </a:pPr>
            <a:r>
              <a:rPr lang="en-US" b="1" i="0" dirty="0">
                <a:effectLst/>
              </a:rPr>
              <a:t>Indian Agricultural Productivity Analysis</a:t>
            </a:r>
          </a:p>
          <a:p>
            <a:pPr>
              <a:lnSpc>
                <a:spcPct val="110000"/>
              </a:lnSpc>
            </a:pPr>
            <a:r>
              <a:rPr lang="en-US" b="1" dirty="0"/>
              <a:t>				                        Presented by :- Sanskar Sahu</a:t>
            </a:r>
          </a:p>
          <a:p>
            <a:pPr>
              <a:lnSpc>
                <a:spcPct val="110000"/>
              </a:lnSpc>
            </a:pPr>
            <a:endParaRPr lang="en-US" b="1" i="0" dirty="0">
              <a:effectLst/>
            </a:endParaRPr>
          </a:p>
          <a:p>
            <a:pPr>
              <a:lnSpc>
                <a:spcPct val="110000"/>
              </a:lnSpc>
            </a:pPr>
            <a:endParaRPr lang="en-US" b="1" i="0" dirty="0">
              <a:effectLst/>
            </a:endParaRPr>
          </a:p>
          <a:p>
            <a:pPr>
              <a:lnSpc>
                <a:spcPct val="110000"/>
              </a:lnSpc>
            </a:pPr>
            <a:endParaRPr lang="en-US" dirty="0"/>
          </a:p>
        </p:txBody>
      </p:sp>
      <p:grpSp>
        <p:nvGrpSpPr>
          <p:cNvPr id="48" name="Group 47">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49" name="Rectangle 48">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44523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EB1CF-C026-0592-A18C-5F224F14812A}"/>
              </a:ext>
            </a:extLst>
          </p:cNvPr>
          <p:cNvSpPr>
            <a:spLocks noGrp="1"/>
          </p:cNvSpPr>
          <p:nvPr>
            <p:ph type="title"/>
          </p:nvPr>
        </p:nvSpPr>
        <p:spPr>
          <a:xfrm>
            <a:off x="1028700" y="483079"/>
            <a:ext cx="10134600" cy="2087593"/>
          </a:xfrm>
        </p:spPr>
        <p:txBody>
          <a:bodyPr>
            <a:normAutofit fontScale="90000"/>
          </a:bodyPr>
          <a:lstStyle/>
          <a:p>
            <a:r>
              <a:rPr lang="en-IN" dirty="0"/>
              <a:t>BAR PLOT OF YIELD AND REGION</a:t>
            </a:r>
            <a:br>
              <a:rPr lang="en-IN" dirty="0"/>
            </a:br>
            <a:br>
              <a:rPr lang="en-US" sz="2000" dirty="0"/>
            </a:br>
            <a:r>
              <a:rPr lang="en-US" sz="2000" dirty="0"/>
              <a:t>From the below graph, it can be observed that the yield of West Bengal is the highest.</a:t>
            </a:r>
            <a:br>
              <a:rPr lang="en-US" sz="2000" dirty="0"/>
            </a:br>
            <a:r>
              <a:rPr lang="en-US" sz="2000" dirty="0"/>
              <a:t>Reason can be more annual rainfall, use of fertilizers.</a:t>
            </a:r>
            <a:br>
              <a:rPr lang="en-IN" sz="2000" dirty="0"/>
            </a:br>
            <a:endParaRPr lang="en-IN" dirty="0"/>
          </a:p>
        </p:txBody>
      </p:sp>
      <p:pic>
        <p:nvPicPr>
          <p:cNvPr id="5" name="Content Placeholder 4" descr="A colorful bars with white text">
            <a:extLst>
              <a:ext uri="{FF2B5EF4-FFF2-40B4-BE49-F238E27FC236}">
                <a16:creationId xmlns:a16="http://schemas.microsoft.com/office/drawing/2014/main" id="{5BCD5DD5-FB88-38EB-255F-82E129C043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700" y="2162174"/>
            <a:ext cx="10134600" cy="4687965"/>
          </a:xfrm>
        </p:spPr>
      </p:pic>
    </p:spTree>
    <p:extLst>
      <p:ext uri="{BB962C8B-B14F-4D97-AF65-F5344CB8AC3E}">
        <p14:creationId xmlns:p14="http://schemas.microsoft.com/office/powerpoint/2010/main" val="359394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1C599-1E3C-A9A7-A26D-6FC89E251B81}"/>
              </a:ext>
            </a:extLst>
          </p:cNvPr>
          <p:cNvSpPr>
            <a:spLocks noGrp="1"/>
          </p:cNvSpPr>
          <p:nvPr>
            <p:ph type="title"/>
          </p:nvPr>
        </p:nvSpPr>
        <p:spPr>
          <a:xfrm>
            <a:off x="630566" y="243508"/>
            <a:ext cx="3705225" cy="1600200"/>
          </a:xfrm>
        </p:spPr>
        <p:txBody>
          <a:bodyPr/>
          <a:lstStyle/>
          <a:p>
            <a:r>
              <a:rPr lang="en-IN" dirty="0"/>
              <a:t>BAR GRAPH OF SEASON</a:t>
            </a:r>
          </a:p>
        </p:txBody>
      </p:sp>
      <p:sp>
        <p:nvSpPr>
          <p:cNvPr id="4" name="Text Placeholder 3">
            <a:extLst>
              <a:ext uri="{FF2B5EF4-FFF2-40B4-BE49-F238E27FC236}">
                <a16:creationId xmlns:a16="http://schemas.microsoft.com/office/drawing/2014/main" id="{1EC5C4EF-80F4-4A97-38C6-25ADFBDBC259}"/>
              </a:ext>
            </a:extLst>
          </p:cNvPr>
          <p:cNvSpPr>
            <a:spLocks noGrp="1"/>
          </p:cNvSpPr>
          <p:nvPr>
            <p:ph type="body" sz="half" idx="2"/>
          </p:nvPr>
        </p:nvSpPr>
        <p:spPr>
          <a:xfrm>
            <a:off x="471902" y="2236338"/>
            <a:ext cx="3705225" cy="3811588"/>
          </a:xfrm>
        </p:spPr>
        <p:txBody>
          <a:bodyPr/>
          <a:lstStyle/>
          <a:p>
            <a:pPr marL="285750" indent="-285750">
              <a:buFont typeface="Arial" panose="020B0604020202020204" pitchFamily="34" charset="0"/>
              <a:buChar char="•"/>
            </a:pPr>
            <a:r>
              <a:rPr lang="en-US" sz="2000" b="0" i="0" dirty="0">
                <a:solidFill>
                  <a:srgbClr val="000000"/>
                </a:solidFill>
                <a:effectLst/>
                <a:latin typeface="Helvetica Neue"/>
              </a:rPr>
              <a:t> The area under cultivation in the Kharif season is highest, second is the Rabi season.</a:t>
            </a:r>
          </a:p>
          <a:p>
            <a:pPr marL="285750" indent="-285750">
              <a:buFont typeface="Arial" panose="020B0604020202020204" pitchFamily="34" charset="0"/>
              <a:buChar char="•"/>
            </a:pPr>
            <a:r>
              <a:rPr lang="en-US" sz="2000" b="0" i="0" dirty="0">
                <a:solidFill>
                  <a:srgbClr val="000000"/>
                </a:solidFill>
                <a:effectLst/>
                <a:latin typeface="Helvetica Neue"/>
              </a:rPr>
              <a:t>Yield in India is maximum in Kharif season</a:t>
            </a:r>
          </a:p>
          <a:p>
            <a:pPr marL="285750" indent="-285750">
              <a:buFont typeface="Arial" panose="020B0604020202020204" pitchFamily="34" charset="0"/>
              <a:buChar char="•"/>
            </a:pPr>
            <a:r>
              <a:rPr lang="en-US" sz="2000" b="0" i="0" dirty="0">
                <a:solidFill>
                  <a:srgbClr val="000000"/>
                </a:solidFill>
                <a:effectLst/>
                <a:latin typeface="Helvetica Neue"/>
              </a:rPr>
              <a:t>Crops in autumn, and summer are not grown over large area.</a:t>
            </a:r>
          </a:p>
          <a:p>
            <a:pPr marL="285750" indent="-285750">
              <a:buFont typeface="Arial" panose="020B0604020202020204" pitchFamily="34" charset="0"/>
              <a:buChar char="•"/>
            </a:pPr>
            <a:endParaRPr lang="en-IN" dirty="0"/>
          </a:p>
        </p:txBody>
      </p:sp>
      <p:pic>
        <p:nvPicPr>
          <p:cNvPr id="8" name="Content Placeholder 7" descr="A circle with numbers and a number in the center&#10;&#10;Description automatically generated with medium confidence">
            <a:extLst>
              <a:ext uri="{FF2B5EF4-FFF2-40B4-BE49-F238E27FC236}">
                <a16:creationId xmlns:a16="http://schemas.microsoft.com/office/drawing/2014/main" id="{691D2D6A-E4C2-C6AB-BC08-E555B7220C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080807"/>
            <a:ext cx="6172200" cy="4810685"/>
          </a:xfrm>
        </p:spPr>
      </p:pic>
    </p:spTree>
    <p:extLst>
      <p:ext uri="{BB962C8B-B14F-4D97-AF65-F5344CB8AC3E}">
        <p14:creationId xmlns:p14="http://schemas.microsoft.com/office/powerpoint/2010/main" val="2484907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DA991-452C-8381-2F60-044909453E32}"/>
              </a:ext>
            </a:extLst>
          </p:cNvPr>
          <p:cNvSpPr>
            <a:spLocks noGrp="1"/>
          </p:cNvSpPr>
          <p:nvPr>
            <p:ph type="title"/>
          </p:nvPr>
        </p:nvSpPr>
        <p:spPr/>
        <p:txBody>
          <a:bodyPr>
            <a:normAutofit fontScale="90000"/>
          </a:bodyPr>
          <a:lstStyle/>
          <a:p>
            <a:r>
              <a:rPr lang="en-IN" dirty="0"/>
              <a:t>USE OF FERTILIZER IN DIFFERENT CROPS</a:t>
            </a:r>
            <a:br>
              <a:rPr lang="en-IN" dirty="0"/>
            </a:br>
            <a:br>
              <a:rPr lang="en-IN" dirty="0"/>
            </a:br>
            <a:r>
              <a:rPr lang="en-IN" sz="2000" dirty="0"/>
              <a:t>THE MOST AMOUNT OF FERTILIZER IS USED IN RICE CROPS.</a:t>
            </a:r>
            <a:br>
              <a:rPr lang="en-IN" sz="2000" dirty="0"/>
            </a:br>
            <a:r>
              <a:rPr lang="en-IN" sz="2000" dirty="0"/>
              <a:t>THE SECOND CROP TO USE MORE FERTILIZER IS WHEAT CROP.</a:t>
            </a:r>
            <a:endParaRPr lang="en-IN" dirty="0"/>
          </a:p>
        </p:txBody>
      </p:sp>
      <p:pic>
        <p:nvPicPr>
          <p:cNvPr id="5" name="Content Placeholder 4" descr="A graph with red dots and blue dots&#10;&#10;Description automatically generated">
            <a:extLst>
              <a:ext uri="{FF2B5EF4-FFF2-40B4-BE49-F238E27FC236}">
                <a16:creationId xmlns:a16="http://schemas.microsoft.com/office/drawing/2014/main" id="{B40EE637-D056-040E-2BC4-5E89492804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8700" y="2226271"/>
            <a:ext cx="10134600" cy="4254042"/>
          </a:xfrm>
        </p:spPr>
      </p:pic>
    </p:spTree>
    <p:extLst>
      <p:ext uri="{BB962C8B-B14F-4D97-AF65-F5344CB8AC3E}">
        <p14:creationId xmlns:p14="http://schemas.microsoft.com/office/powerpoint/2010/main" val="3607297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CE93-CA30-CE99-D1C0-B7876C4766BF}"/>
              </a:ext>
            </a:extLst>
          </p:cNvPr>
          <p:cNvSpPr>
            <a:spLocks noGrp="1"/>
          </p:cNvSpPr>
          <p:nvPr>
            <p:ph type="title"/>
          </p:nvPr>
        </p:nvSpPr>
        <p:spPr>
          <a:xfrm>
            <a:off x="859735" y="873686"/>
            <a:ext cx="10134600" cy="1288489"/>
          </a:xfrm>
        </p:spPr>
        <p:txBody>
          <a:bodyPr>
            <a:normAutofit fontScale="90000"/>
          </a:bodyPr>
          <a:lstStyle/>
          <a:p>
            <a:r>
              <a:rPr lang="en-IN" dirty="0"/>
              <a:t>MEASURE OF YIELD OVER THE YEAR</a:t>
            </a:r>
            <a:br>
              <a:rPr lang="en-IN" dirty="0"/>
            </a:br>
            <a:br>
              <a:rPr lang="en-IN" dirty="0"/>
            </a:br>
            <a:r>
              <a:rPr lang="en-US" sz="1600" b="0" i="0" dirty="0">
                <a:solidFill>
                  <a:srgbClr val="000000"/>
                </a:solidFill>
                <a:effectLst/>
                <a:latin typeface="Helvetica Neue"/>
              </a:rPr>
              <a:t>It can be observed that the yield has increased over the year, but after 2014 it is showing a declining trend. Reasons can be climate change, decrease in soil fertility</a:t>
            </a:r>
            <a:endParaRPr lang="en-IN" dirty="0"/>
          </a:p>
        </p:txBody>
      </p:sp>
      <p:pic>
        <p:nvPicPr>
          <p:cNvPr id="4" name="Content Placeholder 3">
            <a:extLst>
              <a:ext uri="{FF2B5EF4-FFF2-40B4-BE49-F238E27FC236}">
                <a16:creationId xmlns:a16="http://schemas.microsoft.com/office/drawing/2014/main" id="{37C53580-0540-55EC-81AC-FC293812E2BB}"/>
              </a:ext>
            </a:extLst>
          </p:cNvPr>
          <p:cNvPicPr>
            <a:picLocks noGrp="1" noChangeAspect="1"/>
          </p:cNvPicPr>
          <p:nvPr>
            <p:ph idx="1"/>
          </p:nvPr>
        </p:nvPicPr>
        <p:blipFill>
          <a:blip r:embed="rId2"/>
          <a:stretch>
            <a:fillRect/>
          </a:stretch>
        </p:blipFill>
        <p:spPr>
          <a:xfrm>
            <a:off x="496957" y="2162175"/>
            <a:ext cx="11400182" cy="3968750"/>
          </a:xfrm>
          <a:prstGeom prst="rect">
            <a:avLst/>
          </a:prstGeom>
        </p:spPr>
      </p:pic>
    </p:spTree>
    <p:extLst>
      <p:ext uri="{BB962C8B-B14F-4D97-AF65-F5344CB8AC3E}">
        <p14:creationId xmlns:p14="http://schemas.microsoft.com/office/powerpoint/2010/main" val="3770558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191E377-3C4E-4C42-B42C-858169F3A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White 3D model rendering of a city">
            <a:extLst>
              <a:ext uri="{FF2B5EF4-FFF2-40B4-BE49-F238E27FC236}">
                <a16:creationId xmlns:a16="http://schemas.microsoft.com/office/drawing/2014/main" id="{FBFF5071-73C0-EB8F-35BC-82E410BED003}"/>
              </a:ext>
            </a:extLst>
          </p:cNvPr>
          <p:cNvPicPr>
            <a:picLocks noChangeAspect="1"/>
          </p:cNvPicPr>
          <p:nvPr/>
        </p:nvPicPr>
        <p:blipFill rotWithShape="1">
          <a:blip r:embed="rId2">
            <a:alphaModFix amt="41000"/>
          </a:blip>
          <a:srcRect/>
          <a:stretch/>
        </p:blipFill>
        <p:spPr>
          <a:xfrm>
            <a:off x="-1" y="10"/>
            <a:ext cx="12192000" cy="6857989"/>
          </a:xfrm>
          <a:prstGeom prst="rect">
            <a:avLst/>
          </a:prstGeom>
        </p:spPr>
      </p:pic>
      <p:sp>
        <p:nvSpPr>
          <p:cNvPr id="2" name="Title 1">
            <a:extLst>
              <a:ext uri="{FF2B5EF4-FFF2-40B4-BE49-F238E27FC236}">
                <a16:creationId xmlns:a16="http://schemas.microsoft.com/office/drawing/2014/main" id="{97F7F9F6-DCA7-34A5-966B-579EC02DBCE1}"/>
              </a:ext>
            </a:extLst>
          </p:cNvPr>
          <p:cNvSpPr>
            <a:spLocks noGrp="1"/>
          </p:cNvSpPr>
          <p:nvPr>
            <p:ph type="ctrTitle"/>
          </p:nvPr>
        </p:nvSpPr>
        <p:spPr>
          <a:xfrm>
            <a:off x="2455401" y="1066801"/>
            <a:ext cx="7272408" cy="2077328"/>
          </a:xfrm>
          <a:effectLst>
            <a:outerShdw blurRad="38100" dist="12700" dir="2700000" algn="tl" rotWithShape="0">
              <a:prstClr val="black">
                <a:alpha val="40000"/>
              </a:prstClr>
            </a:outerShdw>
          </a:effectLst>
        </p:spPr>
        <p:txBody>
          <a:bodyPr anchor="b">
            <a:normAutofit/>
          </a:bodyPr>
          <a:lstStyle/>
          <a:p>
            <a:r>
              <a:rPr lang="en-IN">
                <a:solidFill>
                  <a:schemeClr val="bg1"/>
                </a:solidFill>
              </a:rPr>
              <a:t>MODEL BUILDING </a:t>
            </a:r>
          </a:p>
        </p:txBody>
      </p:sp>
      <p:sp>
        <p:nvSpPr>
          <p:cNvPr id="3" name="Subtitle 2">
            <a:extLst>
              <a:ext uri="{FF2B5EF4-FFF2-40B4-BE49-F238E27FC236}">
                <a16:creationId xmlns:a16="http://schemas.microsoft.com/office/drawing/2014/main" id="{85E2CBC8-629C-E0F6-AF91-21A72A5636B8}"/>
              </a:ext>
            </a:extLst>
          </p:cNvPr>
          <p:cNvSpPr>
            <a:spLocks noGrp="1"/>
          </p:cNvSpPr>
          <p:nvPr>
            <p:ph type="subTitle" idx="1"/>
          </p:nvPr>
        </p:nvSpPr>
        <p:spPr>
          <a:xfrm>
            <a:off x="3558988" y="4876803"/>
            <a:ext cx="5074022" cy="1257295"/>
          </a:xfrm>
          <a:effectLst>
            <a:outerShdw blurRad="38100" dist="12700" dir="2700000" algn="tl" rotWithShape="0">
              <a:prstClr val="black">
                <a:alpha val="40000"/>
              </a:prstClr>
            </a:outerShdw>
          </a:effectLst>
        </p:spPr>
        <p:txBody>
          <a:bodyPr anchor="t">
            <a:normAutofit/>
          </a:bodyPr>
          <a:lstStyle/>
          <a:p>
            <a:r>
              <a:rPr lang="en-IN" dirty="0">
                <a:solidFill>
                  <a:schemeClr val="bg1"/>
                </a:solidFill>
              </a:rPr>
              <a:t>LINEAR  REGRESSION</a:t>
            </a:r>
          </a:p>
          <a:p>
            <a:r>
              <a:rPr lang="en-IN" dirty="0">
                <a:solidFill>
                  <a:schemeClr val="bg1"/>
                </a:solidFill>
              </a:rPr>
              <a:t>RANDOM FOREST REGRESSOR</a:t>
            </a:r>
          </a:p>
          <a:p>
            <a:endParaRPr lang="en-IN" dirty="0">
              <a:solidFill>
                <a:schemeClr val="bg1"/>
              </a:solidFill>
            </a:endParaRPr>
          </a:p>
        </p:txBody>
      </p:sp>
      <p:grpSp>
        <p:nvGrpSpPr>
          <p:cNvPr id="43" name="Group 42">
            <a:extLst>
              <a:ext uri="{FF2B5EF4-FFF2-40B4-BE49-F238E27FC236}">
                <a16:creationId xmlns:a16="http://schemas.microsoft.com/office/drawing/2014/main" id="{91B7537E-7B93-4306-B9DF-4CD583E0AA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37480"/>
            <a:ext cx="867485" cy="115439"/>
            <a:chOff x="8910933" y="1861308"/>
            <a:chExt cx="867485" cy="115439"/>
          </a:xfrm>
        </p:grpSpPr>
        <p:sp>
          <p:nvSpPr>
            <p:cNvPr id="44" name="Rectangle 43">
              <a:extLst>
                <a:ext uri="{FF2B5EF4-FFF2-40B4-BE49-F238E27FC236}">
                  <a16:creationId xmlns:a16="http://schemas.microsoft.com/office/drawing/2014/main" id="{00AB796C-11E6-468E-9C0D-38940D8E2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45" name="Straight Connector 44">
              <a:extLst>
                <a:ext uri="{FF2B5EF4-FFF2-40B4-BE49-F238E27FC236}">
                  <a16:creationId xmlns:a16="http://schemas.microsoft.com/office/drawing/2014/main" id="{0FC9ACE4-DF02-4B56-B482-DDAD2EC090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99CC309-9401-4122-8206-A304650EFC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8916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23076A4E-38BA-4BCB-BE40-AD144E24E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8D0C60F-E7BC-47C4-989A-5CF3E68BD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
            <a:extLst>
              <a:ext uri="{FF2B5EF4-FFF2-40B4-BE49-F238E27FC236}">
                <a16:creationId xmlns:a16="http://schemas.microsoft.com/office/drawing/2014/main" id="{B572D2B0-57F9-4D28-8840-98CD62539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4CCB95-8472-35D2-9DE9-FD34EB12AE88}"/>
              </a:ext>
            </a:extLst>
          </p:cNvPr>
          <p:cNvSpPr>
            <a:spLocks noGrp="1"/>
          </p:cNvSpPr>
          <p:nvPr>
            <p:ph type="title"/>
          </p:nvPr>
        </p:nvSpPr>
        <p:spPr>
          <a:xfrm>
            <a:off x="1424941" y="1737360"/>
            <a:ext cx="3261360" cy="2524187"/>
          </a:xfrm>
        </p:spPr>
        <p:txBody>
          <a:bodyPr vert="horz" lIns="91440" tIns="45720" rIns="91440" bIns="45720" rtlCol="0" anchor="ctr">
            <a:normAutofit/>
          </a:bodyPr>
          <a:lstStyle/>
          <a:p>
            <a:pPr algn="ctr"/>
            <a:r>
              <a:rPr lang="en-US"/>
              <a:t>LINEAR REGRESSION</a:t>
            </a:r>
          </a:p>
        </p:txBody>
      </p:sp>
      <p:sp>
        <p:nvSpPr>
          <p:cNvPr id="4" name="Text Placeholder 3">
            <a:extLst>
              <a:ext uri="{FF2B5EF4-FFF2-40B4-BE49-F238E27FC236}">
                <a16:creationId xmlns:a16="http://schemas.microsoft.com/office/drawing/2014/main" id="{6F962462-034A-A0D1-0BFA-1C5E54783A0F}"/>
              </a:ext>
            </a:extLst>
          </p:cNvPr>
          <p:cNvSpPr>
            <a:spLocks noGrp="1"/>
          </p:cNvSpPr>
          <p:nvPr>
            <p:ph type="body" sz="half" idx="2"/>
          </p:nvPr>
        </p:nvSpPr>
        <p:spPr>
          <a:xfrm>
            <a:off x="6972300" y="3429000"/>
            <a:ext cx="4419886" cy="2705100"/>
          </a:xfrm>
        </p:spPr>
        <p:txBody>
          <a:bodyPr vert="horz" lIns="91440" tIns="45720" rIns="91440" bIns="45720" rtlCol="0" anchor="ctr">
            <a:normAutofit/>
          </a:bodyPr>
          <a:lstStyle/>
          <a:p>
            <a:pPr marL="285750" indent="-285750" algn="ctr">
              <a:buFont typeface="Arial" panose="020B0604020202020204" pitchFamily="34" charset="0"/>
              <a:buChar char="•"/>
            </a:pPr>
            <a:r>
              <a:rPr lang="en-US" sz="2000" dirty="0"/>
              <a:t>TRAIN ACCURACY:- 85%</a:t>
            </a:r>
          </a:p>
          <a:p>
            <a:pPr marL="285750" indent="-285750" algn="ctr">
              <a:buFont typeface="Arial" panose="020B0604020202020204" pitchFamily="34" charset="0"/>
              <a:buChar char="•"/>
            </a:pPr>
            <a:r>
              <a:rPr lang="en-US" sz="2000" dirty="0"/>
              <a:t>TEST ACCURACY:- 81%</a:t>
            </a:r>
          </a:p>
          <a:p>
            <a:pPr marL="285750" indent="-285750" algn="ctr">
              <a:buFont typeface="Arial" panose="020B0604020202020204" pitchFamily="34" charset="0"/>
              <a:buChar char="•"/>
            </a:pPr>
            <a:r>
              <a:rPr lang="en-US" sz="2000" dirty="0"/>
              <a:t>THIS IS A GOOD FIT MODEL</a:t>
            </a:r>
          </a:p>
        </p:txBody>
      </p:sp>
      <p:pic>
        <p:nvPicPr>
          <p:cNvPr id="6" name="Content Placeholder 5" descr="A number on a white background&#10;&#10;Description automatically generated">
            <a:extLst>
              <a:ext uri="{FF2B5EF4-FFF2-40B4-BE49-F238E27FC236}">
                <a16:creationId xmlns:a16="http://schemas.microsoft.com/office/drawing/2014/main" id="{B2D649D5-19F2-714E-A29B-7D3148EAECE0}"/>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7124700" y="1656912"/>
            <a:ext cx="4038600" cy="740016"/>
          </a:xfrm>
          <a:prstGeom prst="rect">
            <a:avLst/>
          </a:prstGeom>
          <a:ln w="228600" cap="sq" cmpd="thickThin">
            <a:solidFill>
              <a:srgbClr val="000000"/>
            </a:solidFill>
            <a:prstDash val="solid"/>
            <a:miter lim="800000"/>
          </a:ln>
          <a:effectLst>
            <a:innerShdw blurRad="76200">
              <a:srgbClr val="000000"/>
            </a:innerShdw>
          </a:effectLst>
        </p:spPr>
      </p:pic>
      <p:grpSp>
        <p:nvGrpSpPr>
          <p:cNvPr id="19" name="Group 18">
            <a:extLst>
              <a:ext uri="{FF2B5EF4-FFF2-40B4-BE49-F238E27FC236}">
                <a16:creationId xmlns:a16="http://schemas.microsoft.com/office/drawing/2014/main" id="{7CD49DFA-3E95-4EE4-8505-DADB9ABC70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20" name="Rectangle 19">
              <a:extLst>
                <a:ext uri="{FF2B5EF4-FFF2-40B4-BE49-F238E27FC236}">
                  <a16:creationId xmlns:a16="http://schemas.microsoft.com/office/drawing/2014/main" id="{36D817C6-71C0-49E6-8B19-E9E9217A2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A23AD9A9-354F-444B-9370-B698970FEF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27F4928-516E-4CF1-8E81-C485279708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51537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23076A4E-38BA-4BCB-BE40-AD144E24E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8D0C60F-E7BC-47C4-989A-5CF3E68BD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
            <a:extLst>
              <a:ext uri="{FF2B5EF4-FFF2-40B4-BE49-F238E27FC236}">
                <a16:creationId xmlns:a16="http://schemas.microsoft.com/office/drawing/2014/main" id="{B572D2B0-57F9-4D28-8840-98CD62539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4CCB95-8472-35D2-9DE9-FD34EB12AE88}"/>
              </a:ext>
            </a:extLst>
          </p:cNvPr>
          <p:cNvSpPr>
            <a:spLocks noGrp="1"/>
          </p:cNvSpPr>
          <p:nvPr>
            <p:ph type="title"/>
          </p:nvPr>
        </p:nvSpPr>
        <p:spPr>
          <a:xfrm>
            <a:off x="1424941" y="1737360"/>
            <a:ext cx="3261360" cy="2524187"/>
          </a:xfrm>
        </p:spPr>
        <p:txBody>
          <a:bodyPr vert="horz" lIns="91440" tIns="45720" rIns="91440" bIns="45720" rtlCol="0" anchor="ctr">
            <a:normAutofit/>
          </a:bodyPr>
          <a:lstStyle/>
          <a:p>
            <a:pPr algn="ctr"/>
            <a:r>
              <a:rPr lang="en-US" dirty="0"/>
              <a:t>RANDOM FOREST</a:t>
            </a:r>
          </a:p>
        </p:txBody>
      </p:sp>
      <p:sp>
        <p:nvSpPr>
          <p:cNvPr id="4" name="Text Placeholder 3">
            <a:extLst>
              <a:ext uri="{FF2B5EF4-FFF2-40B4-BE49-F238E27FC236}">
                <a16:creationId xmlns:a16="http://schemas.microsoft.com/office/drawing/2014/main" id="{6F962462-034A-A0D1-0BFA-1C5E54783A0F}"/>
              </a:ext>
            </a:extLst>
          </p:cNvPr>
          <p:cNvSpPr>
            <a:spLocks noGrp="1"/>
          </p:cNvSpPr>
          <p:nvPr>
            <p:ph type="body" sz="half" idx="2"/>
          </p:nvPr>
        </p:nvSpPr>
        <p:spPr>
          <a:xfrm>
            <a:off x="6972300" y="3429000"/>
            <a:ext cx="4419886" cy="2705100"/>
          </a:xfrm>
        </p:spPr>
        <p:txBody>
          <a:bodyPr vert="horz" lIns="91440" tIns="45720" rIns="91440" bIns="45720" rtlCol="0" anchor="ctr">
            <a:normAutofit/>
          </a:bodyPr>
          <a:lstStyle/>
          <a:p>
            <a:pPr marL="285750" indent="-285750" algn="ctr">
              <a:buFont typeface="Arial" panose="020B0604020202020204" pitchFamily="34" charset="0"/>
              <a:buChar char="•"/>
            </a:pPr>
            <a:r>
              <a:rPr lang="en-US" sz="2000" dirty="0"/>
              <a:t>TRAIN ACCURACY:- 81%</a:t>
            </a:r>
          </a:p>
          <a:p>
            <a:pPr marL="285750" indent="-285750" algn="ctr">
              <a:buFont typeface="Arial" panose="020B0604020202020204" pitchFamily="34" charset="0"/>
              <a:buChar char="•"/>
            </a:pPr>
            <a:r>
              <a:rPr lang="en-US" sz="2000" dirty="0"/>
              <a:t>TEST ACCURACY:- 76%</a:t>
            </a:r>
          </a:p>
          <a:p>
            <a:pPr marL="285750" indent="-285750" algn="ctr">
              <a:buFont typeface="Arial" panose="020B0604020202020204" pitchFamily="34" charset="0"/>
              <a:buChar char="•"/>
            </a:pPr>
            <a:r>
              <a:rPr lang="en-US" sz="2000" dirty="0"/>
              <a:t>THIS IS A GOOD FIT MODEL</a:t>
            </a:r>
          </a:p>
        </p:txBody>
      </p:sp>
      <p:grpSp>
        <p:nvGrpSpPr>
          <p:cNvPr id="19" name="Group 18">
            <a:extLst>
              <a:ext uri="{FF2B5EF4-FFF2-40B4-BE49-F238E27FC236}">
                <a16:creationId xmlns:a16="http://schemas.microsoft.com/office/drawing/2014/main" id="{7CD49DFA-3E95-4EE4-8505-DADB9ABC70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20" name="Rectangle 19">
              <a:extLst>
                <a:ext uri="{FF2B5EF4-FFF2-40B4-BE49-F238E27FC236}">
                  <a16:creationId xmlns:a16="http://schemas.microsoft.com/office/drawing/2014/main" id="{36D817C6-71C0-49E6-8B19-E9E9217A2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A23AD9A9-354F-444B-9370-B698970FEF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27F4928-516E-4CF1-8E81-C485279708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8" name="Content Placeholder 7" descr="A number with black numbers&#10;&#10;Description automatically generated with medium confidence">
            <a:extLst>
              <a:ext uri="{FF2B5EF4-FFF2-40B4-BE49-F238E27FC236}">
                <a16:creationId xmlns:a16="http://schemas.microsoft.com/office/drawing/2014/main" id="{CADD711F-934D-BEE8-72F3-F042CF1A4B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6233" y="1767551"/>
            <a:ext cx="4715533" cy="74273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88520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3076A4E-38BA-4BCB-BE40-AD144E24E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
            <a:extLst>
              <a:ext uri="{FF2B5EF4-FFF2-40B4-BE49-F238E27FC236}">
                <a16:creationId xmlns:a16="http://schemas.microsoft.com/office/drawing/2014/main" id="{6D7753FE-7408-46D8-999A-0B0C34EA8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B69D65-F465-FED6-CBB5-E444E8E9F39A}"/>
              </a:ext>
            </a:extLst>
          </p:cNvPr>
          <p:cNvSpPr>
            <a:spLocks noGrp="1"/>
          </p:cNvSpPr>
          <p:nvPr>
            <p:ph type="title"/>
          </p:nvPr>
        </p:nvSpPr>
        <p:spPr>
          <a:xfrm>
            <a:off x="1424940" y="1653542"/>
            <a:ext cx="3246119" cy="2608006"/>
          </a:xfrm>
        </p:spPr>
        <p:txBody>
          <a:bodyPr anchor="ctr">
            <a:normAutofit/>
          </a:bodyPr>
          <a:lstStyle/>
          <a:p>
            <a:pPr algn="ctr">
              <a:lnSpc>
                <a:spcPct val="100000"/>
              </a:lnSpc>
            </a:pPr>
            <a:r>
              <a:rPr lang="en-IN" sz="2800" dirty="0"/>
              <a:t>MODEL PERFORMANCE</a:t>
            </a:r>
            <a:br>
              <a:rPr lang="en-IN" sz="1500" dirty="0"/>
            </a:br>
            <a:br>
              <a:rPr lang="en-IN" sz="1500" dirty="0"/>
            </a:br>
            <a:endParaRPr lang="en-IN" sz="1500" dirty="0"/>
          </a:p>
        </p:txBody>
      </p:sp>
      <p:sp>
        <p:nvSpPr>
          <p:cNvPr id="23" name="Content Placeholder 8">
            <a:extLst>
              <a:ext uri="{FF2B5EF4-FFF2-40B4-BE49-F238E27FC236}">
                <a16:creationId xmlns:a16="http://schemas.microsoft.com/office/drawing/2014/main" id="{B726E95F-7403-CA04-5897-D0C275246DC1}"/>
              </a:ext>
            </a:extLst>
          </p:cNvPr>
          <p:cNvSpPr>
            <a:spLocks noGrp="1"/>
          </p:cNvSpPr>
          <p:nvPr>
            <p:ph idx="1"/>
          </p:nvPr>
        </p:nvSpPr>
        <p:spPr>
          <a:xfrm>
            <a:off x="6096000" y="3135086"/>
            <a:ext cx="5067300" cy="2710774"/>
          </a:xfrm>
        </p:spPr>
        <p:txBody>
          <a:bodyPr anchor="ctr">
            <a:normAutofit/>
          </a:bodyPr>
          <a:lstStyle/>
          <a:p>
            <a:pPr algn="ctr"/>
            <a:r>
              <a:rPr lang="en-US" sz="2000" b="0" i="0" dirty="0">
                <a:effectLst/>
                <a:latin typeface="Söhne"/>
              </a:rPr>
              <a:t>Based on the provided training and test accuracies, Linear Regression outperforms Random Forest in terms of both training (0.85) and test (0.81) accuracy, suggesting that Linear Regression is the better model choice for this specific dataset.</a:t>
            </a:r>
            <a:endParaRPr lang="en-US" dirty="0"/>
          </a:p>
        </p:txBody>
      </p:sp>
      <p:pic>
        <p:nvPicPr>
          <p:cNvPr id="5" name="Content Placeholder 4" descr="A black text on a white background&#10;&#10;Description automatically generated">
            <a:extLst>
              <a:ext uri="{FF2B5EF4-FFF2-40B4-BE49-F238E27FC236}">
                <a16:creationId xmlns:a16="http://schemas.microsoft.com/office/drawing/2014/main" id="{08D30F15-65DB-98B3-B139-99F1F698C889}"/>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6096000" y="1642121"/>
            <a:ext cx="5067300" cy="805804"/>
          </a:xfrm>
          <a:prstGeom prst="rect">
            <a:avLst/>
          </a:prstGeom>
          <a:ln w="228600" cap="sq" cmpd="thickThin">
            <a:solidFill>
              <a:srgbClr val="000000"/>
            </a:solidFill>
            <a:prstDash val="solid"/>
            <a:miter lim="800000"/>
          </a:ln>
          <a:effectLst>
            <a:innerShdw blurRad="76200">
              <a:srgbClr val="000000"/>
            </a:innerShdw>
          </a:effectLst>
        </p:spPr>
      </p:pic>
      <p:grpSp>
        <p:nvGrpSpPr>
          <p:cNvPr id="24" name="Group 23">
            <a:extLst>
              <a:ext uri="{FF2B5EF4-FFF2-40B4-BE49-F238E27FC236}">
                <a16:creationId xmlns:a16="http://schemas.microsoft.com/office/drawing/2014/main" id="{E30DE9CB-4267-487A-915E-5665607E9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25" name="Rectangle 24">
              <a:extLst>
                <a:ext uri="{FF2B5EF4-FFF2-40B4-BE49-F238E27FC236}">
                  <a16:creationId xmlns:a16="http://schemas.microsoft.com/office/drawing/2014/main" id="{E237361B-A61F-4EEA-8554-10DEFF0AB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BBBC8A6A-A883-4F9C-82BA-607223F36C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234343E-05EC-4327-BA72-FD68FF049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566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159026"/>
            <a:ext cx="5938866"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CAFDA-F59C-DE60-A0F7-DF3727F034D0}"/>
              </a:ext>
            </a:extLst>
          </p:cNvPr>
          <p:cNvSpPr>
            <a:spLocks noGrp="1"/>
          </p:cNvSpPr>
          <p:nvPr>
            <p:ph type="ctrTitle"/>
          </p:nvPr>
        </p:nvSpPr>
        <p:spPr>
          <a:xfrm>
            <a:off x="6677681" y="370552"/>
            <a:ext cx="4612277" cy="504829"/>
          </a:xfrm>
        </p:spPr>
        <p:txBody>
          <a:bodyPr>
            <a:normAutofit fontScale="90000"/>
          </a:bodyPr>
          <a:lstStyle/>
          <a:p>
            <a:r>
              <a:rPr lang="en-IN" dirty="0"/>
              <a:t>CONCLUSION</a:t>
            </a:r>
          </a:p>
        </p:txBody>
      </p:sp>
      <p:sp>
        <p:nvSpPr>
          <p:cNvPr id="3" name="Subtitle 2">
            <a:extLst>
              <a:ext uri="{FF2B5EF4-FFF2-40B4-BE49-F238E27FC236}">
                <a16:creationId xmlns:a16="http://schemas.microsoft.com/office/drawing/2014/main" id="{37770D38-4714-4075-B788-5B2ED7772A01}"/>
              </a:ext>
            </a:extLst>
          </p:cNvPr>
          <p:cNvSpPr>
            <a:spLocks noGrp="1"/>
          </p:cNvSpPr>
          <p:nvPr>
            <p:ph type="subTitle" idx="1"/>
          </p:nvPr>
        </p:nvSpPr>
        <p:spPr>
          <a:xfrm>
            <a:off x="6863282" y="1478114"/>
            <a:ext cx="4241074" cy="1655900"/>
          </a:xfrm>
        </p:spPr>
        <p:txBody>
          <a:bodyPr anchor="t">
            <a:noAutofit/>
          </a:bodyPr>
          <a:lstStyle/>
          <a:p>
            <a:pPr>
              <a:lnSpc>
                <a:spcPct val="90000"/>
              </a:lnSpc>
            </a:pPr>
            <a:r>
              <a:rPr lang="en-US" sz="1800"/>
              <a:t>After comparing two ways of guessing how many crops will grow, we found that one way, called Linear Regression, was better than the other way. Linear Regression was like guessing with 85% accuracy on training data and 81% on testing data. This means Linear Regression is a good choice for guessing crop yields. Our goal is to use these methods to help farmers grow more food and keep everyone fed.</a:t>
            </a:r>
            <a:endParaRPr lang="en-IN" sz="1800" dirty="0"/>
          </a:p>
        </p:txBody>
      </p:sp>
      <p:pic>
        <p:nvPicPr>
          <p:cNvPr id="5" name="Picture 4">
            <a:extLst>
              <a:ext uri="{FF2B5EF4-FFF2-40B4-BE49-F238E27FC236}">
                <a16:creationId xmlns:a16="http://schemas.microsoft.com/office/drawing/2014/main" id="{FB1FFBC6-D9E1-355C-BF46-E342DD669B79}"/>
              </a:ext>
            </a:extLst>
          </p:cNvPr>
          <p:cNvPicPr>
            <a:picLocks noChangeAspect="1"/>
          </p:cNvPicPr>
          <p:nvPr/>
        </p:nvPicPr>
        <p:blipFill rotWithShape="1">
          <a:blip r:embed="rId2"/>
          <a:srcRect l="21865" r="26394" b="2"/>
          <a:stretch/>
        </p:blipFill>
        <p:spPr>
          <a:xfrm>
            <a:off x="20" y="10"/>
            <a:ext cx="5938847" cy="6857990"/>
          </a:xfrm>
          <a:prstGeom prst="rect">
            <a:avLst/>
          </a:prstGeom>
          <a:ln>
            <a:noFill/>
          </a:ln>
          <a:effectLst>
            <a:outerShdw blurRad="292100" dist="139700" dir="2700000" algn="tl" rotWithShape="0">
              <a:srgbClr val="333333">
                <a:alpha val="65000"/>
              </a:srgbClr>
            </a:outerShdw>
          </a:effectLst>
        </p:spPr>
      </p:pic>
      <p:grpSp>
        <p:nvGrpSpPr>
          <p:cNvPr id="24" name="Group 23">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31691" y="4237480"/>
            <a:ext cx="867485" cy="115439"/>
            <a:chOff x="8910933" y="1861308"/>
            <a:chExt cx="867485" cy="115439"/>
          </a:xfrm>
        </p:grpSpPr>
        <p:sp>
          <p:nvSpPr>
            <p:cNvPr id="14" name="Rectangle 13">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5" name="Straight Connector 14">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132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0" name="Rectangle 9">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1" name="Straight Connector 10">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4" name="Rectangle 13">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C21CFE-269B-BD47-D817-C37B131A03BD}"/>
              </a:ext>
            </a:extLst>
          </p:cNvPr>
          <p:cNvSpPr>
            <a:spLocks noGrp="1"/>
          </p:cNvSpPr>
          <p:nvPr>
            <p:ph type="title"/>
          </p:nvPr>
        </p:nvSpPr>
        <p:spPr>
          <a:xfrm>
            <a:off x="2428461" y="1230924"/>
            <a:ext cx="7335079" cy="1969476"/>
          </a:xfrm>
        </p:spPr>
        <p:txBody>
          <a:bodyPr vert="horz" lIns="91440" tIns="45720" rIns="91440" bIns="45720" rtlCol="0" anchor="b">
            <a:normAutofit/>
          </a:bodyPr>
          <a:lstStyle/>
          <a:p>
            <a:pPr algn="ctr"/>
            <a:r>
              <a:rPr lang="en-US" sz="4000" kern="1200" cap="all" spc="390" baseline="0">
                <a:solidFill>
                  <a:schemeClr val="tx2"/>
                </a:solidFill>
                <a:latin typeface="+mj-lt"/>
                <a:ea typeface="+mj-ea"/>
                <a:cs typeface="+mj-cs"/>
              </a:rPr>
              <a:t>THANK YOU…….</a:t>
            </a:r>
          </a:p>
        </p:txBody>
      </p:sp>
      <p:grpSp>
        <p:nvGrpSpPr>
          <p:cNvPr id="18" name="Group 17">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89173"/>
            <a:ext cx="867485" cy="115439"/>
            <a:chOff x="8910933" y="1861308"/>
            <a:chExt cx="867485" cy="115439"/>
          </a:xfrm>
        </p:grpSpPr>
        <p:sp>
          <p:nvSpPr>
            <p:cNvPr id="19" name="Rectangle 18">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0" name="Straight Connector 19">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11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7CA9E5-C1A7-2EE1-DAF4-DAB97100D5EF}"/>
              </a:ext>
            </a:extLst>
          </p:cNvPr>
          <p:cNvSpPr>
            <a:spLocks noGrp="1"/>
          </p:cNvSpPr>
          <p:nvPr>
            <p:ph type="title"/>
          </p:nvPr>
        </p:nvSpPr>
        <p:spPr>
          <a:xfrm>
            <a:off x="1077426" y="723901"/>
            <a:ext cx="5465148" cy="1288884"/>
          </a:xfrm>
        </p:spPr>
        <p:txBody>
          <a:bodyPr anchor="b">
            <a:normAutofit/>
          </a:bodyPr>
          <a:lstStyle/>
          <a:p>
            <a:pPr algn="ctr"/>
            <a:r>
              <a:rPr lang="en-IN" dirty="0"/>
              <a:t>INTRODUCTION</a:t>
            </a:r>
            <a:endParaRPr lang="en-IN"/>
          </a:p>
        </p:txBody>
      </p:sp>
      <p:sp>
        <p:nvSpPr>
          <p:cNvPr id="3" name="Content Placeholder 2">
            <a:extLst>
              <a:ext uri="{FF2B5EF4-FFF2-40B4-BE49-F238E27FC236}">
                <a16:creationId xmlns:a16="http://schemas.microsoft.com/office/drawing/2014/main" id="{26A23D87-ED77-AAAF-FE49-0D36A3810075}"/>
              </a:ext>
            </a:extLst>
          </p:cNvPr>
          <p:cNvSpPr>
            <a:spLocks noGrp="1"/>
          </p:cNvSpPr>
          <p:nvPr>
            <p:ph idx="1"/>
          </p:nvPr>
        </p:nvSpPr>
        <p:spPr>
          <a:xfrm>
            <a:off x="1077426" y="2732545"/>
            <a:ext cx="5465149" cy="3232826"/>
          </a:xfrm>
        </p:spPr>
        <p:txBody>
          <a:bodyPr anchor="t">
            <a:normAutofit/>
          </a:bodyPr>
          <a:lstStyle/>
          <a:p>
            <a:pPr lvl="1" algn="ctr">
              <a:lnSpc>
                <a:spcPct val="100000"/>
              </a:lnSpc>
            </a:pPr>
            <a:r>
              <a:rPr lang="en-US" sz="1400" b="0" i="0">
                <a:effectLst/>
                <a:latin typeface="Söhne"/>
              </a:rPr>
              <a:t>Introduction to the significance of predicting crop yield for sustainable agriculture.</a:t>
            </a:r>
          </a:p>
          <a:p>
            <a:pPr algn="ctr">
              <a:lnSpc>
                <a:spcPct val="100000"/>
              </a:lnSpc>
              <a:buFont typeface="Arial" panose="020B0604020202020204" pitchFamily="34" charset="0"/>
              <a:buChar char="•"/>
            </a:pPr>
            <a:r>
              <a:rPr lang="en-US" sz="1400" b="0" i="0">
                <a:effectLst/>
                <a:latin typeface="Söhne"/>
              </a:rPr>
              <a:t>Explanation of how data science is revolutionizing agricultural practices.</a:t>
            </a:r>
          </a:p>
          <a:p>
            <a:pPr algn="ctr">
              <a:lnSpc>
                <a:spcPct val="100000"/>
              </a:lnSpc>
            </a:pPr>
            <a:r>
              <a:rPr lang="en-US" sz="1400" b="1" i="0">
                <a:effectLst/>
                <a:latin typeface="Söhne"/>
              </a:rPr>
              <a:t>Key Points:</a:t>
            </a:r>
            <a:endParaRPr lang="en-US" sz="1400" b="0" i="0">
              <a:effectLst/>
              <a:latin typeface="Söhne"/>
            </a:endParaRPr>
          </a:p>
          <a:p>
            <a:pPr algn="ctr">
              <a:lnSpc>
                <a:spcPct val="100000"/>
              </a:lnSpc>
              <a:buFont typeface="+mj-lt"/>
              <a:buAutoNum type="arabicPeriod"/>
            </a:pPr>
            <a:r>
              <a:rPr lang="en-US" sz="1400" b="0" i="0">
                <a:effectLst/>
                <a:latin typeface="Söhne"/>
              </a:rPr>
              <a:t>Understanding the importance of crop yield prediction.</a:t>
            </a:r>
          </a:p>
          <a:p>
            <a:pPr algn="ctr">
              <a:lnSpc>
                <a:spcPct val="100000"/>
              </a:lnSpc>
              <a:buFont typeface="+mj-lt"/>
              <a:buAutoNum type="arabicPeriod"/>
            </a:pPr>
            <a:r>
              <a:rPr lang="en-US" sz="1400" b="0" i="0">
                <a:effectLst/>
                <a:latin typeface="Söhne"/>
              </a:rPr>
              <a:t>Harnessing data science techniques for better agricultural outcomes.</a:t>
            </a:r>
          </a:p>
          <a:p>
            <a:pPr algn="ctr">
              <a:lnSpc>
                <a:spcPct val="100000"/>
              </a:lnSpc>
            </a:pPr>
            <a:br>
              <a:rPr lang="en-US" sz="1400"/>
            </a:br>
            <a:endParaRPr lang="en-IN" sz="1400"/>
          </a:p>
        </p:txBody>
      </p:sp>
      <p:pic>
        <p:nvPicPr>
          <p:cNvPr id="5" name="Picture 4" descr="Golden wheat against sky">
            <a:extLst>
              <a:ext uri="{FF2B5EF4-FFF2-40B4-BE49-F238E27FC236}">
                <a16:creationId xmlns:a16="http://schemas.microsoft.com/office/drawing/2014/main" id="{06FAD8B0-6D84-AE99-A364-4028492B2DC4}"/>
              </a:ext>
            </a:extLst>
          </p:cNvPr>
          <p:cNvPicPr>
            <a:picLocks noChangeAspect="1"/>
          </p:cNvPicPr>
          <p:nvPr/>
        </p:nvPicPr>
        <p:blipFill rotWithShape="1">
          <a:blip r:embed="rId2">
            <a:alphaModFix/>
          </a:blip>
          <a:srcRect l="22110" r="33389" b="-1"/>
          <a:stretch/>
        </p:blipFill>
        <p:spPr>
          <a:xfrm>
            <a:off x="7620000" y="10"/>
            <a:ext cx="4572000" cy="6857990"/>
          </a:xfrm>
          <a:prstGeom prst="rect">
            <a:avLst/>
          </a:prstGeom>
        </p:spPr>
      </p:pic>
      <p:grpSp>
        <p:nvGrpSpPr>
          <p:cNvPr id="15" name="Group 14">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6" name="Rectangle 15">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38374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0FCD44-70C3-A215-5FD9-85A50EFDE229}"/>
              </a:ext>
            </a:extLst>
          </p:cNvPr>
          <p:cNvSpPr>
            <a:spLocks noGrp="1"/>
          </p:cNvSpPr>
          <p:nvPr>
            <p:ph type="title"/>
          </p:nvPr>
        </p:nvSpPr>
        <p:spPr>
          <a:xfrm>
            <a:off x="1077426" y="723901"/>
            <a:ext cx="5465148" cy="1288884"/>
          </a:xfrm>
        </p:spPr>
        <p:txBody>
          <a:bodyPr anchor="b">
            <a:normAutofit/>
          </a:bodyPr>
          <a:lstStyle/>
          <a:p>
            <a:pPr algn="ctr"/>
            <a:r>
              <a:rPr lang="en-IN" dirty="0"/>
              <a:t>OBJECTIVE </a:t>
            </a:r>
          </a:p>
        </p:txBody>
      </p:sp>
      <p:sp>
        <p:nvSpPr>
          <p:cNvPr id="3" name="Content Placeholder 2">
            <a:extLst>
              <a:ext uri="{FF2B5EF4-FFF2-40B4-BE49-F238E27FC236}">
                <a16:creationId xmlns:a16="http://schemas.microsoft.com/office/drawing/2014/main" id="{F77A3333-6AE5-FB05-875F-5B0629F833A4}"/>
              </a:ext>
            </a:extLst>
          </p:cNvPr>
          <p:cNvSpPr>
            <a:spLocks noGrp="1"/>
          </p:cNvSpPr>
          <p:nvPr>
            <p:ph idx="1"/>
          </p:nvPr>
        </p:nvSpPr>
        <p:spPr>
          <a:xfrm>
            <a:off x="1077426" y="2732545"/>
            <a:ext cx="5465149" cy="3232826"/>
          </a:xfrm>
        </p:spPr>
        <p:txBody>
          <a:bodyPr anchor="t">
            <a:normAutofit/>
          </a:bodyPr>
          <a:lstStyle/>
          <a:p>
            <a:pPr algn="ctr"/>
            <a:r>
              <a:rPr lang="en-US" dirty="0"/>
              <a:t>Create computer programs that use data to guess how many crops will grow and find out what helps farmers grow more food. This helps make sure we can always have enough food to eat and keep our planet healthy.</a:t>
            </a:r>
            <a:endParaRPr lang="en-IN" dirty="0"/>
          </a:p>
        </p:txBody>
      </p:sp>
      <p:pic>
        <p:nvPicPr>
          <p:cNvPr id="5" name="Picture 4" descr="Close up of Barley in the wild">
            <a:extLst>
              <a:ext uri="{FF2B5EF4-FFF2-40B4-BE49-F238E27FC236}">
                <a16:creationId xmlns:a16="http://schemas.microsoft.com/office/drawing/2014/main" id="{D3FFB567-6893-6D67-214C-AF234A0A21E5}"/>
              </a:ext>
            </a:extLst>
          </p:cNvPr>
          <p:cNvPicPr>
            <a:picLocks noChangeAspect="1"/>
          </p:cNvPicPr>
          <p:nvPr/>
        </p:nvPicPr>
        <p:blipFill rotWithShape="1">
          <a:blip r:embed="rId2">
            <a:alphaModFix/>
          </a:blip>
          <a:srcRect l="14175" r="41324" b="-1"/>
          <a:stretch/>
        </p:blipFill>
        <p:spPr>
          <a:xfrm>
            <a:off x="7620000" y="10"/>
            <a:ext cx="4572000" cy="6857990"/>
          </a:xfrm>
          <a:prstGeom prst="rect">
            <a:avLst/>
          </a:prstGeom>
        </p:spPr>
      </p:pic>
      <p:grpSp>
        <p:nvGrpSpPr>
          <p:cNvPr id="24" name="Group 23">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25" name="Rectangle 24">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04074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0FCD44-70C3-A215-5FD9-85A50EFDE229}"/>
              </a:ext>
            </a:extLst>
          </p:cNvPr>
          <p:cNvSpPr>
            <a:spLocks noGrp="1"/>
          </p:cNvSpPr>
          <p:nvPr>
            <p:ph type="title"/>
          </p:nvPr>
        </p:nvSpPr>
        <p:spPr>
          <a:xfrm>
            <a:off x="1028701" y="963919"/>
            <a:ext cx="10134600" cy="1036994"/>
          </a:xfrm>
        </p:spPr>
        <p:txBody>
          <a:bodyPr anchor="b">
            <a:normAutofit/>
          </a:bodyPr>
          <a:lstStyle/>
          <a:p>
            <a:pPr algn="ctr"/>
            <a:r>
              <a:rPr lang="en-IN" dirty="0"/>
              <a:t>DATA PROCESSE-FLOW </a:t>
            </a:r>
            <a:endParaRPr lang="en-IN"/>
          </a:p>
        </p:txBody>
      </p:sp>
      <p:grpSp>
        <p:nvGrpSpPr>
          <p:cNvPr id="15" name="Group 14">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16" name="Rectangle 15">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5C84B360-2100-6877-751A-DF5AD9D7FF20}"/>
              </a:ext>
            </a:extLst>
          </p:cNvPr>
          <p:cNvGraphicFramePr>
            <a:graphicFrameLocks noGrp="1"/>
          </p:cNvGraphicFramePr>
          <p:nvPr>
            <p:ph idx="1"/>
            <p:extLst>
              <p:ext uri="{D42A27DB-BD31-4B8C-83A1-F6EECF244321}">
                <p14:modId xmlns:p14="http://schemas.microsoft.com/office/powerpoint/2010/main" val="648771612"/>
              </p:ext>
            </p:extLst>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3835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0A6770-C6ED-F0C7-D430-A32E1C219B37}"/>
              </a:ext>
            </a:extLst>
          </p:cNvPr>
          <p:cNvSpPr>
            <a:spLocks noGrp="1"/>
          </p:cNvSpPr>
          <p:nvPr>
            <p:ph type="title"/>
          </p:nvPr>
        </p:nvSpPr>
        <p:spPr>
          <a:xfrm>
            <a:off x="1028700" y="1028700"/>
            <a:ext cx="4038600" cy="4800600"/>
          </a:xfrm>
        </p:spPr>
        <p:txBody>
          <a:bodyPr anchor="ctr">
            <a:normAutofit/>
          </a:bodyPr>
          <a:lstStyle/>
          <a:p>
            <a:pPr algn="ctr"/>
            <a:r>
              <a:rPr lang="en-IN"/>
              <a:t>TOOLS AND PLATFORM USED</a:t>
            </a:r>
          </a:p>
        </p:txBody>
      </p:sp>
      <p:graphicFrame>
        <p:nvGraphicFramePr>
          <p:cNvPr id="23" name="Content Placeholder 2">
            <a:extLst>
              <a:ext uri="{FF2B5EF4-FFF2-40B4-BE49-F238E27FC236}">
                <a16:creationId xmlns:a16="http://schemas.microsoft.com/office/drawing/2014/main" id="{1D1C3F0E-E954-C15B-C91C-62DAA4D4DEAE}"/>
              </a:ext>
            </a:extLst>
          </p:cNvPr>
          <p:cNvGraphicFramePr>
            <a:graphicFrameLocks noGrp="1"/>
          </p:cNvGraphicFramePr>
          <p:nvPr>
            <p:ph idx="1"/>
            <p:extLst>
              <p:ext uri="{D42A27DB-BD31-4B8C-83A1-F6EECF244321}">
                <p14:modId xmlns:p14="http://schemas.microsoft.com/office/powerpoint/2010/main" val="1660733058"/>
              </p:ext>
            </p:extLst>
          </p:nvPr>
        </p:nvGraphicFramePr>
        <p:xfrm>
          <a:off x="6095999" y="868197"/>
          <a:ext cx="5343083" cy="5121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5689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50D1C2-1DD6-F542-97C0-708E40806300}"/>
              </a:ext>
            </a:extLst>
          </p:cNvPr>
          <p:cNvSpPr>
            <a:spLocks noGrp="1"/>
          </p:cNvSpPr>
          <p:nvPr>
            <p:ph type="title"/>
          </p:nvPr>
        </p:nvSpPr>
        <p:spPr>
          <a:xfrm>
            <a:off x="1028701" y="963919"/>
            <a:ext cx="10134600" cy="1036994"/>
          </a:xfrm>
        </p:spPr>
        <p:txBody>
          <a:bodyPr anchor="b">
            <a:normAutofit/>
          </a:bodyPr>
          <a:lstStyle/>
          <a:p>
            <a:pPr algn="ctr"/>
            <a:r>
              <a:rPr lang="en-IN"/>
              <a:t>DATA DESCRIPTION</a:t>
            </a:r>
          </a:p>
        </p:txBody>
      </p:sp>
      <p:grpSp>
        <p:nvGrpSpPr>
          <p:cNvPr id="29" name="Group 28">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51" name="Rectangle 50">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1" name="Straight Connector 30">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4D64A183-14DC-0CDE-796F-C109F26174DC}"/>
              </a:ext>
            </a:extLst>
          </p:cNvPr>
          <p:cNvGraphicFramePr>
            <a:graphicFrameLocks noGrp="1"/>
          </p:cNvGraphicFramePr>
          <p:nvPr>
            <p:ph idx="1"/>
            <p:extLst>
              <p:ext uri="{D42A27DB-BD31-4B8C-83A1-F6EECF244321}">
                <p14:modId xmlns:p14="http://schemas.microsoft.com/office/powerpoint/2010/main" val="676092986"/>
              </p:ext>
            </p:extLst>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5827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3076A4E-38BA-4BCB-BE40-AD144E24E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8D0C60F-E7BC-47C4-989A-5CF3E68BD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5">
            <a:extLst>
              <a:ext uri="{FF2B5EF4-FFF2-40B4-BE49-F238E27FC236}">
                <a16:creationId xmlns:a16="http://schemas.microsoft.com/office/drawing/2014/main" id="{B572D2B0-57F9-4D28-8840-98CD62539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556217-EE03-3867-F72C-D11FB6398768}"/>
              </a:ext>
            </a:extLst>
          </p:cNvPr>
          <p:cNvSpPr>
            <a:spLocks noGrp="1"/>
          </p:cNvSpPr>
          <p:nvPr>
            <p:ph type="title"/>
          </p:nvPr>
        </p:nvSpPr>
        <p:spPr>
          <a:xfrm>
            <a:off x="1455420" y="1737360"/>
            <a:ext cx="3185159" cy="2524187"/>
          </a:xfrm>
        </p:spPr>
        <p:txBody>
          <a:bodyPr anchor="ctr">
            <a:normAutofit/>
          </a:bodyPr>
          <a:lstStyle/>
          <a:p>
            <a:pPr algn="ctr"/>
            <a:r>
              <a:rPr lang="en-IN" sz="3000"/>
              <a:t>EXPLORATORY DATA ANALYSIS(EDA)</a:t>
            </a:r>
          </a:p>
        </p:txBody>
      </p:sp>
      <p:sp>
        <p:nvSpPr>
          <p:cNvPr id="9" name="Content Placeholder 8">
            <a:extLst>
              <a:ext uri="{FF2B5EF4-FFF2-40B4-BE49-F238E27FC236}">
                <a16:creationId xmlns:a16="http://schemas.microsoft.com/office/drawing/2014/main" id="{D4F4B0A1-65CD-3841-14DE-264F20444B72}"/>
              </a:ext>
            </a:extLst>
          </p:cNvPr>
          <p:cNvSpPr>
            <a:spLocks noGrp="1"/>
          </p:cNvSpPr>
          <p:nvPr>
            <p:ph idx="1"/>
          </p:nvPr>
        </p:nvSpPr>
        <p:spPr>
          <a:xfrm>
            <a:off x="6882320" y="3069955"/>
            <a:ext cx="4419886" cy="2861118"/>
          </a:xfrm>
        </p:spPr>
        <p:txBody>
          <a:bodyPr anchor="ctr">
            <a:normAutofit/>
          </a:bodyPr>
          <a:lstStyle/>
          <a:p>
            <a:pPr marL="342900" indent="-342900" algn="ctr">
              <a:buFont typeface="Arial" panose="020B0604020202020204" pitchFamily="34" charset="0"/>
              <a:buChar char="•"/>
            </a:pPr>
            <a:r>
              <a:rPr lang="en-US" sz="1800" dirty="0"/>
              <a:t>WE  CAN SEE THAT MOST OF THE VALUE IS NUMERICAL.</a:t>
            </a:r>
          </a:p>
          <a:p>
            <a:pPr marL="342900" indent="-342900" algn="ctr">
              <a:buFont typeface="Arial" panose="020B0604020202020204" pitchFamily="34" charset="0"/>
              <a:buChar char="•"/>
            </a:pPr>
            <a:r>
              <a:rPr lang="en-US" sz="1800" dirty="0"/>
              <a:t>WE CAN SEE OUTLIER  FACTOR.</a:t>
            </a:r>
          </a:p>
          <a:p>
            <a:pPr marL="342900" indent="-342900" algn="ctr">
              <a:buFont typeface="Arial" panose="020B0604020202020204" pitchFamily="34" charset="0"/>
              <a:buChar char="•"/>
            </a:pPr>
            <a:r>
              <a:rPr lang="en-US" sz="1800" dirty="0"/>
              <a:t>EVEN ZERO ALSO PRESENT.</a:t>
            </a:r>
          </a:p>
        </p:txBody>
      </p:sp>
      <p:pic>
        <p:nvPicPr>
          <p:cNvPr id="5" name="Content Placeholder 4" descr="A screenshot of a graph&#10;&#10;Description automatically generated">
            <a:extLst>
              <a:ext uri="{FF2B5EF4-FFF2-40B4-BE49-F238E27FC236}">
                <a16:creationId xmlns:a16="http://schemas.microsoft.com/office/drawing/2014/main" id="{6F404872-7F29-12EB-1D18-7873E0106D77}"/>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7072963" y="699230"/>
            <a:ext cx="4499912" cy="2034445"/>
          </a:xfrm>
          <a:prstGeom prst="rect">
            <a:avLst/>
          </a:prstGeom>
        </p:spPr>
      </p:pic>
      <p:grpSp>
        <p:nvGrpSpPr>
          <p:cNvPr id="30" name="Group 29">
            <a:extLst>
              <a:ext uri="{FF2B5EF4-FFF2-40B4-BE49-F238E27FC236}">
                <a16:creationId xmlns:a16="http://schemas.microsoft.com/office/drawing/2014/main" id="{7CD49DFA-3E95-4EE4-8505-DADB9ABC70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31" name="Rectangle 30">
              <a:extLst>
                <a:ext uri="{FF2B5EF4-FFF2-40B4-BE49-F238E27FC236}">
                  <a16:creationId xmlns:a16="http://schemas.microsoft.com/office/drawing/2014/main" id="{36D817C6-71C0-49E6-8B19-E9E9217A2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A23AD9A9-354F-444B-9370-B698970FEF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27F4928-516E-4CF1-8E81-C485279708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02212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3076A4E-38BA-4BCB-BE40-AD144E24E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8D0C60F-E7BC-47C4-989A-5CF3E68BD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5">
            <a:extLst>
              <a:ext uri="{FF2B5EF4-FFF2-40B4-BE49-F238E27FC236}">
                <a16:creationId xmlns:a16="http://schemas.microsoft.com/office/drawing/2014/main" id="{B572D2B0-57F9-4D28-8840-98CD62539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556217-EE03-3867-F72C-D11FB6398768}"/>
              </a:ext>
            </a:extLst>
          </p:cNvPr>
          <p:cNvSpPr>
            <a:spLocks noGrp="1"/>
          </p:cNvSpPr>
          <p:nvPr>
            <p:ph type="title"/>
          </p:nvPr>
        </p:nvSpPr>
        <p:spPr>
          <a:xfrm>
            <a:off x="1455420" y="1737360"/>
            <a:ext cx="3185159" cy="2524187"/>
          </a:xfrm>
        </p:spPr>
        <p:txBody>
          <a:bodyPr anchor="ctr">
            <a:normAutofit/>
          </a:bodyPr>
          <a:lstStyle/>
          <a:p>
            <a:pPr algn="ctr"/>
            <a:r>
              <a:rPr lang="en-IN" sz="3000" dirty="0"/>
              <a:t>DATA INFORMATION</a:t>
            </a:r>
          </a:p>
        </p:txBody>
      </p:sp>
      <p:sp>
        <p:nvSpPr>
          <p:cNvPr id="9" name="Content Placeholder 8">
            <a:extLst>
              <a:ext uri="{FF2B5EF4-FFF2-40B4-BE49-F238E27FC236}">
                <a16:creationId xmlns:a16="http://schemas.microsoft.com/office/drawing/2014/main" id="{D4F4B0A1-65CD-3841-14DE-264F20444B72}"/>
              </a:ext>
            </a:extLst>
          </p:cNvPr>
          <p:cNvSpPr>
            <a:spLocks noGrp="1"/>
          </p:cNvSpPr>
          <p:nvPr>
            <p:ph idx="1"/>
          </p:nvPr>
        </p:nvSpPr>
        <p:spPr>
          <a:xfrm>
            <a:off x="6323162" y="4261547"/>
            <a:ext cx="5868837" cy="2527540"/>
          </a:xfrm>
        </p:spPr>
        <p:txBody>
          <a:bodyPr anchor="ctr">
            <a:normAutofit/>
          </a:bodyPr>
          <a:lstStyle/>
          <a:p>
            <a:pPr marL="342900" indent="-342900" algn="ctr">
              <a:buFont typeface="Arial" panose="020B0604020202020204" pitchFamily="34" charset="0"/>
              <a:buChar char="•"/>
            </a:pPr>
            <a:r>
              <a:rPr lang="en-US" sz="1600" dirty="0"/>
              <a:t>THERE IS NO NULL  VALUE IN THIS DATA SET.</a:t>
            </a:r>
          </a:p>
          <a:p>
            <a:pPr marL="342900" indent="-342900" algn="ctr">
              <a:buFont typeface="Arial" panose="020B0604020202020204" pitchFamily="34" charset="0"/>
              <a:buChar char="•"/>
            </a:pPr>
            <a:r>
              <a:rPr lang="en-US" sz="1600" dirty="0"/>
              <a:t>THERE ARE 10 COLUMNS &amp; 19690 ROWS IN THIS DATASET.</a:t>
            </a:r>
          </a:p>
          <a:p>
            <a:pPr marL="342900" indent="-342900" algn="ctr">
              <a:buFont typeface="Arial" panose="020B0604020202020204" pitchFamily="34" charset="0"/>
              <a:buChar char="•"/>
            </a:pPr>
            <a:r>
              <a:rPr lang="en-US" sz="1600" dirty="0"/>
              <a:t>THREE CATEGORICAL COLUMNS.</a:t>
            </a:r>
          </a:p>
          <a:p>
            <a:pPr marL="342900" indent="-342900" algn="ctr">
              <a:buFont typeface="Arial" panose="020B0604020202020204" pitchFamily="34" charset="0"/>
              <a:buChar char="•"/>
            </a:pPr>
            <a:endParaRPr lang="en-US" sz="1800" dirty="0"/>
          </a:p>
        </p:txBody>
      </p:sp>
      <p:grpSp>
        <p:nvGrpSpPr>
          <p:cNvPr id="30" name="Group 29">
            <a:extLst>
              <a:ext uri="{FF2B5EF4-FFF2-40B4-BE49-F238E27FC236}">
                <a16:creationId xmlns:a16="http://schemas.microsoft.com/office/drawing/2014/main" id="{7CD49DFA-3E95-4EE4-8505-DADB9ABC70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31" name="Rectangle 30">
              <a:extLst>
                <a:ext uri="{FF2B5EF4-FFF2-40B4-BE49-F238E27FC236}">
                  <a16:creationId xmlns:a16="http://schemas.microsoft.com/office/drawing/2014/main" id="{36D817C6-71C0-49E6-8B19-E9E9217A2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A23AD9A9-354F-444B-9370-B698970FEF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27F4928-516E-4CF1-8E81-C485279708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44ABE037-1078-1771-97F8-7F4A9EEDF9E8}"/>
              </a:ext>
            </a:extLst>
          </p:cNvPr>
          <p:cNvPicPr>
            <a:picLocks noChangeAspect="1"/>
          </p:cNvPicPr>
          <p:nvPr/>
        </p:nvPicPr>
        <p:blipFill>
          <a:blip r:embed="rId2"/>
          <a:stretch>
            <a:fillRect/>
          </a:stretch>
        </p:blipFill>
        <p:spPr>
          <a:xfrm>
            <a:off x="6503513" y="60385"/>
            <a:ext cx="5444200" cy="4097547"/>
          </a:xfrm>
          <a:prstGeom prst="rect">
            <a:avLst/>
          </a:prstGeom>
        </p:spPr>
      </p:pic>
    </p:spTree>
    <p:extLst>
      <p:ext uri="{BB962C8B-B14F-4D97-AF65-F5344CB8AC3E}">
        <p14:creationId xmlns:p14="http://schemas.microsoft.com/office/powerpoint/2010/main" val="2222275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3853A-267C-8EF5-4BE0-CFB8353C93AD}"/>
              </a:ext>
            </a:extLst>
          </p:cNvPr>
          <p:cNvSpPr>
            <a:spLocks noGrp="1"/>
          </p:cNvSpPr>
          <p:nvPr>
            <p:ph type="title"/>
          </p:nvPr>
        </p:nvSpPr>
        <p:spPr/>
        <p:txBody>
          <a:bodyPr>
            <a:normAutofit fontScale="90000"/>
          </a:bodyPr>
          <a:lstStyle/>
          <a:p>
            <a:r>
              <a:rPr lang="en-IN" dirty="0"/>
              <a:t>ANNUAL RAINFALL</a:t>
            </a:r>
            <a:br>
              <a:rPr lang="en-IN" dirty="0"/>
            </a:br>
            <a:br>
              <a:rPr lang="en-IN" dirty="0"/>
            </a:br>
            <a:r>
              <a:rPr lang="en-IN" sz="2200" dirty="0"/>
              <a:t>HIGHEST ONE IS MEGHALAYA AND SECOND ONE IS WEST BENGAL</a:t>
            </a:r>
            <a:endParaRPr lang="en-IN" dirty="0"/>
          </a:p>
        </p:txBody>
      </p:sp>
      <p:pic>
        <p:nvPicPr>
          <p:cNvPr id="4" name="Content Placeholder 3">
            <a:extLst>
              <a:ext uri="{FF2B5EF4-FFF2-40B4-BE49-F238E27FC236}">
                <a16:creationId xmlns:a16="http://schemas.microsoft.com/office/drawing/2014/main" id="{0CF5BE93-0F75-9E28-01F8-CD5B6097AAC0}"/>
              </a:ext>
            </a:extLst>
          </p:cNvPr>
          <p:cNvPicPr>
            <a:picLocks noGrp="1" noChangeAspect="1"/>
          </p:cNvPicPr>
          <p:nvPr>
            <p:ph idx="1"/>
          </p:nvPr>
        </p:nvPicPr>
        <p:blipFill>
          <a:blip r:embed="rId2"/>
          <a:stretch>
            <a:fillRect/>
          </a:stretch>
        </p:blipFill>
        <p:spPr>
          <a:xfrm>
            <a:off x="487017" y="2162175"/>
            <a:ext cx="11062253" cy="3968750"/>
          </a:xfrm>
          <a:prstGeom prst="rect">
            <a:avLst/>
          </a:prstGeom>
        </p:spPr>
      </p:pic>
    </p:spTree>
    <p:extLst>
      <p:ext uri="{BB962C8B-B14F-4D97-AF65-F5344CB8AC3E}">
        <p14:creationId xmlns:p14="http://schemas.microsoft.com/office/powerpoint/2010/main" val="4068545909"/>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emplate>Gallery</Template>
  <TotalTime>1216</TotalTime>
  <Words>675</Words>
  <Application>Microsoft Office PowerPoint</Application>
  <PresentationFormat>Widescreen</PresentationFormat>
  <Paragraphs>66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Bembo</vt:lpstr>
      <vt:lpstr>Helvetica Neue</vt:lpstr>
      <vt:lpstr>Söhne</vt:lpstr>
      <vt:lpstr>AdornVTI</vt:lpstr>
      <vt:lpstr>CROP YIELD </vt:lpstr>
      <vt:lpstr>INTRODUCTION</vt:lpstr>
      <vt:lpstr>OBJECTIVE </vt:lpstr>
      <vt:lpstr>DATA PROCESSE-FLOW </vt:lpstr>
      <vt:lpstr>TOOLS AND PLATFORM USED</vt:lpstr>
      <vt:lpstr>DATA DESCRIPTION</vt:lpstr>
      <vt:lpstr>EXPLORATORY DATA ANALYSIS(EDA)</vt:lpstr>
      <vt:lpstr>DATA INFORMATION</vt:lpstr>
      <vt:lpstr>ANNUAL RAINFALL  HIGHEST ONE IS MEGHALAYA AND SECOND ONE IS WEST BENGAL</vt:lpstr>
      <vt:lpstr>BAR PLOT OF YIELD AND REGION  From the below graph, it can be observed that the yield of West Bengal is the highest. Reason can be more annual rainfall, use of fertilizers. </vt:lpstr>
      <vt:lpstr>BAR GRAPH OF SEASON</vt:lpstr>
      <vt:lpstr>USE OF FERTILIZER IN DIFFERENT CROPS  THE MOST AMOUNT OF FERTILIZER IS USED IN RICE CROPS. THE SECOND CROP TO USE MORE FERTILIZER IS WHEAT CROP.</vt:lpstr>
      <vt:lpstr>MEASURE OF YIELD OVER THE YEAR  It can be observed that the yield has increased over the year, but after 2014 it is showing a declining trend. Reasons can be climate change, decrease in soil fertility</vt:lpstr>
      <vt:lpstr>MODEL BUILDING </vt:lpstr>
      <vt:lpstr>LINEAR REGRESSION</vt:lpstr>
      <vt:lpstr>RANDOM FOREST</vt:lpstr>
      <vt:lpstr>MODEL PERFORMANCE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YIELD</dc:title>
  <dc:creator>Sanskar Sahu</dc:creator>
  <cp:lastModifiedBy>Sanskar Sahu</cp:lastModifiedBy>
  <cp:revision>9</cp:revision>
  <dcterms:created xsi:type="dcterms:W3CDTF">2024-03-14T12:20:31Z</dcterms:created>
  <dcterms:modified xsi:type="dcterms:W3CDTF">2024-06-30T06:46:29Z</dcterms:modified>
</cp:coreProperties>
</file>