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1FD8E80-3B27-4AED-8143-43E5A8DB4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u="sng" dirty="0"/>
              <a:t>Food Truck – </a:t>
            </a:r>
            <a:br>
              <a:rPr lang="en-CA" b="1" u="sng" dirty="0"/>
            </a:br>
            <a:r>
              <a:rPr lang="en-CA" b="1" u="sng" dirty="0"/>
              <a:t>Business Analysis (US)</a:t>
            </a:r>
            <a:endParaRPr b="1" u="sng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F6622EE-5652-4D53-933B-DD1B02077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By</a:t>
            </a:r>
          </a:p>
          <a:p>
            <a:r>
              <a:rPr lang="en-CA" b="1" dirty="0"/>
              <a:t>Sanskar Srivastava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Food Truck - Business Analysis11">
            <a:extLst>
              <a:ext uri="{FF2B5EF4-FFF2-40B4-BE49-F238E27FC236}">
                <a16:creationId xmlns:a16="http://schemas.microsoft.com/office/drawing/2014/main" id="{F9E61A9C-AD35-4E1B-8BCF-F7AEB0A2E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od Truck - Business Analysis12">
            <a:extLst>
              <a:ext uri="{FF2B5EF4-FFF2-40B4-BE49-F238E27FC236}">
                <a16:creationId xmlns:a16="http://schemas.microsoft.com/office/drawing/2014/main" id="{E898C11A-4033-4084-B32E-6E2817AB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Food Truck - Business Analysis1">
            <a:extLst>
              <a:ext uri="{FF2B5EF4-FFF2-40B4-BE49-F238E27FC236}">
                <a16:creationId xmlns:a16="http://schemas.microsoft.com/office/drawing/2014/main" id="{4BFE5CE2-FD6D-403F-8571-07D476F0E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Food Truck - Business Analysis7">
            <a:extLst>
              <a:ext uri="{FF2B5EF4-FFF2-40B4-BE49-F238E27FC236}">
                <a16:creationId xmlns:a16="http://schemas.microsoft.com/office/drawing/2014/main" id="{9C177795-2F4B-4B0C-AA55-A21F0CA0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F2430F-C787-9652-32CF-31813D0ED3B1}"/>
              </a:ext>
            </a:extLst>
          </p:cNvPr>
          <p:cNvCxnSpPr>
            <a:cxnSpLocks/>
          </p:cNvCxnSpPr>
          <p:nvPr/>
        </p:nvCxnSpPr>
        <p:spPr>
          <a:xfrm flipV="1">
            <a:off x="1453716" y="2581656"/>
            <a:ext cx="720000" cy="295200"/>
          </a:xfrm>
          <a:prstGeom prst="bentConnector3">
            <a:avLst>
              <a:gd name="adj1" fmla="val 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35935FB-EE90-F79D-6829-6CFE90B095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35555" y="4651375"/>
            <a:ext cx="412242" cy="375920"/>
          </a:xfrm>
          <a:prstGeom prst="bentConnector3">
            <a:avLst>
              <a:gd name="adj1" fmla="val 120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9EAB33-774E-DDA8-A941-01DC7A8B0D52}"/>
              </a:ext>
            </a:extLst>
          </p:cNvPr>
          <p:cNvCxnSpPr>
            <a:cxnSpLocks/>
          </p:cNvCxnSpPr>
          <p:nvPr/>
        </p:nvCxnSpPr>
        <p:spPr>
          <a:xfrm flipV="1">
            <a:off x="4142232" y="4251960"/>
            <a:ext cx="0" cy="301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3BD31EF-95B0-46D9-56D6-00BC757E68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43456" y="3272328"/>
            <a:ext cx="601200" cy="990000"/>
          </a:xfrm>
          <a:prstGeom prst="bentConnector3">
            <a:avLst>
              <a:gd name="adj1" fmla="val 88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F1D7A95-3482-D835-D5CC-7B9973A9C997}"/>
              </a:ext>
            </a:extLst>
          </p:cNvPr>
          <p:cNvCxnSpPr>
            <a:cxnSpLocks/>
          </p:cNvCxnSpPr>
          <p:nvPr/>
        </p:nvCxnSpPr>
        <p:spPr>
          <a:xfrm rot="5400000">
            <a:off x="8723611" y="4303692"/>
            <a:ext cx="180000" cy="360000"/>
          </a:xfrm>
          <a:prstGeom prst="bentConnector3">
            <a:avLst>
              <a:gd name="adj1" fmla="val -1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ood Truck - Business Analysis5">
            <a:extLst>
              <a:ext uri="{FF2B5EF4-FFF2-40B4-BE49-F238E27FC236}">
                <a16:creationId xmlns:a16="http://schemas.microsoft.com/office/drawing/2014/main" id="{37DD5C44-089E-425C-9494-1C4F56860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Food Truck - Business Analysis3">
            <a:extLst>
              <a:ext uri="{FF2B5EF4-FFF2-40B4-BE49-F238E27FC236}">
                <a16:creationId xmlns:a16="http://schemas.microsoft.com/office/drawing/2014/main" id="{C1F36DBD-FC8C-4A9A-AE6B-F1905B98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ood Truck - Business Analysis8">
            <a:extLst>
              <a:ext uri="{FF2B5EF4-FFF2-40B4-BE49-F238E27FC236}">
                <a16:creationId xmlns:a16="http://schemas.microsoft.com/office/drawing/2014/main" id="{48099D30-8C82-481D-95C9-895A72000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Food Truck - Business Analysis6">
            <a:extLst>
              <a:ext uri="{FF2B5EF4-FFF2-40B4-BE49-F238E27FC236}">
                <a16:creationId xmlns:a16="http://schemas.microsoft.com/office/drawing/2014/main" id="{75F188A1-54CF-4E0D-99F0-9E011215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Food Truck - Business Analysis9">
            <a:extLst>
              <a:ext uri="{FF2B5EF4-FFF2-40B4-BE49-F238E27FC236}">
                <a16:creationId xmlns:a16="http://schemas.microsoft.com/office/drawing/2014/main" id="{650DF18E-B556-4AFA-81AF-362B4FB2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ood Truck - Business Analysis10">
            <a:extLst>
              <a:ext uri="{FF2B5EF4-FFF2-40B4-BE49-F238E27FC236}">
                <a16:creationId xmlns:a16="http://schemas.microsoft.com/office/drawing/2014/main" id="{52D8B9C3-3947-44F7-AE00-88FEC7578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71" y="0"/>
            <a:ext cx="10459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</Words>
  <Application>Microsoft Macintosh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Food Truck –  Business Analysis (US)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Sanskar Srivastava</cp:lastModifiedBy>
  <cp:revision>1</cp:revision>
  <dcterms:created xsi:type="dcterms:W3CDTF">2024-10-10T01:44:54Z</dcterms:created>
  <dcterms:modified xsi:type="dcterms:W3CDTF">2024-10-10T04:28:48Z</dcterms:modified>
</cp:coreProperties>
</file>