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571" r:id="rId17"/>
    <p:sldId id="5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ban Dasgupta" userId="4b7ead91-73cc-4a2f-b6a8-eb10bdf923f0" providerId="ADAL" clId="{F965C206-FF50-4A7C-BE0C-CAF5B7C64C6C}"/>
  </pc:docChgLst>
  <pc:docChgLst>
    <pc:chgData name="Anirban Dasgupta " userId="4b7ead91-73cc-4a2f-b6a8-eb10bdf923f0" providerId="ADAL" clId="{8EB03B4D-B4B6-45A1-8238-FEF79A089E32}"/>
    <pc:docChg chg="undo custSel addSld delSld modSld modMainMaster">
      <pc:chgData name="Anirban Dasgupta " userId="4b7ead91-73cc-4a2f-b6a8-eb10bdf923f0" providerId="ADAL" clId="{8EB03B4D-B4B6-45A1-8238-FEF79A089E32}" dt="2025-01-05T05:54:09.328" v="276" actId="465"/>
      <pc:docMkLst>
        <pc:docMk/>
      </pc:docMkLst>
      <pc:sldChg chg="addSp delSp modSp">
        <pc:chgData name="Anirban Dasgupta " userId="4b7ead91-73cc-4a2f-b6a8-eb10bdf923f0" providerId="ADAL" clId="{8EB03B4D-B4B6-45A1-8238-FEF79A089E32}" dt="2025-01-02T14:52:36.861" v="134" actId="478"/>
        <pc:sldMkLst>
          <pc:docMk/>
          <pc:sldMk cId="218382196" sldId="257"/>
        </pc:sldMkLst>
        <pc:picChg chg="add del mod">
          <ac:chgData name="Anirban Dasgupta " userId="4b7ead91-73cc-4a2f-b6a8-eb10bdf923f0" providerId="ADAL" clId="{8EB03B4D-B4B6-45A1-8238-FEF79A089E32}" dt="2025-01-02T14:52:36.861" v="134" actId="478"/>
          <ac:picMkLst>
            <pc:docMk/>
            <pc:sldMk cId="218382196" sldId="257"/>
            <ac:picMk id="13" creationId="{0FE2799F-B455-4ABC-AEEE-6DD35230F8F7}"/>
          </ac:picMkLst>
        </pc:picChg>
      </pc:sldChg>
      <pc:sldChg chg="modSp">
        <pc:chgData name="Anirban Dasgupta " userId="4b7ead91-73cc-4a2f-b6a8-eb10bdf923f0" providerId="ADAL" clId="{8EB03B4D-B4B6-45A1-8238-FEF79A089E32}" dt="2025-01-02T14:52:51.274" v="136" actId="339"/>
        <pc:sldMkLst>
          <pc:docMk/>
          <pc:sldMk cId="3973362296" sldId="258"/>
        </pc:sldMkLst>
        <pc:grpChg chg="mod">
          <ac:chgData name="Anirban Dasgupta " userId="4b7ead91-73cc-4a2f-b6a8-eb10bdf923f0" providerId="ADAL" clId="{8EB03B4D-B4B6-45A1-8238-FEF79A089E32}" dt="2025-01-02T14:52:51.274" v="136" actId="339"/>
          <ac:grpSpMkLst>
            <pc:docMk/>
            <pc:sldMk cId="3973362296" sldId="258"/>
            <ac:grpSpMk id="26" creationId="{06A9DED9-EBA9-4531-8E43-5E14DBED6B95}"/>
          </ac:grpSpMkLst>
        </pc:grpChg>
      </pc:sldChg>
      <pc:sldChg chg="modSp">
        <pc:chgData name="Anirban Dasgupta " userId="4b7ead91-73cc-4a2f-b6a8-eb10bdf923f0" providerId="ADAL" clId="{8EB03B4D-B4B6-45A1-8238-FEF79A089E32}" dt="2025-01-05T05:49:50.564" v="204" actId="1038"/>
        <pc:sldMkLst>
          <pc:docMk/>
          <pc:sldMk cId="56436237" sldId="259"/>
        </pc:sldMkLst>
        <pc:spChg chg="mod">
          <ac:chgData name="Anirban Dasgupta " userId="4b7ead91-73cc-4a2f-b6a8-eb10bdf923f0" providerId="ADAL" clId="{8EB03B4D-B4B6-45A1-8238-FEF79A089E32}" dt="2025-01-05T05:49:50.564" v="204" actId="1038"/>
          <ac:spMkLst>
            <pc:docMk/>
            <pc:sldMk cId="56436237" sldId="259"/>
            <ac:spMk id="6" creationId="{1F6D448F-99C9-47B4-AD1A-023F41782F67}"/>
          </ac:spMkLst>
        </pc:spChg>
        <pc:spChg chg="mod">
          <ac:chgData name="Anirban Dasgupta " userId="4b7ead91-73cc-4a2f-b6a8-eb10bdf923f0" providerId="ADAL" clId="{8EB03B4D-B4B6-45A1-8238-FEF79A089E32}" dt="2025-01-05T05:49:50.564" v="204" actId="1038"/>
          <ac:spMkLst>
            <pc:docMk/>
            <pc:sldMk cId="56436237" sldId="259"/>
            <ac:spMk id="7" creationId="{7525022E-39F5-4DD7-BEBF-8E8C83CCD9BE}"/>
          </ac:spMkLst>
        </pc:spChg>
        <pc:spChg chg="mod">
          <ac:chgData name="Anirban Dasgupta " userId="4b7ead91-73cc-4a2f-b6a8-eb10bdf923f0" providerId="ADAL" clId="{8EB03B4D-B4B6-45A1-8238-FEF79A089E32}" dt="2025-01-05T05:49:50.564" v="204" actId="1038"/>
          <ac:spMkLst>
            <pc:docMk/>
            <pc:sldMk cId="56436237" sldId="259"/>
            <ac:spMk id="8" creationId="{DD4BE8BF-C5EB-43C4-A173-74C110C43C03}"/>
          </ac:spMkLst>
        </pc:spChg>
        <pc:spChg chg="mod">
          <ac:chgData name="Anirban Dasgupta " userId="4b7ead91-73cc-4a2f-b6a8-eb10bdf923f0" providerId="ADAL" clId="{8EB03B4D-B4B6-45A1-8238-FEF79A089E32}" dt="2025-01-05T05:49:50.564" v="204" actId="1038"/>
          <ac:spMkLst>
            <pc:docMk/>
            <pc:sldMk cId="56436237" sldId="259"/>
            <ac:spMk id="11" creationId="{4084F429-65BA-49A7-A8BB-A3576E88142A}"/>
          </ac:spMkLst>
        </pc:spChg>
        <pc:spChg chg="mod">
          <ac:chgData name="Anirban Dasgupta " userId="4b7ead91-73cc-4a2f-b6a8-eb10bdf923f0" providerId="ADAL" clId="{8EB03B4D-B4B6-45A1-8238-FEF79A089E32}" dt="2025-01-05T05:49:50.564" v="204" actId="1038"/>
          <ac:spMkLst>
            <pc:docMk/>
            <pc:sldMk cId="56436237" sldId="259"/>
            <ac:spMk id="16" creationId="{2706EAED-1981-4092-B059-F6CD6371C0B5}"/>
          </ac:spMkLst>
        </pc:spChg>
      </pc:sldChg>
      <pc:sldChg chg="modSp">
        <pc:chgData name="Anirban Dasgupta " userId="4b7ead91-73cc-4a2f-b6a8-eb10bdf923f0" providerId="ADAL" clId="{8EB03B4D-B4B6-45A1-8238-FEF79A089E32}" dt="2025-01-05T05:50:24.422" v="220" actId="113"/>
        <pc:sldMkLst>
          <pc:docMk/>
          <pc:sldMk cId="4018502961" sldId="266"/>
        </pc:sldMkLst>
        <pc:graphicFrameChg chg="mod">
          <ac:chgData name="Anirban Dasgupta " userId="4b7ead91-73cc-4a2f-b6a8-eb10bdf923f0" providerId="ADAL" clId="{8EB03B4D-B4B6-45A1-8238-FEF79A089E32}" dt="2025-01-05T05:50:24.422" v="220" actId="113"/>
          <ac:graphicFrameMkLst>
            <pc:docMk/>
            <pc:sldMk cId="4018502961" sldId="266"/>
            <ac:graphicFrameMk id="3" creationId="{7A9623A6-A6C7-4CD0-B068-E9C7A6DA16B4}"/>
          </ac:graphicFrameMkLst>
        </pc:graphicFrameChg>
      </pc:sldChg>
      <pc:sldChg chg="addSp delSp">
        <pc:chgData name="Anirban Dasgupta " userId="4b7ead91-73cc-4a2f-b6a8-eb10bdf923f0" providerId="ADAL" clId="{8EB03B4D-B4B6-45A1-8238-FEF79A089E32}" dt="2025-01-02T14:56:03.552" v="186" actId="478"/>
        <pc:sldMkLst>
          <pc:docMk/>
          <pc:sldMk cId="3800259886" sldId="268"/>
        </pc:sldMkLst>
        <pc:spChg chg="add del">
          <ac:chgData name="Anirban Dasgupta " userId="4b7ead91-73cc-4a2f-b6a8-eb10bdf923f0" providerId="ADAL" clId="{8EB03B4D-B4B6-45A1-8238-FEF79A089E32}" dt="2025-01-02T14:56:03.552" v="186" actId="478"/>
          <ac:spMkLst>
            <pc:docMk/>
            <pc:sldMk cId="3800259886" sldId="268"/>
            <ac:spMk id="15" creationId="{DC29D4AD-0CD8-46BE-BD31-DCF0D57622BD}"/>
          </ac:spMkLst>
        </pc:spChg>
        <pc:spChg chg="add del">
          <ac:chgData name="Anirban Dasgupta " userId="4b7ead91-73cc-4a2f-b6a8-eb10bdf923f0" providerId="ADAL" clId="{8EB03B4D-B4B6-45A1-8238-FEF79A089E32}" dt="2025-01-02T14:56:03.107" v="185" actId="478"/>
          <ac:spMkLst>
            <pc:docMk/>
            <pc:sldMk cId="3800259886" sldId="268"/>
            <ac:spMk id="16" creationId="{B8E0A52E-274E-4191-91A4-C113D1FEB7DB}"/>
          </ac:spMkLst>
        </pc:spChg>
      </pc:sldChg>
      <pc:sldChg chg="delSp">
        <pc:chgData name="Anirban Dasgupta " userId="4b7ead91-73cc-4a2f-b6a8-eb10bdf923f0" providerId="ADAL" clId="{8EB03B4D-B4B6-45A1-8238-FEF79A089E32}" dt="2025-01-02T14:55:51.066" v="182" actId="478"/>
        <pc:sldMkLst>
          <pc:docMk/>
          <pc:sldMk cId="2589316825" sldId="269"/>
        </pc:sldMkLst>
        <pc:spChg chg="del">
          <ac:chgData name="Anirban Dasgupta " userId="4b7ead91-73cc-4a2f-b6a8-eb10bdf923f0" providerId="ADAL" clId="{8EB03B4D-B4B6-45A1-8238-FEF79A089E32}" dt="2025-01-02T14:55:51.066" v="182" actId="478"/>
          <ac:spMkLst>
            <pc:docMk/>
            <pc:sldMk cId="2589316825" sldId="269"/>
            <ac:spMk id="15" creationId="{76E9C273-55F1-4B95-831C-E99057170918}"/>
          </ac:spMkLst>
        </pc:spChg>
      </pc:sldChg>
      <pc:sldChg chg="delSp modSp add del">
        <pc:chgData name="Anirban Dasgupta " userId="4b7ead91-73cc-4a2f-b6a8-eb10bdf923f0" providerId="ADAL" clId="{8EB03B4D-B4B6-45A1-8238-FEF79A089E32}" dt="2025-01-05T05:52:25.822" v="270"/>
        <pc:sldMkLst>
          <pc:docMk/>
          <pc:sldMk cId="19199137" sldId="270"/>
        </pc:sldMkLst>
        <pc:spChg chg="mod">
          <ac:chgData name="Anirban Dasgupta " userId="4b7ead91-73cc-4a2f-b6a8-eb10bdf923f0" providerId="ADAL" clId="{8EB03B4D-B4B6-45A1-8238-FEF79A089E32}" dt="2025-01-05T05:52:25.822" v="270"/>
          <ac:spMkLst>
            <pc:docMk/>
            <pc:sldMk cId="19199137" sldId="270"/>
            <ac:spMk id="12" creationId="{57959055-45B2-46CA-8626-A5ACB41F6DD7}"/>
          </ac:spMkLst>
        </pc:spChg>
        <pc:spChg chg="mod">
          <ac:chgData name="Anirban Dasgupta " userId="4b7ead91-73cc-4a2f-b6a8-eb10bdf923f0" providerId="ADAL" clId="{8EB03B4D-B4B6-45A1-8238-FEF79A089E32}" dt="2025-01-05T05:51:46.791" v="229" actId="20577"/>
          <ac:spMkLst>
            <pc:docMk/>
            <pc:sldMk cId="19199137" sldId="270"/>
            <ac:spMk id="16" creationId="{99AADF7B-47FD-4F9E-B7AA-2C302AA8684D}"/>
          </ac:spMkLst>
        </pc:spChg>
        <pc:spChg chg="mod">
          <ac:chgData name="Anirban Dasgupta " userId="4b7ead91-73cc-4a2f-b6a8-eb10bdf923f0" providerId="ADAL" clId="{8EB03B4D-B4B6-45A1-8238-FEF79A089E32}" dt="2025-01-05T05:52:03.849" v="247" actId="20577"/>
          <ac:spMkLst>
            <pc:docMk/>
            <pc:sldMk cId="19199137" sldId="270"/>
            <ac:spMk id="19" creationId="{857066C4-D490-44F1-B3CE-36FCC11EEBF8}"/>
          </ac:spMkLst>
        </pc:spChg>
        <pc:spChg chg="mod">
          <ac:chgData name="Anirban Dasgupta " userId="4b7ead91-73cc-4a2f-b6a8-eb10bdf923f0" providerId="ADAL" clId="{8EB03B4D-B4B6-45A1-8238-FEF79A089E32}" dt="2025-01-05T05:52:14.421" v="261" actId="20577"/>
          <ac:spMkLst>
            <pc:docMk/>
            <pc:sldMk cId="19199137" sldId="270"/>
            <ac:spMk id="22" creationId="{CC816DB6-6536-4F25-A501-0D18CDB2A4DE}"/>
          </ac:spMkLst>
        </pc:spChg>
        <pc:spChg chg="del">
          <ac:chgData name="Anirban Dasgupta " userId="4b7ead91-73cc-4a2f-b6a8-eb10bdf923f0" providerId="ADAL" clId="{8EB03B4D-B4B6-45A1-8238-FEF79A089E32}" dt="2025-01-05T05:51:32.444" v="223" actId="478"/>
          <ac:spMkLst>
            <pc:docMk/>
            <pc:sldMk cId="19199137" sldId="270"/>
            <ac:spMk id="23" creationId="{F5695EF7-E466-449C-9E4D-CA6D738A5152}"/>
          </ac:spMkLst>
        </pc:spChg>
        <pc:spChg chg="del">
          <ac:chgData name="Anirban Dasgupta " userId="4b7ead91-73cc-4a2f-b6a8-eb10bdf923f0" providerId="ADAL" clId="{8EB03B4D-B4B6-45A1-8238-FEF79A089E32}" dt="2025-01-05T05:51:32.444" v="223" actId="478"/>
          <ac:spMkLst>
            <pc:docMk/>
            <pc:sldMk cId="19199137" sldId="270"/>
            <ac:spMk id="24" creationId="{027C9E1F-6CA6-490D-86F5-20580CDBC30E}"/>
          </ac:spMkLst>
        </pc:spChg>
        <pc:spChg chg="del">
          <ac:chgData name="Anirban Dasgupta " userId="4b7ead91-73cc-4a2f-b6a8-eb10bdf923f0" providerId="ADAL" clId="{8EB03B4D-B4B6-45A1-8238-FEF79A089E32}" dt="2025-01-05T05:51:32.444" v="223" actId="478"/>
          <ac:spMkLst>
            <pc:docMk/>
            <pc:sldMk cId="19199137" sldId="270"/>
            <ac:spMk id="25" creationId="{0BF37E2A-B94A-482A-89FA-5DC207199DE9}"/>
          </ac:spMkLst>
        </pc:spChg>
        <pc:spChg chg="del">
          <ac:chgData name="Anirban Dasgupta " userId="4b7ead91-73cc-4a2f-b6a8-eb10bdf923f0" providerId="ADAL" clId="{8EB03B4D-B4B6-45A1-8238-FEF79A089E32}" dt="2025-01-05T05:51:38.490" v="224" actId="478"/>
          <ac:spMkLst>
            <pc:docMk/>
            <pc:sldMk cId="19199137" sldId="270"/>
            <ac:spMk id="26" creationId="{11C5FE44-E183-4D63-87E8-1B7702F1E071}"/>
          </ac:spMkLst>
        </pc:spChg>
        <pc:spChg chg="del">
          <ac:chgData name="Anirban Dasgupta " userId="4b7ead91-73cc-4a2f-b6a8-eb10bdf923f0" providerId="ADAL" clId="{8EB03B4D-B4B6-45A1-8238-FEF79A089E32}" dt="2025-01-05T05:51:38.490" v="224" actId="478"/>
          <ac:spMkLst>
            <pc:docMk/>
            <pc:sldMk cId="19199137" sldId="270"/>
            <ac:spMk id="27" creationId="{18719821-91D4-4872-A4FA-9B94A06ADB14}"/>
          </ac:spMkLst>
        </pc:spChg>
      </pc:sldChg>
      <pc:sldChg chg="addSp delSp modSp add">
        <pc:chgData name="Anirban Dasgupta " userId="4b7ead91-73cc-4a2f-b6a8-eb10bdf923f0" providerId="ADAL" clId="{8EB03B4D-B4B6-45A1-8238-FEF79A089E32}" dt="2025-01-05T05:54:09.328" v="276" actId="465"/>
        <pc:sldMkLst>
          <pc:docMk/>
          <pc:sldMk cId="0" sldId="271"/>
        </pc:sldMkLst>
        <pc:spChg chg="del">
          <ac:chgData name="Anirban Dasgupta " userId="4b7ead91-73cc-4a2f-b6a8-eb10bdf923f0" providerId="ADAL" clId="{8EB03B4D-B4B6-45A1-8238-FEF79A089E32}" dt="2025-01-02T14:51:39.485" v="73" actId="478"/>
          <ac:spMkLst>
            <pc:docMk/>
            <pc:sldMk cId="0" sldId="271"/>
            <ac:spMk id="4" creationId="{A1E58784-D587-4432-BB02-6D8B601F49EC}"/>
          </ac:spMkLst>
        </pc:spChg>
        <pc:spChg chg="del">
          <ac:chgData name="Anirban Dasgupta " userId="4b7ead91-73cc-4a2f-b6a8-eb10bdf923f0" providerId="ADAL" clId="{8EB03B4D-B4B6-45A1-8238-FEF79A089E32}" dt="2025-01-02T14:51:45.495" v="75" actId="478"/>
          <ac:spMkLst>
            <pc:docMk/>
            <pc:sldMk cId="0" sldId="271"/>
            <ac:spMk id="5" creationId="{D3163DD4-4CD4-43B5-8F29-0A0E6485F777}"/>
          </ac:spMkLst>
        </pc:spChg>
        <pc:spChg chg="mod">
          <ac:chgData name="Anirban Dasgupta " userId="4b7ead91-73cc-4a2f-b6a8-eb10bdf923f0" providerId="ADAL" clId="{8EB03B4D-B4B6-45A1-8238-FEF79A089E32}" dt="2025-01-05T05:54:09.328" v="276" actId="465"/>
          <ac:spMkLst>
            <pc:docMk/>
            <pc:sldMk cId="0" sldId="271"/>
            <ac:spMk id="8" creationId="{301784CB-20D3-47E2-8FE4-810AC8F179D4}"/>
          </ac:spMkLst>
        </pc:spChg>
        <pc:spChg chg="del">
          <ac:chgData name="Anirban Dasgupta " userId="4b7ead91-73cc-4a2f-b6a8-eb10bdf923f0" providerId="ADAL" clId="{8EB03B4D-B4B6-45A1-8238-FEF79A089E32}" dt="2025-01-02T14:51:47.694" v="76" actId="478"/>
          <ac:spMkLst>
            <pc:docMk/>
            <pc:sldMk cId="0" sldId="271"/>
            <ac:spMk id="10" creationId="{768CE789-1B44-44A1-AFE4-A4AAC7041D1C}"/>
          </ac:spMkLst>
        </pc:spChg>
        <pc:spChg chg="mod">
          <ac:chgData name="Anirban Dasgupta " userId="4b7ead91-73cc-4a2f-b6a8-eb10bdf923f0" providerId="ADAL" clId="{8EB03B4D-B4B6-45A1-8238-FEF79A089E32}" dt="2025-01-05T05:54:09.328" v="276" actId="465"/>
          <ac:spMkLst>
            <pc:docMk/>
            <pc:sldMk cId="0" sldId="271"/>
            <ac:spMk id="2050" creationId="{00000000-0000-0000-0000-000000000000}"/>
          </ac:spMkLst>
        </pc:spChg>
        <pc:spChg chg="mod">
          <ac:chgData name="Anirban Dasgupta " userId="4b7ead91-73cc-4a2f-b6a8-eb10bdf923f0" providerId="ADAL" clId="{8EB03B4D-B4B6-45A1-8238-FEF79A089E32}" dt="2025-01-05T05:54:09.328" v="276" actId="465"/>
          <ac:spMkLst>
            <pc:docMk/>
            <pc:sldMk cId="0" sldId="271"/>
            <ac:spMk id="14340" creationId="{00000000-0000-0000-0000-000000000000}"/>
          </ac:spMkLst>
        </pc:spChg>
        <pc:spChg chg="del">
          <ac:chgData name="Anirban Dasgupta " userId="4b7ead91-73cc-4a2f-b6a8-eb10bdf923f0" providerId="ADAL" clId="{8EB03B4D-B4B6-45A1-8238-FEF79A089E32}" dt="2025-01-02T14:51:42.035" v="74" actId="478"/>
          <ac:spMkLst>
            <pc:docMk/>
            <pc:sldMk cId="0" sldId="271"/>
            <ac:spMk id="14342" creationId="{00000000-0000-0000-0000-000000000000}"/>
          </ac:spMkLst>
        </pc:spChg>
        <pc:picChg chg="add mod">
          <ac:chgData name="Anirban Dasgupta " userId="4b7ead91-73cc-4a2f-b6a8-eb10bdf923f0" providerId="ADAL" clId="{8EB03B4D-B4B6-45A1-8238-FEF79A089E32}" dt="2025-01-02T14:51:53.200" v="78" actId="1076"/>
          <ac:picMkLst>
            <pc:docMk/>
            <pc:sldMk cId="0" sldId="271"/>
            <ac:picMk id="2" creationId="{939D37BD-E486-45A7-985B-8E916AE7369E}"/>
          </ac:picMkLst>
        </pc:picChg>
        <pc:picChg chg="del">
          <ac:chgData name="Anirban Dasgupta " userId="4b7ead91-73cc-4a2f-b6a8-eb10bdf923f0" providerId="ADAL" clId="{8EB03B4D-B4B6-45A1-8238-FEF79A089E32}" dt="2025-01-02T14:50:26.818" v="72" actId="478"/>
          <ac:picMkLst>
            <pc:docMk/>
            <pc:sldMk cId="0" sldId="271"/>
            <ac:picMk id="1026" creationId="{592FB7EA-F476-4BB2-B1B4-FABDDE20363A}"/>
          </ac:picMkLst>
        </pc:picChg>
        <pc:picChg chg="mod">
          <ac:chgData name="Anirban Dasgupta " userId="4b7ead91-73cc-4a2f-b6a8-eb10bdf923f0" providerId="ADAL" clId="{8EB03B4D-B4B6-45A1-8238-FEF79A089E32}" dt="2025-01-05T05:54:09.328" v="276" actId="465"/>
          <ac:picMkLst>
            <pc:docMk/>
            <pc:sldMk cId="0" sldId="271"/>
            <ac:picMk id="1028" creationId="{96852FD4-1DFF-4007-940A-7DB7AC7F3B30}"/>
          </ac:picMkLst>
        </pc:picChg>
      </pc:sldChg>
      <pc:sldChg chg="add">
        <pc:chgData name="Anirban Dasgupta " userId="4b7ead91-73cc-4a2f-b6a8-eb10bdf923f0" providerId="ADAL" clId="{8EB03B4D-B4B6-45A1-8238-FEF79A089E32}" dt="2025-01-02T14:53:55.228" v="156"/>
        <pc:sldMkLst>
          <pc:docMk/>
          <pc:sldMk cId="1880113251" sldId="528"/>
        </pc:sldMkLst>
      </pc:sldChg>
      <pc:sldChg chg="modSp add">
        <pc:chgData name="Anirban Dasgupta " userId="4b7ead91-73cc-4a2f-b6a8-eb10bdf923f0" providerId="ADAL" clId="{8EB03B4D-B4B6-45A1-8238-FEF79A089E32}" dt="2025-01-02T14:55:40.704" v="181"/>
        <pc:sldMkLst>
          <pc:docMk/>
          <pc:sldMk cId="3356791021" sldId="571"/>
        </pc:sldMkLst>
        <pc:spChg chg="mod">
          <ac:chgData name="Anirban Dasgupta " userId="4b7ead91-73cc-4a2f-b6a8-eb10bdf923f0" providerId="ADAL" clId="{8EB03B4D-B4B6-45A1-8238-FEF79A089E32}" dt="2025-01-02T14:55:40.704" v="181"/>
          <ac:spMkLst>
            <pc:docMk/>
            <pc:sldMk cId="3356791021" sldId="571"/>
            <ac:spMk id="5" creationId="{04033536-8229-46AA-AFA1-2606AECB4EAF}"/>
          </ac:spMkLst>
        </pc:spChg>
      </pc:sldChg>
      <pc:sldMasterChg chg="modSldLayout">
        <pc:chgData name="Anirban Dasgupta " userId="4b7ead91-73cc-4a2f-b6a8-eb10bdf923f0" providerId="ADAL" clId="{8EB03B4D-B4B6-45A1-8238-FEF79A089E32}" dt="2025-01-05T05:49:38.363" v="189" actId="1076"/>
        <pc:sldMasterMkLst>
          <pc:docMk/>
          <pc:sldMasterMk cId="139570128" sldId="2147483648"/>
        </pc:sldMasterMkLst>
        <pc:sldLayoutChg chg="addSp modSp">
          <pc:chgData name="Anirban Dasgupta " userId="4b7ead91-73cc-4a2f-b6a8-eb10bdf923f0" providerId="ADAL" clId="{8EB03B4D-B4B6-45A1-8238-FEF79A089E32}" dt="2025-01-05T05:49:38.363" v="189" actId="1076"/>
          <pc:sldLayoutMkLst>
            <pc:docMk/>
            <pc:sldMasterMk cId="139570128" sldId="2147483648"/>
            <pc:sldLayoutMk cId="1130642646" sldId="2147483650"/>
          </pc:sldLayoutMkLst>
          <pc:picChg chg="add mod">
            <ac:chgData name="Anirban Dasgupta " userId="4b7ead91-73cc-4a2f-b6a8-eb10bdf923f0" providerId="ADAL" clId="{8EB03B4D-B4B6-45A1-8238-FEF79A089E32}" dt="2025-01-05T05:49:38.363" v="189" actId="1076"/>
            <ac:picMkLst>
              <pc:docMk/>
              <pc:sldMasterMk cId="139570128" sldId="2147483648"/>
              <pc:sldLayoutMk cId="1130642646" sldId="2147483650"/>
              <ac:picMk id="7" creationId="{F06A029E-42ED-451A-90E3-EFA2988F36F6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32F2A-C45F-44B8-BBC5-967FEC26D963}" type="doc">
      <dgm:prSet loTypeId="urn:microsoft.com/office/officeart/2005/8/layout/target1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7240A84-CF6D-4974-8231-12DE9D4E886E}">
      <dgm:prSet custT="1"/>
      <dgm:spPr/>
      <dgm:t>
        <a:bodyPr/>
        <a:lstStyle/>
        <a:p>
          <a:pPr algn="ctr"/>
          <a:r>
            <a:rPr lang="en-US" sz="1800">
              <a:latin typeface="Bahnschrift Light" panose="020B0502040204020203" pitchFamily="34" charset="0"/>
            </a:rPr>
            <a:t>machine learning (ML)</a:t>
          </a:r>
          <a:endParaRPr lang="en-US" sz="1800" dirty="0">
            <a:latin typeface="Bahnschrift Light" panose="020B0502040204020203" pitchFamily="34" charset="0"/>
          </a:endParaRPr>
        </a:p>
      </dgm:t>
    </dgm:pt>
    <dgm:pt modelId="{0EC6395E-8773-49E3-A710-E0A0FF768BF2}" type="parTrans" cxnId="{38E5CF38-CAB8-4D67-B0B4-51CCCEB0709B}">
      <dgm:prSet/>
      <dgm:spPr/>
      <dgm:t>
        <a:bodyPr/>
        <a:lstStyle/>
        <a:p>
          <a:endParaRPr lang="en-US"/>
        </a:p>
      </dgm:t>
    </dgm:pt>
    <dgm:pt modelId="{EA95BD1C-0FB1-43A5-9BBA-18796201AD19}" type="sibTrans" cxnId="{38E5CF38-CAB8-4D67-B0B4-51CCCEB0709B}">
      <dgm:prSet/>
      <dgm:spPr/>
      <dgm:t>
        <a:bodyPr/>
        <a:lstStyle/>
        <a:p>
          <a:endParaRPr lang="en-US"/>
        </a:p>
      </dgm:t>
    </dgm:pt>
    <dgm:pt modelId="{1927C98E-5BCE-4D43-BD6F-820625049547}">
      <dgm:prSet custT="1"/>
      <dgm:spPr/>
      <dgm:t>
        <a:bodyPr/>
        <a:lstStyle/>
        <a:p>
          <a:pPr algn="ctr"/>
          <a:r>
            <a:rPr lang="en-US" sz="1800" dirty="0">
              <a:latin typeface="Bahnschrift Light" panose="020B0502040204020203" pitchFamily="34" charset="0"/>
            </a:rPr>
            <a:t>artificial intelligence (AI)</a:t>
          </a:r>
        </a:p>
      </dgm:t>
    </dgm:pt>
    <dgm:pt modelId="{96AB0B29-1536-4EEB-B7E6-723F8AF6BBF2}" type="parTrans" cxnId="{E5F10025-BD03-4907-8188-EEC4973E506C}">
      <dgm:prSet/>
      <dgm:spPr/>
      <dgm:t>
        <a:bodyPr/>
        <a:lstStyle/>
        <a:p>
          <a:endParaRPr lang="en-US"/>
        </a:p>
      </dgm:t>
    </dgm:pt>
    <dgm:pt modelId="{CB3BEC34-B1CB-4CF1-A851-38FEB88029AA}" type="sibTrans" cxnId="{E5F10025-BD03-4907-8188-EEC4973E506C}">
      <dgm:prSet/>
      <dgm:spPr/>
      <dgm:t>
        <a:bodyPr/>
        <a:lstStyle/>
        <a:p>
          <a:endParaRPr lang="en-US"/>
        </a:p>
      </dgm:t>
    </dgm:pt>
    <dgm:pt modelId="{067992DF-68C6-443E-9BEC-75FBFB7B9C21}">
      <dgm:prSet custT="1"/>
      <dgm:spPr/>
      <dgm:t>
        <a:bodyPr/>
        <a:lstStyle/>
        <a:p>
          <a:pPr algn="ctr"/>
          <a:r>
            <a:rPr lang="en-US" sz="1800">
              <a:latin typeface="Bahnschrift Light" panose="020B0502040204020203" pitchFamily="34" charset="0"/>
            </a:rPr>
            <a:t>deep learning (DL)</a:t>
          </a:r>
          <a:endParaRPr lang="en-US" sz="1800" dirty="0">
            <a:latin typeface="Bahnschrift Light" panose="020B0502040204020203" pitchFamily="34" charset="0"/>
          </a:endParaRPr>
        </a:p>
      </dgm:t>
    </dgm:pt>
    <dgm:pt modelId="{D4820354-E03C-4D83-A14D-252F2714D47A}" type="parTrans" cxnId="{64482835-9248-4E7A-843B-8EE7AB9DCD61}">
      <dgm:prSet/>
      <dgm:spPr/>
      <dgm:t>
        <a:bodyPr/>
        <a:lstStyle/>
        <a:p>
          <a:endParaRPr lang="en-US"/>
        </a:p>
      </dgm:t>
    </dgm:pt>
    <dgm:pt modelId="{13437FC3-9729-40EB-93D9-2BD24B3E395C}" type="sibTrans" cxnId="{64482835-9248-4E7A-843B-8EE7AB9DCD61}">
      <dgm:prSet/>
      <dgm:spPr/>
      <dgm:t>
        <a:bodyPr/>
        <a:lstStyle/>
        <a:p>
          <a:endParaRPr lang="en-US"/>
        </a:p>
      </dgm:t>
    </dgm:pt>
    <dgm:pt modelId="{37778330-F8F0-4874-A515-98D4E9F416BF}" type="pres">
      <dgm:prSet presAssocID="{FF032F2A-C45F-44B8-BBC5-967FEC26D963}" presName="composite" presStyleCnt="0">
        <dgm:presLayoutVars>
          <dgm:chMax val="5"/>
          <dgm:dir/>
          <dgm:resizeHandles val="exact"/>
        </dgm:presLayoutVars>
      </dgm:prSet>
      <dgm:spPr/>
    </dgm:pt>
    <dgm:pt modelId="{A020342A-BC8A-4531-A7B2-DC0494090E07}" type="pres">
      <dgm:prSet presAssocID="{067992DF-68C6-443E-9BEC-75FBFB7B9C21}" presName="circle1" presStyleLbl="lnNode1" presStyleIdx="0" presStyleCnt="3"/>
      <dgm:spPr/>
    </dgm:pt>
    <dgm:pt modelId="{9F82B8AF-35CE-4BC2-91AE-E7904FB62F9B}" type="pres">
      <dgm:prSet presAssocID="{067992DF-68C6-443E-9BEC-75FBFB7B9C21}" presName="text1" presStyleLbl="revTx" presStyleIdx="0" presStyleCnt="3">
        <dgm:presLayoutVars>
          <dgm:bulletEnabled val="1"/>
        </dgm:presLayoutVars>
      </dgm:prSet>
      <dgm:spPr/>
    </dgm:pt>
    <dgm:pt modelId="{66B9BC31-AE67-46B1-94F0-DE50873F5D02}" type="pres">
      <dgm:prSet presAssocID="{067992DF-68C6-443E-9BEC-75FBFB7B9C21}" presName="line1" presStyleLbl="callout" presStyleIdx="0" presStyleCnt="6"/>
      <dgm:spPr/>
    </dgm:pt>
    <dgm:pt modelId="{C0BA1AA7-8984-44A1-BA95-9556289C59B0}" type="pres">
      <dgm:prSet presAssocID="{067992DF-68C6-443E-9BEC-75FBFB7B9C21}" presName="d1" presStyleLbl="callout" presStyleIdx="1" presStyleCnt="6"/>
      <dgm:spPr/>
    </dgm:pt>
    <dgm:pt modelId="{1B7898E7-DBA9-424B-8DEC-E8F068E1DC08}" type="pres">
      <dgm:prSet presAssocID="{37240A84-CF6D-4974-8231-12DE9D4E886E}" presName="circle2" presStyleLbl="lnNode1" presStyleIdx="1" presStyleCnt="3"/>
      <dgm:spPr/>
    </dgm:pt>
    <dgm:pt modelId="{2D46535B-404D-4B49-9817-93C197D708FC}" type="pres">
      <dgm:prSet presAssocID="{37240A84-CF6D-4974-8231-12DE9D4E886E}" presName="text2" presStyleLbl="revTx" presStyleIdx="1" presStyleCnt="3" custLinFactNeighborY="4096">
        <dgm:presLayoutVars>
          <dgm:bulletEnabled val="1"/>
        </dgm:presLayoutVars>
      </dgm:prSet>
      <dgm:spPr/>
    </dgm:pt>
    <dgm:pt modelId="{CD786DC3-E6A1-43C7-B4C6-D6E923B3E095}" type="pres">
      <dgm:prSet presAssocID="{37240A84-CF6D-4974-8231-12DE9D4E886E}" presName="line2" presStyleLbl="callout" presStyleIdx="2" presStyleCnt="6"/>
      <dgm:spPr/>
    </dgm:pt>
    <dgm:pt modelId="{8582E3BA-E06A-40BB-88C0-EB8A04BB2758}" type="pres">
      <dgm:prSet presAssocID="{37240A84-CF6D-4974-8231-12DE9D4E886E}" presName="d2" presStyleLbl="callout" presStyleIdx="3" presStyleCnt="6"/>
      <dgm:spPr/>
    </dgm:pt>
    <dgm:pt modelId="{62D29C12-9DE0-487A-ADFF-4E40F66B32A0}" type="pres">
      <dgm:prSet presAssocID="{1927C98E-5BCE-4D43-BD6F-820625049547}" presName="circle3" presStyleLbl="lnNode1" presStyleIdx="2" presStyleCnt="3"/>
      <dgm:spPr/>
    </dgm:pt>
    <dgm:pt modelId="{29E86B66-A746-4A34-AEAA-C20C18C235D7}" type="pres">
      <dgm:prSet presAssocID="{1927C98E-5BCE-4D43-BD6F-820625049547}" presName="text3" presStyleLbl="revTx" presStyleIdx="2" presStyleCnt="3" custLinFactNeighborX="1972" custLinFactNeighborY="14342">
        <dgm:presLayoutVars>
          <dgm:bulletEnabled val="1"/>
        </dgm:presLayoutVars>
      </dgm:prSet>
      <dgm:spPr/>
    </dgm:pt>
    <dgm:pt modelId="{3B0B94E7-14F8-45A9-8794-93068D47DA5D}" type="pres">
      <dgm:prSet presAssocID="{1927C98E-5BCE-4D43-BD6F-820625049547}" presName="line3" presStyleLbl="callout" presStyleIdx="4" presStyleCnt="6"/>
      <dgm:spPr/>
    </dgm:pt>
    <dgm:pt modelId="{20336CFF-5D0F-413A-857B-089B7C47A224}" type="pres">
      <dgm:prSet presAssocID="{1927C98E-5BCE-4D43-BD6F-820625049547}" presName="d3" presStyleLbl="callout" presStyleIdx="5" presStyleCnt="6"/>
      <dgm:spPr/>
    </dgm:pt>
  </dgm:ptLst>
  <dgm:cxnLst>
    <dgm:cxn modelId="{DC898003-C214-44EE-AAE6-681720E87DB5}" type="presOf" srcId="{1927C98E-5BCE-4D43-BD6F-820625049547}" destId="{29E86B66-A746-4A34-AEAA-C20C18C235D7}" srcOrd="0" destOrd="0" presId="urn:microsoft.com/office/officeart/2005/8/layout/target1"/>
    <dgm:cxn modelId="{E5F10025-BD03-4907-8188-EEC4973E506C}" srcId="{FF032F2A-C45F-44B8-BBC5-967FEC26D963}" destId="{1927C98E-5BCE-4D43-BD6F-820625049547}" srcOrd="2" destOrd="0" parTransId="{96AB0B29-1536-4EEB-B7E6-723F8AF6BBF2}" sibTransId="{CB3BEC34-B1CB-4CF1-A851-38FEB88029AA}"/>
    <dgm:cxn modelId="{64482835-9248-4E7A-843B-8EE7AB9DCD61}" srcId="{FF032F2A-C45F-44B8-BBC5-967FEC26D963}" destId="{067992DF-68C6-443E-9BEC-75FBFB7B9C21}" srcOrd="0" destOrd="0" parTransId="{D4820354-E03C-4D83-A14D-252F2714D47A}" sibTransId="{13437FC3-9729-40EB-93D9-2BD24B3E395C}"/>
    <dgm:cxn modelId="{38E5CF38-CAB8-4D67-B0B4-51CCCEB0709B}" srcId="{FF032F2A-C45F-44B8-BBC5-967FEC26D963}" destId="{37240A84-CF6D-4974-8231-12DE9D4E886E}" srcOrd="1" destOrd="0" parTransId="{0EC6395E-8773-49E3-A710-E0A0FF768BF2}" sibTransId="{EA95BD1C-0FB1-43A5-9BBA-18796201AD19}"/>
    <dgm:cxn modelId="{986AF058-A794-4F8B-AC7D-89DF02063709}" type="presOf" srcId="{37240A84-CF6D-4974-8231-12DE9D4E886E}" destId="{2D46535B-404D-4B49-9817-93C197D708FC}" srcOrd="0" destOrd="0" presId="urn:microsoft.com/office/officeart/2005/8/layout/target1"/>
    <dgm:cxn modelId="{248D0595-FCF8-4F6B-BF6B-5DE42F951EF5}" type="presOf" srcId="{067992DF-68C6-443E-9BEC-75FBFB7B9C21}" destId="{9F82B8AF-35CE-4BC2-91AE-E7904FB62F9B}" srcOrd="0" destOrd="0" presId="urn:microsoft.com/office/officeart/2005/8/layout/target1"/>
    <dgm:cxn modelId="{202B06CB-DD81-42F4-A041-44CBDEAAED7F}" type="presOf" srcId="{FF032F2A-C45F-44B8-BBC5-967FEC26D963}" destId="{37778330-F8F0-4874-A515-98D4E9F416BF}" srcOrd="0" destOrd="0" presId="urn:microsoft.com/office/officeart/2005/8/layout/target1"/>
    <dgm:cxn modelId="{50DC07FD-66AE-44A4-BD56-FC9DF906E773}" type="presParOf" srcId="{37778330-F8F0-4874-A515-98D4E9F416BF}" destId="{A020342A-BC8A-4531-A7B2-DC0494090E07}" srcOrd="0" destOrd="0" presId="urn:microsoft.com/office/officeart/2005/8/layout/target1"/>
    <dgm:cxn modelId="{A4EF91C9-F803-452E-A909-966A80AADFAA}" type="presParOf" srcId="{37778330-F8F0-4874-A515-98D4E9F416BF}" destId="{9F82B8AF-35CE-4BC2-91AE-E7904FB62F9B}" srcOrd="1" destOrd="0" presId="urn:microsoft.com/office/officeart/2005/8/layout/target1"/>
    <dgm:cxn modelId="{4ABA7AA9-4684-4307-87E6-7D566BA2D084}" type="presParOf" srcId="{37778330-F8F0-4874-A515-98D4E9F416BF}" destId="{66B9BC31-AE67-46B1-94F0-DE50873F5D02}" srcOrd="2" destOrd="0" presId="urn:microsoft.com/office/officeart/2005/8/layout/target1"/>
    <dgm:cxn modelId="{56ED9150-822E-42FC-BBB2-9E79361D2ED7}" type="presParOf" srcId="{37778330-F8F0-4874-A515-98D4E9F416BF}" destId="{C0BA1AA7-8984-44A1-BA95-9556289C59B0}" srcOrd="3" destOrd="0" presId="urn:microsoft.com/office/officeart/2005/8/layout/target1"/>
    <dgm:cxn modelId="{EE745D51-85F6-4B7B-BCA1-CD66F9BEA71C}" type="presParOf" srcId="{37778330-F8F0-4874-A515-98D4E9F416BF}" destId="{1B7898E7-DBA9-424B-8DEC-E8F068E1DC08}" srcOrd="4" destOrd="0" presId="urn:microsoft.com/office/officeart/2005/8/layout/target1"/>
    <dgm:cxn modelId="{CF480051-4652-4DC3-81D5-B09D389516B4}" type="presParOf" srcId="{37778330-F8F0-4874-A515-98D4E9F416BF}" destId="{2D46535B-404D-4B49-9817-93C197D708FC}" srcOrd="5" destOrd="0" presId="urn:microsoft.com/office/officeart/2005/8/layout/target1"/>
    <dgm:cxn modelId="{1235575F-D337-43D7-B571-8E23FAF8D1BC}" type="presParOf" srcId="{37778330-F8F0-4874-A515-98D4E9F416BF}" destId="{CD786DC3-E6A1-43C7-B4C6-D6E923B3E095}" srcOrd="6" destOrd="0" presId="urn:microsoft.com/office/officeart/2005/8/layout/target1"/>
    <dgm:cxn modelId="{F0D9E08C-82D9-4D62-A983-5186C1AAE947}" type="presParOf" srcId="{37778330-F8F0-4874-A515-98D4E9F416BF}" destId="{8582E3BA-E06A-40BB-88C0-EB8A04BB2758}" srcOrd="7" destOrd="0" presId="urn:microsoft.com/office/officeart/2005/8/layout/target1"/>
    <dgm:cxn modelId="{BEB8A9F3-12DC-4365-A7F8-39D0FD9A489D}" type="presParOf" srcId="{37778330-F8F0-4874-A515-98D4E9F416BF}" destId="{62D29C12-9DE0-487A-ADFF-4E40F66B32A0}" srcOrd="8" destOrd="0" presId="urn:microsoft.com/office/officeart/2005/8/layout/target1"/>
    <dgm:cxn modelId="{C4AC13B2-4D47-4AC9-9DB9-2E84F2E7DEA9}" type="presParOf" srcId="{37778330-F8F0-4874-A515-98D4E9F416BF}" destId="{29E86B66-A746-4A34-AEAA-C20C18C235D7}" srcOrd="9" destOrd="0" presId="urn:microsoft.com/office/officeart/2005/8/layout/target1"/>
    <dgm:cxn modelId="{34DA6F11-0E50-4BC1-9FEF-37A9AD45F91B}" type="presParOf" srcId="{37778330-F8F0-4874-A515-98D4E9F416BF}" destId="{3B0B94E7-14F8-45A9-8794-93068D47DA5D}" srcOrd="10" destOrd="0" presId="urn:microsoft.com/office/officeart/2005/8/layout/target1"/>
    <dgm:cxn modelId="{02981C66-5A1F-42E5-A17C-387991F33240}" type="presParOf" srcId="{37778330-F8F0-4874-A515-98D4E9F416BF}" destId="{20336CFF-5D0F-413A-857B-089B7C47A224}" srcOrd="11" destOrd="0" presId="urn:microsoft.com/office/officeart/2005/8/layout/targe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31F2C9-16B7-49A4-827E-8E7CAA1D4113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2560DA-7C54-42DA-B8FD-586534603051}">
      <dgm:prSet custT="1"/>
      <dgm:spPr>
        <a:solidFill>
          <a:srgbClr val="FF33CC"/>
        </a:solidFill>
      </dgm:spPr>
      <dgm:t>
        <a:bodyPr/>
        <a:lstStyle/>
        <a:p>
          <a:r>
            <a:rPr lang="en-US" sz="1800" b="1" u="none" dirty="0">
              <a:latin typeface="Bahnschrift Light" panose="020B0502040204020203" pitchFamily="34" charset="0"/>
            </a:rPr>
            <a:t>Clustering Algorithms</a:t>
          </a:r>
          <a:endParaRPr lang="en-US" sz="1800" u="none" dirty="0">
            <a:latin typeface="Bahnschrift Light" panose="020B0502040204020203" pitchFamily="34" charset="0"/>
          </a:endParaRPr>
        </a:p>
      </dgm:t>
    </dgm:pt>
    <dgm:pt modelId="{47A44699-DFC1-4256-810B-0D1DC5FC9BC6}" type="parTrans" cxnId="{0E0A8ADB-6A0D-4E95-83D6-86FDDD4F910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0641B24D-82B7-4774-A490-43F5872E1976}" type="sibTrans" cxnId="{0E0A8ADB-6A0D-4E95-83D6-86FDDD4F910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A13B9F9A-7653-4600-86BB-A96F2E2C35E0}">
      <dgm:prSet custT="1"/>
      <dgm:spPr>
        <a:solidFill>
          <a:srgbClr val="00B050"/>
        </a:solidFill>
      </dgm:spPr>
      <dgm:t>
        <a:bodyPr/>
        <a:lstStyle/>
        <a:p>
          <a:r>
            <a:rPr lang="en-US" sz="1800" u="none" dirty="0">
              <a:latin typeface="Bahnschrift Light" panose="020B0502040204020203" pitchFamily="34" charset="0"/>
            </a:rPr>
            <a:t>Hierarchical Based Methods</a:t>
          </a:r>
        </a:p>
      </dgm:t>
    </dgm:pt>
    <dgm:pt modelId="{61E2F30E-AC7B-48E5-88D5-52B8330BBA53}" type="parTrans" cxnId="{6ACB0EAC-0B9A-4BEB-9752-4D3C3FF34A8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92925D6C-6B93-49E3-81B8-42588EAACF1D}" type="sibTrans" cxnId="{6ACB0EAC-0B9A-4BEB-9752-4D3C3FF34A8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5362E0FB-B637-4931-AB38-6FA81F09A2D4}">
      <dgm:prSet custT="1"/>
      <dgm:spPr>
        <a:solidFill>
          <a:srgbClr val="7030A0"/>
        </a:solidFill>
      </dgm:spPr>
      <dgm:t>
        <a:bodyPr/>
        <a:lstStyle/>
        <a:p>
          <a:r>
            <a:rPr lang="en-US" sz="1800" u="none" dirty="0">
              <a:latin typeface="Bahnschrift Light" panose="020B0502040204020203" pitchFamily="34" charset="0"/>
            </a:rPr>
            <a:t>DBSCAN</a:t>
          </a:r>
        </a:p>
      </dgm:t>
    </dgm:pt>
    <dgm:pt modelId="{ABD602C1-E7EC-49C1-8A33-274107874106}" type="parTrans" cxnId="{6906F7AE-81E8-49F0-B54E-1D1CBBE16293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16258476-6712-4F56-A467-984732251768}" type="sibTrans" cxnId="{6906F7AE-81E8-49F0-B54E-1D1CBBE16293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25E67BCF-9D7D-42E8-9754-B4CE6E2F2A01}">
      <dgm:prSet custT="1"/>
      <dgm:spPr>
        <a:solidFill>
          <a:srgbClr val="7030A0"/>
        </a:solidFill>
      </dgm:spPr>
      <dgm:t>
        <a:bodyPr/>
        <a:lstStyle/>
        <a:p>
          <a:r>
            <a:rPr lang="en-US" sz="1800" u="none" dirty="0">
              <a:latin typeface="Bahnschrift Light" panose="020B0502040204020203" pitchFamily="34" charset="0"/>
            </a:rPr>
            <a:t>OPTICS</a:t>
          </a:r>
        </a:p>
      </dgm:t>
    </dgm:pt>
    <dgm:pt modelId="{0F22BC98-CDDC-4C27-A354-5F797A3C3A79}" type="parTrans" cxnId="{4496DD7B-40AD-4C54-A8B2-3116FAED63CE}">
      <dgm:prSet/>
      <dgm:spPr/>
      <dgm:t>
        <a:bodyPr/>
        <a:lstStyle/>
        <a:p>
          <a:endParaRPr lang="en-US" u="none">
            <a:latin typeface="Bahnschrift Light" panose="020B0502040204020203" pitchFamily="34" charset="0"/>
          </a:endParaRPr>
        </a:p>
      </dgm:t>
    </dgm:pt>
    <dgm:pt modelId="{F3F54338-A738-491C-8F8D-7785C8E34E8B}" type="sibTrans" cxnId="{4496DD7B-40AD-4C54-A8B2-3116FAED63CE}">
      <dgm:prSet/>
      <dgm:spPr/>
      <dgm:t>
        <a:bodyPr/>
        <a:lstStyle/>
        <a:p>
          <a:endParaRPr lang="en-US"/>
        </a:p>
      </dgm:t>
    </dgm:pt>
    <dgm:pt modelId="{36E6D043-5BD1-48FD-BE14-EAACBA90A18F}">
      <dgm:prSet custT="1"/>
      <dgm:spPr>
        <a:solidFill>
          <a:srgbClr val="7030A0"/>
        </a:solidFill>
      </dgm:spPr>
      <dgm:t>
        <a:bodyPr/>
        <a:lstStyle/>
        <a:p>
          <a:r>
            <a:rPr lang="en-US" sz="1800" u="none" dirty="0">
              <a:latin typeface="Bahnschrift Light" panose="020B0502040204020203" pitchFamily="34" charset="0"/>
            </a:rPr>
            <a:t>Agglomerative</a:t>
          </a:r>
        </a:p>
      </dgm:t>
    </dgm:pt>
    <dgm:pt modelId="{F950284D-D7ED-4059-B0C0-4588499EBE70}" type="parTrans" cxnId="{F74E81B2-E377-42C2-B564-FD201A582248}">
      <dgm:prSet/>
      <dgm:spPr/>
      <dgm:t>
        <a:bodyPr/>
        <a:lstStyle/>
        <a:p>
          <a:endParaRPr lang="en-US" u="none">
            <a:latin typeface="Bahnschrift Light" panose="020B0502040204020203" pitchFamily="34" charset="0"/>
          </a:endParaRPr>
        </a:p>
      </dgm:t>
    </dgm:pt>
    <dgm:pt modelId="{31F83AA7-B328-4815-8BE2-A2310CC3154D}" type="sibTrans" cxnId="{F74E81B2-E377-42C2-B564-FD201A582248}">
      <dgm:prSet/>
      <dgm:spPr/>
      <dgm:t>
        <a:bodyPr/>
        <a:lstStyle/>
        <a:p>
          <a:endParaRPr lang="en-US"/>
        </a:p>
      </dgm:t>
    </dgm:pt>
    <dgm:pt modelId="{E9931F97-CC9A-4FB8-B0C4-E8A865A2DAF1}">
      <dgm:prSet custT="1"/>
      <dgm:spPr>
        <a:solidFill>
          <a:srgbClr val="7030A0"/>
        </a:solidFill>
      </dgm:spPr>
      <dgm:t>
        <a:bodyPr/>
        <a:lstStyle/>
        <a:p>
          <a:r>
            <a:rPr lang="en-US" sz="1800" u="none" dirty="0">
              <a:latin typeface="Bahnschrift Light" panose="020B0502040204020203" pitchFamily="34" charset="0"/>
            </a:rPr>
            <a:t>Divisive</a:t>
          </a:r>
        </a:p>
      </dgm:t>
    </dgm:pt>
    <dgm:pt modelId="{DC3959D1-31C8-4AC8-9913-05F403994D92}" type="parTrans" cxnId="{44EBA380-176D-4FBA-8AD9-B7AAC869DDA1}">
      <dgm:prSet/>
      <dgm:spPr/>
      <dgm:t>
        <a:bodyPr/>
        <a:lstStyle/>
        <a:p>
          <a:endParaRPr lang="en-US" u="none">
            <a:latin typeface="Bahnschrift Light" panose="020B0502040204020203" pitchFamily="34" charset="0"/>
          </a:endParaRPr>
        </a:p>
      </dgm:t>
    </dgm:pt>
    <dgm:pt modelId="{0572FBA7-F312-44DD-808D-FC72E59E70BB}" type="sibTrans" cxnId="{44EBA380-176D-4FBA-8AD9-B7AAC869DDA1}">
      <dgm:prSet/>
      <dgm:spPr/>
      <dgm:t>
        <a:bodyPr/>
        <a:lstStyle/>
        <a:p>
          <a:endParaRPr lang="en-US"/>
        </a:p>
      </dgm:t>
    </dgm:pt>
    <dgm:pt modelId="{7E355699-25E4-4A55-8623-D20FEEB5F4A1}">
      <dgm:prSet custT="1"/>
      <dgm:spPr>
        <a:solidFill>
          <a:srgbClr val="00B050"/>
        </a:solidFill>
      </dgm:spPr>
      <dgm:t>
        <a:bodyPr/>
        <a:lstStyle/>
        <a:p>
          <a:r>
            <a:rPr lang="en-US" sz="1800" u="none">
              <a:latin typeface="Bahnschrift Light" panose="020B0502040204020203" pitchFamily="34" charset="0"/>
            </a:rPr>
            <a:t>Density-Based </a:t>
          </a:r>
          <a:r>
            <a:rPr lang="en-US" sz="1800" u="none" dirty="0">
              <a:latin typeface="Bahnschrift Light" panose="020B0502040204020203" pitchFamily="34" charset="0"/>
            </a:rPr>
            <a:t>Methods</a:t>
          </a:r>
        </a:p>
      </dgm:t>
    </dgm:pt>
    <dgm:pt modelId="{9F9E4F66-F6E4-4DC4-BA23-04B2A541E288}" type="parTrans" cxnId="{CD4C3052-3B99-417D-A64E-785AB2EA91D1}">
      <dgm:prSet/>
      <dgm:spPr/>
      <dgm:t>
        <a:bodyPr/>
        <a:lstStyle/>
        <a:p>
          <a:endParaRPr lang="en-US" u="none">
            <a:latin typeface="Bahnschrift Light" panose="020B0502040204020203" pitchFamily="34" charset="0"/>
          </a:endParaRPr>
        </a:p>
      </dgm:t>
    </dgm:pt>
    <dgm:pt modelId="{2C97589C-3EB7-438B-A2AF-C5CD56D05F1E}" type="sibTrans" cxnId="{CD4C3052-3B99-417D-A64E-785AB2EA91D1}">
      <dgm:prSet/>
      <dgm:spPr/>
      <dgm:t>
        <a:bodyPr/>
        <a:lstStyle/>
        <a:p>
          <a:endParaRPr lang="en-US"/>
        </a:p>
      </dgm:t>
    </dgm:pt>
    <dgm:pt modelId="{53F50E09-DD89-445E-AD68-FB0A74140530}">
      <dgm:prSet custT="1"/>
      <dgm:spPr>
        <a:solidFill>
          <a:srgbClr val="00B050"/>
        </a:solidFill>
      </dgm:spPr>
      <dgm:t>
        <a:bodyPr/>
        <a:lstStyle/>
        <a:p>
          <a:r>
            <a:rPr lang="en-US" sz="1800" u="none" dirty="0">
              <a:latin typeface="Bahnschrift Light" panose="020B0502040204020203" pitchFamily="34" charset="0"/>
            </a:rPr>
            <a:t>k-means</a:t>
          </a:r>
        </a:p>
      </dgm:t>
    </dgm:pt>
    <dgm:pt modelId="{9B36BC16-1FC1-4DEA-B125-AF1FA6D109C0}" type="parTrans" cxnId="{0B489E35-7889-4A8F-99DF-DBF11F2F44BE}">
      <dgm:prSet/>
      <dgm:spPr/>
      <dgm:t>
        <a:bodyPr/>
        <a:lstStyle/>
        <a:p>
          <a:endParaRPr lang="en-US" u="none">
            <a:latin typeface="Bahnschrift Light" panose="020B0502040204020203" pitchFamily="34" charset="0"/>
          </a:endParaRPr>
        </a:p>
      </dgm:t>
    </dgm:pt>
    <dgm:pt modelId="{38665AF4-E6EA-43E7-8291-F32C51079A9E}" type="sibTrans" cxnId="{0B489E35-7889-4A8F-99DF-DBF11F2F44BE}">
      <dgm:prSet/>
      <dgm:spPr/>
      <dgm:t>
        <a:bodyPr/>
        <a:lstStyle/>
        <a:p>
          <a:endParaRPr lang="en-US"/>
        </a:p>
      </dgm:t>
    </dgm:pt>
    <dgm:pt modelId="{7E2E487B-6F19-4239-9BB8-0A155529FF62}" type="pres">
      <dgm:prSet presAssocID="{CC31F2C9-16B7-49A4-827E-8E7CAA1D41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F4CF9E-9308-41AC-A064-7E9FE89ECE8A}" type="pres">
      <dgm:prSet presAssocID="{172560DA-7C54-42DA-B8FD-586534603051}" presName="hierRoot1" presStyleCnt="0">
        <dgm:presLayoutVars>
          <dgm:hierBranch val="init"/>
        </dgm:presLayoutVars>
      </dgm:prSet>
      <dgm:spPr/>
    </dgm:pt>
    <dgm:pt modelId="{8F0A6436-E7C8-461D-A479-6BC43167B051}" type="pres">
      <dgm:prSet presAssocID="{172560DA-7C54-42DA-B8FD-586534603051}" presName="rootComposite1" presStyleCnt="0"/>
      <dgm:spPr/>
    </dgm:pt>
    <dgm:pt modelId="{0EE7C61D-8453-4DB0-9DC2-1AEDA72817C5}" type="pres">
      <dgm:prSet presAssocID="{172560DA-7C54-42DA-B8FD-586534603051}" presName="rootText1" presStyleLbl="node0" presStyleIdx="0" presStyleCnt="1">
        <dgm:presLayoutVars>
          <dgm:chPref val="3"/>
        </dgm:presLayoutVars>
      </dgm:prSet>
      <dgm:spPr/>
    </dgm:pt>
    <dgm:pt modelId="{029794C9-D836-42DC-894A-867EE192A6D1}" type="pres">
      <dgm:prSet presAssocID="{172560DA-7C54-42DA-B8FD-586534603051}" presName="rootConnector1" presStyleLbl="node1" presStyleIdx="0" presStyleCnt="0"/>
      <dgm:spPr/>
    </dgm:pt>
    <dgm:pt modelId="{101F0F62-7A4C-47CA-BFF5-3948AE438CE6}" type="pres">
      <dgm:prSet presAssocID="{172560DA-7C54-42DA-B8FD-586534603051}" presName="hierChild2" presStyleCnt="0"/>
      <dgm:spPr/>
    </dgm:pt>
    <dgm:pt modelId="{FB7228FC-A769-4E45-8013-622E091C46FB}" type="pres">
      <dgm:prSet presAssocID="{61E2F30E-AC7B-48E5-88D5-52B8330BBA53}" presName="Name37" presStyleLbl="parChTrans1D2" presStyleIdx="0" presStyleCnt="3"/>
      <dgm:spPr/>
    </dgm:pt>
    <dgm:pt modelId="{82D3446F-7843-4A2C-8B02-B8BB31CDF712}" type="pres">
      <dgm:prSet presAssocID="{A13B9F9A-7653-4600-86BB-A96F2E2C35E0}" presName="hierRoot2" presStyleCnt="0">
        <dgm:presLayoutVars>
          <dgm:hierBranch val="init"/>
        </dgm:presLayoutVars>
      </dgm:prSet>
      <dgm:spPr/>
    </dgm:pt>
    <dgm:pt modelId="{B8719638-0895-43EB-B11F-C8C8D9356328}" type="pres">
      <dgm:prSet presAssocID="{A13B9F9A-7653-4600-86BB-A96F2E2C35E0}" presName="rootComposite" presStyleCnt="0"/>
      <dgm:spPr/>
    </dgm:pt>
    <dgm:pt modelId="{A8D7A024-9C40-4E1F-9ED3-05B45D976DA7}" type="pres">
      <dgm:prSet presAssocID="{A13B9F9A-7653-4600-86BB-A96F2E2C35E0}" presName="rootText" presStyleLbl="node2" presStyleIdx="0" presStyleCnt="3">
        <dgm:presLayoutVars>
          <dgm:chPref val="3"/>
        </dgm:presLayoutVars>
      </dgm:prSet>
      <dgm:spPr/>
    </dgm:pt>
    <dgm:pt modelId="{737E21C0-0002-4A29-AEC0-1F29EEC0D450}" type="pres">
      <dgm:prSet presAssocID="{A13B9F9A-7653-4600-86BB-A96F2E2C35E0}" presName="rootConnector" presStyleLbl="node2" presStyleIdx="0" presStyleCnt="3"/>
      <dgm:spPr/>
    </dgm:pt>
    <dgm:pt modelId="{83E613C4-D74D-4BDC-8409-18ADAA9E9770}" type="pres">
      <dgm:prSet presAssocID="{A13B9F9A-7653-4600-86BB-A96F2E2C35E0}" presName="hierChild4" presStyleCnt="0"/>
      <dgm:spPr/>
    </dgm:pt>
    <dgm:pt modelId="{90BC7945-C139-4460-96BA-C69E8EAC82D8}" type="pres">
      <dgm:prSet presAssocID="{F950284D-D7ED-4059-B0C0-4588499EBE70}" presName="Name37" presStyleLbl="parChTrans1D3" presStyleIdx="0" presStyleCnt="4"/>
      <dgm:spPr/>
    </dgm:pt>
    <dgm:pt modelId="{95DA536D-8371-4DD6-9080-996E0B7FE69C}" type="pres">
      <dgm:prSet presAssocID="{36E6D043-5BD1-48FD-BE14-EAACBA90A18F}" presName="hierRoot2" presStyleCnt="0">
        <dgm:presLayoutVars>
          <dgm:hierBranch val="init"/>
        </dgm:presLayoutVars>
      </dgm:prSet>
      <dgm:spPr/>
    </dgm:pt>
    <dgm:pt modelId="{6181617D-071F-41E9-A26A-A2115BADD15E}" type="pres">
      <dgm:prSet presAssocID="{36E6D043-5BD1-48FD-BE14-EAACBA90A18F}" presName="rootComposite" presStyleCnt="0"/>
      <dgm:spPr/>
    </dgm:pt>
    <dgm:pt modelId="{5A78FE1B-0120-4E11-BC35-C17B7B3419B4}" type="pres">
      <dgm:prSet presAssocID="{36E6D043-5BD1-48FD-BE14-EAACBA90A18F}" presName="rootText" presStyleLbl="node3" presStyleIdx="0" presStyleCnt="4">
        <dgm:presLayoutVars>
          <dgm:chPref val="3"/>
        </dgm:presLayoutVars>
      </dgm:prSet>
      <dgm:spPr/>
    </dgm:pt>
    <dgm:pt modelId="{3EE4D111-3549-41DC-81A6-9514D7F582D0}" type="pres">
      <dgm:prSet presAssocID="{36E6D043-5BD1-48FD-BE14-EAACBA90A18F}" presName="rootConnector" presStyleLbl="node3" presStyleIdx="0" presStyleCnt="4"/>
      <dgm:spPr/>
    </dgm:pt>
    <dgm:pt modelId="{CC825F41-7EDF-47CD-B700-B63100741EE5}" type="pres">
      <dgm:prSet presAssocID="{36E6D043-5BD1-48FD-BE14-EAACBA90A18F}" presName="hierChild4" presStyleCnt="0"/>
      <dgm:spPr/>
    </dgm:pt>
    <dgm:pt modelId="{BFB0F6E6-6038-43B9-ADE1-6F02E453DCAF}" type="pres">
      <dgm:prSet presAssocID="{36E6D043-5BD1-48FD-BE14-EAACBA90A18F}" presName="hierChild5" presStyleCnt="0"/>
      <dgm:spPr/>
    </dgm:pt>
    <dgm:pt modelId="{DCA381DB-EC23-498B-97E0-14750B9C2E4C}" type="pres">
      <dgm:prSet presAssocID="{DC3959D1-31C8-4AC8-9913-05F403994D92}" presName="Name37" presStyleLbl="parChTrans1D3" presStyleIdx="1" presStyleCnt="4"/>
      <dgm:spPr/>
    </dgm:pt>
    <dgm:pt modelId="{170D8921-8C7F-42C0-8ACB-679746ED9B3B}" type="pres">
      <dgm:prSet presAssocID="{E9931F97-CC9A-4FB8-B0C4-E8A865A2DAF1}" presName="hierRoot2" presStyleCnt="0">
        <dgm:presLayoutVars>
          <dgm:hierBranch val="init"/>
        </dgm:presLayoutVars>
      </dgm:prSet>
      <dgm:spPr/>
    </dgm:pt>
    <dgm:pt modelId="{CEBD5025-C49F-4E73-94CB-1330820CFB04}" type="pres">
      <dgm:prSet presAssocID="{E9931F97-CC9A-4FB8-B0C4-E8A865A2DAF1}" presName="rootComposite" presStyleCnt="0"/>
      <dgm:spPr/>
    </dgm:pt>
    <dgm:pt modelId="{0C176CC4-9F7B-4C37-AF32-8A6551B65DF1}" type="pres">
      <dgm:prSet presAssocID="{E9931F97-CC9A-4FB8-B0C4-E8A865A2DAF1}" presName="rootText" presStyleLbl="node3" presStyleIdx="1" presStyleCnt="4">
        <dgm:presLayoutVars>
          <dgm:chPref val="3"/>
        </dgm:presLayoutVars>
      </dgm:prSet>
      <dgm:spPr/>
    </dgm:pt>
    <dgm:pt modelId="{ED5E7055-4B6D-4B7C-9142-6F342FEF39D3}" type="pres">
      <dgm:prSet presAssocID="{E9931F97-CC9A-4FB8-B0C4-E8A865A2DAF1}" presName="rootConnector" presStyleLbl="node3" presStyleIdx="1" presStyleCnt="4"/>
      <dgm:spPr/>
    </dgm:pt>
    <dgm:pt modelId="{0463B1C1-0627-4769-B71E-AB4957D2423A}" type="pres">
      <dgm:prSet presAssocID="{E9931F97-CC9A-4FB8-B0C4-E8A865A2DAF1}" presName="hierChild4" presStyleCnt="0"/>
      <dgm:spPr/>
    </dgm:pt>
    <dgm:pt modelId="{869B3AC0-436D-4775-9027-1B26FF73BDCE}" type="pres">
      <dgm:prSet presAssocID="{E9931F97-CC9A-4FB8-B0C4-E8A865A2DAF1}" presName="hierChild5" presStyleCnt="0"/>
      <dgm:spPr/>
    </dgm:pt>
    <dgm:pt modelId="{DDE0A932-F7CC-4ED0-BC2A-EC482B34F2EB}" type="pres">
      <dgm:prSet presAssocID="{A13B9F9A-7653-4600-86BB-A96F2E2C35E0}" presName="hierChild5" presStyleCnt="0"/>
      <dgm:spPr/>
    </dgm:pt>
    <dgm:pt modelId="{A422FC0F-C06D-438B-8616-D3B817638FDE}" type="pres">
      <dgm:prSet presAssocID="{9B36BC16-1FC1-4DEA-B125-AF1FA6D109C0}" presName="Name37" presStyleLbl="parChTrans1D2" presStyleIdx="1" presStyleCnt="3"/>
      <dgm:spPr/>
    </dgm:pt>
    <dgm:pt modelId="{D7C2C80C-D7EB-4403-A034-F7D972E6B6A1}" type="pres">
      <dgm:prSet presAssocID="{53F50E09-DD89-445E-AD68-FB0A74140530}" presName="hierRoot2" presStyleCnt="0">
        <dgm:presLayoutVars>
          <dgm:hierBranch val="init"/>
        </dgm:presLayoutVars>
      </dgm:prSet>
      <dgm:spPr/>
    </dgm:pt>
    <dgm:pt modelId="{575DB090-8926-40D6-BBC3-87A9772670A8}" type="pres">
      <dgm:prSet presAssocID="{53F50E09-DD89-445E-AD68-FB0A74140530}" presName="rootComposite" presStyleCnt="0"/>
      <dgm:spPr/>
    </dgm:pt>
    <dgm:pt modelId="{3A585CB3-446F-4869-BEAA-EF28E993D627}" type="pres">
      <dgm:prSet presAssocID="{53F50E09-DD89-445E-AD68-FB0A74140530}" presName="rootText" presStyleLbl="node2" presStyleIdx="1" presStyleCnt="3">
        <dgm:presLayoutVars>
          <dgm:chPref val="3"/>
        </dgm:presLayoutVars>
      </dgm:prSet>
      <dgm:spPr/>
    </dgm:pt>
    <dgm:pt modelId="{7A0D24FE-32F1-46E2-93CE-E10720A77AC9}" type="pres">
      <dgm:prSet presAssocID="{53F50E09-DD89-445E-AD68-FB0A74140530}" presName="rootConnector" presStyleLbl="node2" presStyleIdx="1" presStyleCnt="3"/>
      <dgm:spPr/>
    </dgm:pt>
    <dgm:pt modelId="{B34B89AB-97FD-4C32-8454-4B6AD3A291C4}" type="pres">
      <dgm:prSet presAssocID="{53F50E09-DD89-445E-AD68-FB0A74140530}" presName="hierChild4" presStyleCnt="0"/>
      <dgm:spPr/>
    </dgm:pt>
    <dgm:pt modelId="{C0D8DCA9-A9E8-4EDD-9748-59ED5B659315}" type="pres">
      <dgm:prSet presAssocID="{53F50E09-DD89-445E-AD68-FB0A74140530}" presName="hierChild5" presStyleCnt="0"/>
      <dgm:spPr/>
    </dgm:pt>
    <dgm:pt modelId="{F913784E-8DC6-47F3-B4B1-DA066EDA5898}" type="pres">
      <dgm:prSet presAssocID="{9F9E4F66-F6E4-4DC4-BA23-04B2A541E288}" presName="Name37" presStyleLbl="parChTrans1D2" presStyleIdx="2" presStyleCnt="3"/>
      <dgm:spPr/>
    </dgm:pt>
    <dgm:pt modelId="{45649247-5F9A-40EA-B14C-96079C1A0808}" type="pres">
      <dgm:prSet presAssocID="{7E355699-25E4-4A55-8623-D20FEEB5F4A1}" presName="hierRoot2" presStyleCnt="0">
        <dgm:presLayoutVars>
          <dgm:hierBranch val="init"/>
        </dgm:presLayoutVars>
      </dgm:prSet>
      <dgm:spPr/>
    </dgm:pt>
    <dgm:pt modelId="{6F378E8D-AA84-4D41-944D-2B6E51A1A98B}" type="pres">
      <dgm:prSet presAssocID="{7E355699-25E4-4A55-8623-D20FEEB5F4A1}" presName="rootComposite" presStyleCnt="0"/>
      <dgm:spPr/>
    </dgm:pt>
    <dgm:pt modelId="{203E527C-51EB-4B42-97F2-A3028954A784}" type="pres">
      <dgm:prSet presAssocID="{7E355699-25E4-4A55-8623-D20FEEB5F4A1}" presName="rootText" presStyleLbl="node2" presStyleIdx="2" presStyleCnt="3">
        <dgm:presLayoutVars>
          <dgm:chPref val="3"/>
        </dgm:presLayoutVars>
      </dgm:prSet>
      <dgm:spPr/>
    </dgm:pt>
    <dgm:pt modelId="{29F32EDC-E334-44AD-BFF3-36BE3137233A}" type="pres">
      <dgm:prSet presAssocID="{7E355699-25E4-4A55-8623-D20FEEB5F4A1}" presName="rootConnector" presStyleLbl="node2" presStyleIdx="2" presStyleCnt="3"/>
      <dgm:spPr/>
    </dgm:pt>
    <dgm:pt modelId="{7FFF6F5B-E797-4B58-AAF6-F2883686C85E}" type="pres">
      <dgm:prSet presAssocID="{7E355699-25E4-4A55-8623-D20FEEB5F4A1}" presName="hierChild4" presStyleCnt="0"/>
      <dgm:spPr/>
    </dgm:pt>
    <dgm:pt modelId="{02B39D99-1053-41F6-97D0-EF593DFC92BF}" type="pres">
      <dgm:prSet presAssocID="{ABD602C1-E7EC-49C1-8A33-274107874106}" presName="Name37" presStyleLbl="parChTrans1D3" presStyleIdx="2" presStyleCnt="4"/>
      <dgm:spPr/>
    </dgm:pt>
    <dgm:pt modelId="{313B65AB-A913-479C-96E5-618D77D7ABAB}" type="pres">
      <dgm:prSet presAssocID="{5362E0FB-B637-4931-AB38-6FA81F09A2D4}" presName="hierRoot2" presStyleCnt="0">
        <dgm:presLayoutVars>
          <dgm:hierBranch val="init"/>
        </dgm:presLayoutVars>
      </dgm:prSet>
      <dgm:spPr/>
    </dgm:pt>
    <dgm:pt modelId="{B7132EDA-9A33-494C-B897-D7C07093A84B}" type="pres">
      <dgm:prSet presAssocID="{5362E0FB-B637-4931-AB38-6FA81F09A2D4}" presName="rootComposite" presStyleCnt="0"/>
      <dgm:spPr/>
    </dgm:pt>
    <dgm:pt modelId="{3A6B08A4-5F5C-4F3E-B4EA-F4C041EFA362}" type="pres">
      <dgm:prSet presAssocID="{5362E0FB-B637-4931-AB38-6FA81F09A2D4}" presName="rootText" presStyleLbl="node3" presStyleIdx="2" presStyleCnt="4">
        <dgm:presLayoutVars>
          <dgm:chPref val="3"/>
        </dgm:presLayoutVars>
      </dgm:prSet>
      <dgm:spPr/>
    </dgm:pt>
    <dgm:pt modelId="{785518EE-E4A2-43BD-A042-1ACC9A24A06E}" type="pres">
      <dgm:prSet presAssocID="{5362E0FB-B637-4931-AB38-6FA81F09A2D4}" presName="rootConnector" presStyleLbl="node3" presStyleIdx="2" presStyleCnt="4"/>
      <dgm:spPr/>
    </dgm:pt>
    <dgm:pt modelId="{B625E853-55C9-4971-9078-D92E74D93EF6}" type="pres">
      <dgm:prSet presAssocID="{5362E0FB-B637-4931-AB38-6FA81F09A2D4}" presName="hierChild4" presStyleCnt="0"/>
      <dgm:spPr/>
    </dgm:pt>
    <dgm:pt modelId="{9B3A974F-78DA-4E7C-A3EE-889D03F7B00C}" type="pres">
      <dgm:prSet presAssocID="{5362E0FB-B637-4931-AB38-6FA81F09A2D4}" presName="hierChild5" presStyleCnt="0"/>
      <dgm:spPr/>
    </dgm:pt>
    <dgm:pt modelId="{3F38B9DE-C8E9-4E5C-BA47-A61287FA94F5}" type="pres">
      <dgm:prSet presAssocID="{0F22BC98-CDDC-4C27-A354-5F797A3C3A79}" presName="Name37" presStyleLbl="parChTrans1D3" presStyleIdx="3" presStyleCnt="4"/>
      <dgm:spPr/>
    </dgm:pt>
    <dgm:pt modelId="{9F66F1D4-F521-4AD6-86A7-C3256D29388F}" type="pres">
      <dgm:prSet presAssocID="{25E67BCF-9D7D-42E8-9754-B4CE6E2F2A01}" presName="hierRoot2" presStyleCnt="0">
        <dgm:presLayoutVars>
          <dgm:hierBranch val="init"/>
        </dgm:presLayoutVars>
      </dgm:prSet>
      <dgm:spPr/>
    </dgm:pt>
    <dgm:pt modelId="{F03EF1D6-042F-4210-B6DE-CDD0DA8D9081}" type="pres">
      <dgm:prSet presAssocID="{25E67BCF-9D7D-42E8-9754-B4CE6E2F2A01}" presName="rootComposite" presStyleCnt="0"/>
      <dgm:spPr/>
    </dgm:pt>
    <dgm:pt modelId="{AA9DC948-D316-40C5-868B-1E882D461F1E}" type="pres">
      <dgm:prSet presAssocID="{25E67BCF-9D7D-42E8-9754-B4CE6E2F2A01}" presName="rootText" presStyleLbl="node3" presStyleIdx="3" presStyleCnt="4">
        <dgm:presLayoutVars>
          <dgm:chPref val="3"/>
        </dgm:presLayoutVars>
      </dgm:prSet>
      <dgm:spPr/>
    </dgm:pt>
    <dgm:pt modelId="{60A7B317-697B-4CC3-AD40-B5E738349D0B}" type="pres">
      <dgm:prSet presAssocID="{25E67BCF-9D7D-42E8-9754-B4CE6E2F2A01}" presName="rootConnector" presStyleLbl="node3" presStyleIdx="3" presStyleCnt="4"/>
      <dgm:spPr/>
    </dgm:pt>
    <dgm:pt modelId="{E658FE13-0786-4BC7-BD65-BE94B7761357}" type="pres">
      <dgm:prSet presAssocID="{25E67BCF-9D7D-42E8-9754-B4CE6E2F2A01}" presName="hierChild4" presStyleCnt="0"/>
      <dgm:spPr/>
    </dgm:pt>
    <dgm:pt modelId="{4F4EDFF0-334A-4AFE-BB3A-0A76E64269D0}" type="pres">
      <dgm:prSet presAssocID="{25E67BCF-9D7D-42E8-9754-B4CE6E2F2A01}" presName="hierChild5" presStyleCnt="0"/>
      <dgm:spPr/>
    </dgm:pt>
    <dgm:pt modelId="{6EDCC3CE-35BB-48EB-AF82-3129CB8E3100}" type="pres">
      <dgm:prSet presAssocID="{7E355699-25E4-4A55-8623-D20FEEB5F4A1}" presName="hierChild5" presStyleCnt="0"/>
      <dgm:spPr/>
    </dgm:pt>
    <dgm:pt modelId="{D95597F4-B95F-4882-9D32-0B8C63B4A7DE}" type="pres">
      <dgm:prSet presAssocID="{172560DA-7C54-42DA-B8FD-586534603051}" presName="hierChild3" presStyleCnt="0"/>
      <dgm:spPr/>
    </dgm:pt>
  </dgm:ptLst>
  <dgm:cxnLst>
    <dgm:cxn modelId="{2CE15E04-6D7C-4A3A-879E-7F331D9B81DD}" type="presOf" srcId="{E9931F97-CC9A-4FB8-B0C4-E8A865A2DAF1}" destId="{0C176CC4-9F7B-4C37-AF32-8A6551B65DF1}" srcOrd="0" destOrd="0" presId="urn:microsoft.com/office/officeart/2005/8/layout/orgChart1"/>
    <dgm:cxn modelId="{69638F0A-803A-4AEC-B69F-0467139AFFD3}" type="presOf" srcId="{172560DA-7C54-42DA-B8FD-586534603051}" destId="{0EE7C61D-8453-4DB0-9DC2-1AEDA72817C5}" srcOrd="0" destOrd="0" presId="urn:microsoft.com/office/officeart/2005/8/layout/orgChart1"/>
    <dgm:cxn modelId="{3592C917-ACFA-4E4D-8E13-CFA6F8CC4F47}" type="presOf" srcId="{A13B9F9A-7653-4600-86BB-A96F2E2C35E0}" destId="{737E21C0-0002-4A29-AEC0-1F29EEC0D450}" srcOrd="1" destOrd="0" presId="urn:microsoft.com/office/officeart/2005/8/layout/orgChart1"/>
    <dgm:cxn modelId="{0B489E35-7889-4A8F-99DF-DBF11F2F44BE}" srcId="{172560DA-7C54-42DA-B8FD-586534603051}" destId="{53F50E09-DD89-445E-AD68-FB0A74140530}" srcOrd="1" destOrd="0" parTransId="{9B36BC16-1FC1-4DEA-B125-AF1FA6D109C0}" sibTransId="{38665AF4-E6EA-43E7-8291-F32C51079A9E}"/>
    <dgm:cxn modelId="{45E83738-00A2-4766-B2B1-DB19F5BD6C2F}" type="presOf" srcId="{9F9E4F66-F6E4-4DC4-BA23-04B2A541E288}" destId="{F913784E-8DC6-47F3-B4B1-DA066EDA5898}" srcOrd="0" destOrd="0" presId="urn:microsoft.com/office/officeart/2005/8/layout/orgChart1"/>
    <dgm:cxn modelId="{EA04286B-6ABE-44CC-A65D-7F105C84BDE9}" type="presOf" srcId="{53F50E09-DD89-445E-AD68-FB0A74140530}" destId="{3A585CB3-446F-4869-BEAA-EF28E993D627}" srcOrd="0" destOrd="0" presId="urn:microsoft.com/office/officeart/2005/8/layout/orgChart1"/>
    <dgm:cxn modelId="{91352E6D-71F2-499F-8604-A13D161D12AE}" type="presOf" srcId="{36E6D043-5BD1-48FD-BE14-EAACBA90A18F}" destId="{5A78FE1B-0120-4E11-BC35-C17B7B3419B4}" srcOrd="0" destOrd="0" presId="urn:microsoft.com/office/officeart/2005/8/layout/orgChart1"/>
    <dgm:cxn modelId="{CD4C3052-3B99-417D-A64E-785AB2EA91D1}" srcId="{172560DA-7C54-42DA-B8FD-586534603051}" destId="{7E355699-25E4-4A55-8623-D20FEEB5F4A1}" srcOrd="2" destOrd="0" parTransId="{9F9E4F66-F6E4-4DC4-BA23-04B2A541E288}" sibTransId="{2C97589C-3EB7-438B-A2AF-C5CD56D05F1E}"/>
    <dgm:cxn modelId="{C8EB4672-ADCD-4F14-AD05-58E9B642E5AB}" type="presOf" srcId="{172560DA-7C54-42DA-B8FD-586534603051}" destId="{029794C9-D836-42DC-894A-867EE192A6D1}" srcOrd="1" destOrd="0" presId="urn:microsoft.com/office/officeart/2005/8/layout/orgChart1"/>
    <dgm:cxn modelId="{0E21B273-1145-4DD4-81C7-A7223EF35E42}" type="presOf" srcId="{61E2F30E-AC7B-48E5-88D5-52B8330BBA53}" destId="{FB7228FC-A769-4E45-8013-622E091C46FB}" srcOrd="0" destOrd="0" presId="urn:microsoft.com/office/officeart/2005/8/layout/orgChart1"/>
    <dgm:cxn modelId="{4496DD7B-40AD-4C54-A8B2-3116FAED63CE}" srcId="{7E355699-25E4-4A55-8623-D20FEEB5F4A1}" destId="{25E67BCF-9D7D-42E8-9754-B4CE6E2F2A01}" srcOrd="1" destOrd="0" parTransId="{0F22BC98-CDDC-4C27-A354-5F797A3C3A79}" sibTransId="{F3F54338-A738-491C-8F8D-7785C8E34E8B}"/>
    <dgm:cxn modelId="{A580FE7B-8D5C-4865-AA84-1188136DAA91}" type="presOf" srcId="{A13B9F9A-7653-4600-86BB-A96F2E2C35E0}" destId="{A8D7A024-9C40-4E1F-9ED3-05B45D976DA7}" srcOrd="0" destOrd="0" presId="urn:microsoft.com/office/officeart/2005/8/layout/orgChart1"/>
    <dgm:cxn modelId="{F53A077C-DA71-4699-8055-B70FA8E0CB96}" type="presOf" srcId="{53F50E09-DD89-445E-AD68-FB0A74140530}" destId="{7A0D24FE-32F1-46E2-93CE-E10720A77AC9}" srcOrd="1" destOrd="0" presId="urn:microsoft.com/office/officeart/2005/8/layout/orgChart1"/>
    <dgm:cxn modelId="{44EBA380-176D-4FBA-8AD9-B7AAC869DDA1}" srcId="{A13B9F9A-7653-4600-86BB-A96F2E2C35E0}" destId="{E9931F97-CC9A-4FB8-B0C4-E8A865A2DAF1}" srcOrd="1" destOrd="0" parTransId="{DC3959D1-31C8-4AC8-9913-05F403994D92}" sibTransId="{0572FBA7-F312-44DD-808D-FC72E59E70BB}"/>
    <dgm:cxn modelId="{0A0F568B-645D-4BC0-8673-F6DE72070756}" type="presOf" srcId="{7E355699-25E4-4A55-8623-D20FEEB5F4A1}" destId="{29F32EDC-E334-44AD-BFF3-36BE3137233A}" srcOrd="1" destOrd="0" presId="urn:microsoft.com/office/officeart/2005/8/layout/orgChart1"/>
    <dgm:cxn modelId="{1AE22C8C-8B57-4838-B984-9B6AE7664E08}" type="presOf" srcId="{9B36BC16-1FC1-4DEA-B125-AF1FA6D109C0}" destId="{A422FC0F-C06D-438B-8616-D3B817638FDE}" srcOrd="0" destOrd="0" presId="urn:microsoft.com/office/officeart/2005/8/layout/orgChart1"/>
    <dgm:cxn modelId="{F10CF68D-45E0-40FF-B240-3AD4CBA7315B}" type="presOf" srcId="{E9931F97-CC9A-4FB8-B0C4-E8A865A2DAF1}" destId="{ED5E7055-4B6D-4B7C-9142-6F342FEF39D3}" srcOrd="1" destOrd="0" presId="urn:microsoft.com/office/officeart/2005/8/layout/orgChart1"/>
    <dgm:cxn modelId="{99804B9D-BEC9-451A-A3D3-A29C5C772D19}" type="presOf" srcId="{7E355699-25E4-4A55-8623-D20FEEB5F4A1}" destId="{203E527C-51EB-4B42-97F2-A3028954A784}" srcOrd="0" destOrd="0" presId="urn:microsoft.com/office/officeart/2005/8/layout/orgChart1"/>
    <dgm:cxn modelId="{A0D3E39E-DCD4-4D59-9764-58656BC5B34D}" type="presOf" srcId="{25E67BCF-9D7D-42E8-9754-B4CE6E2F2A01}" destId="{AA9DC948-D316-40C5-868B-1E882D461F1E}" srcOrd="0" destOrd="0" presId="urn:microsoft.com/office/officeart/2005/8/layout/orgChart1"/>
    <dgm:cxn modelId="{29C460A7-A1DE-4957-ACCE-A4CADAF28713}" type="presOf" srcId="{5362E0FB-B637-4931-AB38-6FA81F09A2D4}" destId="{785518EE-E4A2-43BD-A042-1ACC9A24A06E}" srcOrd="1" destOrd="0" presId="urn:microsoft.com/office/officeart/2005/8/layout/orgChart1"/>
    <dgm:cxn modelId="{267D7AA8-2F5E-4C9F-ABCB-C68529991E6E}" type="presOf" srcId="{ABD602C1-E7EC-49C1-8A33-274107874106}" destId="{02B39D99-1053-41F6-97D0-EF593DFC92BF}" srcOrd="0" destOrd="0" presId="urn:microsoft.com/office/officeart/2005/8/layout/orgChart1"/>
    <dgm:cxn modelId="{6ACB0EAC-0B9A-4BEB-9752-4D3C3FF34A89}" srcId="{172560DA-7C54-42DA-B8FD-586534603051}" destId="{A13B9F9A-7653-4600-86BB-A96F2E2C35E0}" srcOrd="0" destOrd="0" parTransId="{61E2F30E-AC7B-48E5-88D5-52B8330BBA53}" sibTransId="{92925D6C-6B93-49E3-81B8-42588EAACF1D}"/>
    <dgm:cxn modelId="{6906F7AE-81E8-49F0-B54E-1D1CBBE16293}" srcId="{7E355699-25E4-4A55-8623-D20FEEB5F4A1}" destId="{5362E0FB-B637-4931-AB38-6FA81F09A2D4}" srcOrd="0" destOrd="0" parTransId="{ABD602C1-E7EC-49C1-8A33-274107874106}" sibTransId="{16258476-6712-4F56-A467-984732251768}"/>
    <dgm:cxn modelId="{8280A4B1-764F-4C34-A117-9D0A730D198C}" type="presOf" srcId="{0F22BC98-CDDC-4C27-A354-5F797A3C3A79}" destId="{3F38B9DE-C8E9-4E5C-BA47-A61287FA94F5}" srcOrd="0" destOrd="0" presId="urn:microsoft.com/office/officeart/2005/8/layout/orgChart1"/>
    <dgm:cxn modelId="{F74E81B2-E377-42C2-B564-FD201A582248}" srcId="{A13B9F9A-7653-4600-86BB-A96F2E2C35E0}" destId="{36E6D043-5BD1-48FD-BE14-EAACBA90A18F}" srcOrd="0" destOrd="0" parTransId="{F950284D-D7ED-4059-B0C0-4588499EBE70}" sibTransId="{31F83AA7-B328-4815-8BE2-A2310CC3154D}"/>
    <dgm:cxn modelId="{EC06E6B6-892B-4B4C-B66D-DDE1587184A2}" type="presOf" srcId="{25E67BCF-9D7D-42E8-9754-B4CE6E2F2A01}" destId="{60A7B317-697B-4CC3-AD40-B5E738349D0B}" srcOrd="1" destOrd="0" presId="urn:microsoft.com/office/officeart/2005/8/layout/orgChart1"/>
    <dgm:cxn modelId="{F48FE4BD-66B2-4CFD-B070-CD3818990BC3}" type="presOf" srcId="{36E6D043-5BD1-48FD-BE14-EAACBA90A18F}" destId="{3EE4D111-3549-41DC-81A6-9514D7F582D0}" srcOrd="1" destOrd="0" presId="urn:microsoft.com/office/officeart/2005/8/layout/orgChart1"/>
    <dgm:cxn modelId="{C9D573C8-0491-48F0-99BB-2ADF1B15DE5C}" type="presOf" srcId="{CC31F2C9-16B7-49A4-827E-8E7CAA1D4113}" destId="{7E2E487B-6F19-4239-9BB8-0A155529FF62}" srcOrd="0" destOrd="0" presId="urn:microsoft.com/office/officeart/2005/8/layout/orgChart1"/>
    <dgm:cxn modelId="{29B950CF-F22D-40C6-BDAD-B4AF435BD345}" type="presOf" srcId="{DC3959D1-31C8-4AC8-9913-05F403994D92}" destId="{DCA381DB-EC23-498B-97E0-14750B9C2E4C}" srcOrd="0" destOrd="0" presId="urn:microsoft.com/office/officeart/2005/8/layout/orgChart1"/>
    <dgm:cxn modelId="{0E0A8ADB-6A0D-4E95-83D6-86FDDD4F9109}" srcId="{CC31F2C9-16B7-49A4-827E-8E7CAA1D4113}" destId="{172560DA-7C54-42DA-B8FD-586534603051}" srcOrd="0" destOrd="0" parTransId="{47A44699-DFC1-4256-810B-0D1DC5FC9BC6}" sibTransId="{0641B24D-82B7-4774-A490-43F5872E1976}"/>
    <dgm:cxn modelId="{0F05A9DD-182C-4DDB-A78F-7E2AC8BCA2FE}" type="presOf" srcId="{F950284D-D7ED-4059-B0C0-4588499EBE70}" destId="{90BC7945-C139-4460-96BA-C69E8EAC82D8}" srcOrd="0" destOrd="0" presId="urn:microsoft.com/office/officeart/2005/8/layout/orgChart1"/>
    <dgm:cxn modelId="{04E46EEE-5401-4565-9699-4C976699F102}" type="presOf" srcId="{5362E0FB-B637-4931-AB38-6FA81F09A2D4}" destId="{3A6B08A4-5F5C-4F3E-B4EA-F4C041EFA362}" srcOrd="0" destOrd="0" presId="urn:microsoft.com/office/officeart/2005/8/layout/orgChart1"/>
    <dgm:cxn modelId="{2B76CC6F-2BE8-4490-9529-92752138139D}" type="presParOf" srcId="{7E2E487B-6F19-4239-9BB8-0A155529FF62}" destId="{ABF4CF9E-9308-41AC-A064-7E9FE89ECE8A}" srcOrd="0" destOrd="0" presId="urn:microsoft.com/office/officeart/2005/8/layout/orgChart1"/>
    <dgm:cxn modelId="{B1DBFA0D-DD6F-4CB4-B736-104825C21617}" type="presParOf" srcId="{ABF4CF9E-9308-41AC-A064-7E9FE89ECE8A}" destId="{8F0A6436-E7C8-461D-A479-6BC43167B051}" srcOrd="0" destOrd="0" presId="urn:microsoft.com/office/officeart/2005/8/layout/orgChart1"/>
    <dgm:cxn modelId="{FBBA07A7-ACFF-4915-8431-D954F1763E34}" type="presParOf" srcId="{8F0A6436-E7C8-461D-A479-6BC43167B051}" destId="{0EE7C61D-8453-4DB0-9DC2-1AEDA72817C5}" srcOrd="0" destOrd="0" presId="urn:microsoft.com/office/officeart/2005/8/layout/orgChart1"/>
    <dgm:cxn modelId="{4994014B-0DA0-4318-8EF8-9895E8110AAC}" type="presParOf" srcId="{8F0A6436-E7C8-461D-A479-6BC43167B051}" destId="{029794C9-D836-42DC-894A-867EE192A6D1}" srcOrd="1" destOrd="0" presId="urn:microsoft.com/office/officeart/2005/8/layout/orgChart1"/>
    <dgm:cxn modelId="{00F3607E-67F2-4319-AB7F-05AC6356D5CA}" type="presParOf" srcId="{ABF4CF9E-9308-41AC-A064-7E9FE89ECE8A}" destId="{101F0F62-7A4C-47CA-BFF5-3948AE438CE6}" srcOrd="1" destOrd="0" presId="urn:microsoft.com/office/officeart/2005/8/layout/orgChart1"/>
    <dgm:cxn modelId="{94CAE1A5-C50D-4E12-AF0A-56CCB4863A4D}" type="presParOf" srcId="{101F0F62-7A4C-47CA-BFF5-3948AE438CE6}" destId="{FB7228FC-A769-4E45-8013-622E091C46FB}" srcOrd="0" destOrd="0" presId="urn:microsoft.com/office/officeart/2005/8/layout/orgChart1"/>
    <dgm:cxn modelId="{35E744EB-B88F-45F6-9E6A-C7A62BE36D8D}" type="presParOf" srcId="{101F0F62-7A4C-47CA-BFF5-3948AE438CE6}" destId="{82D3446F-7843-4A2C-8B02-B8BB31CDF712}" srcOrd="1" destOrd="0" presId="urn:microsoft.com/office/officeart/2005/8/layout/orgChart1"/>
    <dgm:cxn modelId="{9344B84A-C460-4065-A464-3DA3A53A829D}" type="presParOf" srcId="{82D3446F-7843-4A2C-8B02-B8BB31CDF712}" destId="{B8719638-0895-43EB-B11F-C8C8D9356328}" srcOrd="0" destOrd="0" presId="urn:microsoft.com/office/officeart/2005/8/layout/orgChart1"/>
    <dgm:cxn modelId="{412DCC88-FF84-44B5-82B9-94E18BC1F1C4}" type="presParOf" srcId="{B8719638-0895-43EB-B11F-C8C8D9356328}" destId="{A8D7A024-9C40-4E1F-9ED3-05B45D976DA7}" srcOrd="0" destOrd="0" presId="urn:microsoft.com/office/officeart/2005/8/layout/orgChart1"/>
    <dgm:cxn modelId="{94013C6A-14BB-4B1F-8680-207A67F7B427}" type="presParOf" srcId="{B8719638-0895-43EB-B11F-C8C8D9356328}" destId="{737E21C0-0002-4A29-AEC0-1F29EEC0D450}" srcOrd="1" destOrd="0" presId="urn:microsoft.com/office/officeart/2005/8/layout/orgChart1"/>
    <dgm:cxn modelId="{E9E09B60-2CD7-4EF2-88E3-526A6287FBA2}" type="presParOf" srcId="{82D3446F-7843-4A2C-8B02-B8BB31CDF712}" destId="{83E613C4-D74D-4BDC-8409-18ADAA9E9770}" srcOrd="1" destOrd="0" presId="urn:microsoft.com/office/officeart/2005/8/layout/orgChart1"/>
    <dgm:cxn modelId="{77ABFC89-6D42-4947-92D2-692DC13D0D39}" type="presParOf" srcId="{83E613C4-D74D-4BDC-8409-18ADAA9E9770}" destId="{90BC7945-C139-4460-96BA-C69E8EAC82D8}" srcOrd="0" destOrd="0" presId="urn:microsoft.com/office/officeart/2005/8/layout/orgChart1"/>
    <dgm:cxn modelId="{93244F33-9BCB-4CC8-ACFE-76D2CA00D061}" type="presParOf" srcId="{83E613C4-D74D-4BDC-8409-18ADAA9E9770}" destId="{95DA536D-8371-4DD6-9080-996E0B7FE69C}" srcOrd="1" destOrd="0" presId="urn:microsoft.com/office/officeart/2005/8/layout/orgChart1"/>
    <dgm:cxn modelId="{0578C713-BAF2-42D5-918D-67A0D0841CEF}" type="presParOf" srcId="{95DA536D-8371-4DD6-9080-996E0B7FE69C}" destId="{6181617D-071F-41E9-A26A-A2115BADD15E}" srcOrd="0" destOrd="0" presId="urn:microsoft.com/office/officeart/2005/8/layout/orgChart1"/>
    <dgm:cxn modelId="{6B5E2F20-4312-4179-A44B-5B9C2CFECD28}" type="presParOf" srcId="{6181617D-071F-41E9-A26A-A2115BADD15E}" destId="{5A78FE1B-0120-4E11-BC35-C17B7B3419B4}" srcOrd="0" destOrd="0" presId="urn:microsoft.com/office/officeart/2005/8/layout/orgChart1"/>
    <dgm:cxn modelId="{1478D4B5-14FB-492C-94E0-1C06E7005EEC}" type="presParOf" srcId="{6181617D-071F-41E9-A26A-A2115BADD15E}" destId="{3EE4D111-3549-41DC-81A6-9514D7F582D0}" srcOrd="1" destOrd="0" presId="urn:microsoft.com/office/officeart/2005/8/layout/orgChart1"/>
    <dgm:cxn modelId="{3375D258-63A6-4190-8B55-234E95DC6AEA}" type="presParOf" srcId="{95DA536D-8371-4DD6-9080-996E0B7FE69C}" destId="{CC825F41-7EDF-47CD-B700-B63100741EE5}" srcOrd="1" destOrd="0" presId="urn:microsoft.com/office/officeart/2005/8/layout/orgChart1"/>
    <dgm:cxn modelId="{A247980F-97D7-4721-ADCD-96D9B1054A5D}" type="presParOf" srcId="{95DA536D-8371-4DD6-9080-996E0B7FE69C}" destId="{BFB0F6E6-6038-43B9-ADE1-6F02E453DCAF}" srcOrd="2" destOrd="0" presId="urn:microsoft.com/office/officeart/2005/8/layout/orgChart1"/>
    <dgm:cxn modelId="{0A11D4FD-3903-43C9-826B-5E847B684DD4}" type="presParOf" srcId="{83E613C4-D74D-4BDC-8409-18ADAA9E9770}" destId="{DCA381DB-EC23-498B-97E0-14750B9C2E4C}" srcOrd="2" destOrd="0" presId="urn:microsoft.com/office/officeart/2005/8/layout/orgChart1"/>
    <dgm:cxn modelId="{9220D51B-96F0-40C2-9794-D6ADD9C1FAAD}" type="presParOf" srcId="{83E613C4-D74D-4BDC-8409-18ADAA9E9770}" destId="{170D8921-8C7F-42C0-8ACB-679746ED9B3B}" srcOrd="3" destOrd="0" presId="urn:microsoft.com/office/officeart/2005/8/layout/orgChart1"/>
    <dgm:cxn modelId="{A980233B-3EA1-4F4B-AEEB-E7C080BE071C}" type="presParOf" srcId="{170D8921-8C7F-42C0-8ACB-679746ED9B3B}" destId="{CEBD5025-C49F-4E73-94CB-1330820CFB04}" srcOrd="0" destOrd="0" presId="urn:microsoft.com/office/officeart/2005/8/layout/orgChart1"/>
    <dgm:cxn modelId="{2F2FCAE4-09A5-4CBA-A5DA-7E157A660EE3}" type="presParOf" srcId="{CEBD5025-C49F-4E73-94CB-1330820CFB04}" destId="{0C176CC4-9F7B-4C37-AF32-8A6551B65DF1}" srcOrd="0" destOrd="0" presId="urn:microsoft.com/office/officeart/2005/8/layout/orgChart1"/>
    <dgm:cxn modelId="{B4DD9DD2-CBDD-49EA-8CFC-A39CA85D4C6C}" type="presParOf" srcId="{CEBD5025-C49F-4E73-94CB-1330820CFB04}" destId="{ED5E7055-4B6D-4B7C-9142-6F342FEF39D3}" srcOrd="1" destOrd="0" presId="urn:microsoft.com/office/officeart/2005/8/layout/orgChart1"/>
    <dgm:cxn modelId="{F1B144AC-4718-413A-ACB8-6F95DE1C8D46}" type="presParOf" srcId="{170D8921-8C7F-42C0-8ACB-679746ED9B3B}" destId="{0463B1C1-0627-4769-B71E-AB4957D2423A}" srcOrd="1" destOrd="0" presId="urn:microsoft.com/office/officeart/2005/8/layout/orgChart1"/>
    <dgm:cxn modelId="{25821964-075C-4DB2-8427-B1D49769ECCC}" type="presParOf" srcId="{170D8921-8C7F-42C0-8ACB-679746ED9B3B}" destId="{869B3AC0-436D-4775-9027-1B26FF73BDCE}" srcOrd="2" destOrd="0" presId="urn:microsoft.com/office/officeart/2005/8/layout/orgChart1"/>
    <dgm:cxn modelId="{6111BD5D-31DE-41D0-8BC2-E295F1BE45FF}" type="presParOf" srcId="{82D3446F-7843-4A2C-8B02-B8BB31CDF712}" destId="{DDE0A932-F7CC-4ED0-BC2A-EC482B34F2EB}" srcOrd="2" destOrd="0" presId="urn:microsoft.com/office/officeart/2005/8/layout/orgChart1"/>
    <dgm:cxn modelId="{6C12E1FE-3CA8-413C-9E0C-7E0312EA33DC}" type="presParOf" srcId="{101F0F62-7A4C-47CA-BFF5-3948AE438CE6}" destId="{A422FC0F-C06D-438B-8616-D3B817638FDE}" srcOrd="2" destOrd="0" presId="urn:microsoft.com/office/officeart/2005/8/layout/orgChart1"/>
    <dgm:cxn modelId="{C7F84D0D-91AA-4E72-A054-3A75F8BECFF6}" type="presParOf" srcId="{101F0F62-7A4C-47CA-BFF5-3948AE438CE6}" destId="{D7C2C80C-D7EB-4403-A034-F7D972E6B6A1}" srcOrd="3" destOrd="0" presId="urn:microsoft.com/office/officeart/2005/8/layout/orgChart1"/>
    <dgm:cxn modelId="{B9DA9734-25F5-4089-8CF2-D6C0F76503CF}" type="presParOf" srcId="{D7C2C80C-D7EB-4403-A034-F7D972E6B6A1}" destId="{575DB090-8926-40D6-BBC3-87A9772670A8}" srcOrd="0" destOrd="0" presId="urn:microsoft.com/office/officeart/2005/8/layout/orgChart1"/>
    <dgm:cxn modelId="{1B29DAA1-F141-48D2-B9F7-0866398DFBD5}" type="presParOf" srcId="{575DB090-8926-40D6-BBC3-87A9772670A8}" destId="{3A585CB3-446F-4869-BEAA-EF28E993D627}" srcOrd="0" destOrd="0" presId="urn:microsoft.com/office/officeart/2005/8/layout/orgChart1"/>
    <dgm:cxn modelId="{444851B6-98B0-4045-87E1-CBA728C35AAF}" type="presParOf" srcId="{575DB090-8926-40D6-BBC3-87A9772670A8}" destId="{7A0D24FE-32F1-46E2-93CE-E10720A77AC9}" srcOrd="1" destOrd="0" presId="urn:microsoft.com/office/officeart/2005/8/layout/orgChart1"/>
    <dgm:cxn modelId="{84D44CA4-71DE-4EC3-9284-77413F6BED85}" type="presParOf" srcId="{D7C2C80C-D7EB-4403-A034-F7D972E6B6A1}" destId="{B34B89AB-97FD-4C32-8454-4B6AD3A291C4}" srcOrd="1" destOrd="0" presId="urn:microsoft.com/office/officeart/2005/8/layout/orgChart1"/>
    <dgm:cxn modelId="{6ED06659-B58F-4813-A032-439A99B44541}" type="presParOf" srcId="{D7C2C80C-D7EB-4403-A034-F7D972E6B6A1}" destId="{C0D8DCA9-A9E8-4EDD-9748-59ED5B659315}" srcOrd="2" destOrd="0" presId="urn:microsoft.com/office/officeart/2005/8/layout/orgChart1"/>
    <dgm:cxn modelId="{DC48DEF7-BEF0-4334-ABCE-90FE085CBF77}" type="presParOf" srcId="{101F0F62-7A4C-47CA-BFF5-3948AE438CE6}" destId="{F913784E-8DC6-47F3-B4B1-DA066EDA5898}" srcOrd="4" destOrd="0" presId="urn:microsoft.com/office/officeart/2005/8/layout/orgChart1"/>
    <dgm:cxn modelId="{C46472B2-A865-4DDA-AE19-F0109C8E6494}" type="presParOf" srcId="{101F0F62-7A4C-47CA-BFF5-3948AE438CE6}" destId="{45649247-5F9A-40EA-B14C-96079C1A0808}" srcOrd="5" destOrd="0" presId="urn:microsoft.com/office/officeart/2005/8/layout/orgChart1"/>
    <dgm:cxn modelId="{42512027-1311-4B8B-855F-38100924C059}" type="presParOf" srcId="{45649247-5F9A-40EA-B14C-96079C1A0808}" destId="{6F378E8D-AA84-4D41-944D-2B6E51A1A98B}" srcOrd="0" destOrd="0" presId="urn:microsoft.com/office/officeart/2005/8/layout/orgChart1"/>
    <dgm:cxn modelId="{AB555FC7-8582-436E-A6B0-E4818619B6F3}" type="presParOf" srcId="{6F378E8D-AA84-4D41-944D-2B6E51A1A98B}" destId="{203E527C-51EB-4B42-97F2-A3028954A784}" srcOrd="0" destOrd="0" presId="urn:microsoft.com/office/officeart/2005/8/layout/orgChart1"/>
    <dgm:cxn modelId="{3475C63A-39AB-4C7A-8A5F-B79B5F9EE1ED}" type="presParOf" srcId="{6F378E8D-AA84-4D41-944D-2B6E51A1A98B}" destId="{29F32EDC-E334-44AD-BFF3-36BE3137233A}" srcOrd="1" destOrd="0" presId="urn:microsoft.com/office/officeart/2005/8/layout/orgChart1"/>
    <dgm:cxn modelId="{7A99A3AB-FCA0-4619-9C43-8254DD460A83}" type="presParOf" srcId="{45649247-5F9A-40EA-B14C-96079C1A0808}" destId="{7FFF6F5B-E797-4B58-AAF6-F2883686C85E}" srcOrd="1" destOrd="0" presId="urn:microsoft.com/office/officeart/2005/8/layout/orgChart1"/>
    <dgm:cxn modelId="{402CF820-02BF-4C3F-A12F-A17E049110BF}" type="presParOf" srcId="{7FFF6F5B-E797-4B58-AAF6-F2883686C85E}" destId="{02B39D99-1053-41F6-97D0-EF593DFC92BF}" srcOrd="0" destOrd="0" presId="urn:microsoft.com/office/officeart/2005/8/layout/orgChart1"/>
    <dgm:cxn modelId="{856F1D65-6CD5-43C4-87E6-2FD04CEF55C0}" type="presParOf" srcId="{7FFF6F5B-E797-4B58-AAF6-F2883686C85E}" destId="{313B65AB-A913-479C-96E5-618D77D7ABAB}" srcOrd="1" destOrd="0" presId="urn:microsoft.com/office/officeart/2005/8/layout/orgChart1"/>
    <dgm:cxn modelId="{3D41C7BD-5B5A-4B75-BCA8-542316099C7A}" type="presParOf" srcId="{313B65AB-A913-479C-96E5-618D77D7ABAB}" destId="{B7132EDA-9A33-494C-B897-D7C07093A84B}" srcOrd="0" destOrd="0" presId="urn:microsoft.com/office/officeart/2005/8/layout/orgChart1"/>
    <dgm:cxn modelId="{3BFB5727-4855-460D-836B-6F0A70B3AC63}" type="presParOf" srcId="{B7132EDA-9A33-494C-B897-D7C07093A84B}" destId="{3A6B08A4-5F5C-4F3E-B4EA-F4C041EFA362}" srcOrd="0" destOrd="0" presId="urn:microsoft.com/office/officeart/2005/8/layout/orgChart1"/>
    <dgm:cxn modelId="{40B1A5CF-35E9-4B29-B783-AE3D19DA313C}" type="presParOf" srcId="{B7132EDA-9A33-494C-B897-D7C07093A84B}" destId="{785518EE-E4A2-43BD-A042-1ACC9A24A06E}" srcOrd="1" destOrd="0" presId="urn:microsoft.com/office/officeart/2005/8/layout/orgChart1"/>
    <dgm:cxn modelId="{A40C4AF8-9F33-4198-9809-F4C1FF1308DD}" type="presParOf" srcId="{313B65AB-A913-479C-96E5-618D77D7ABAB}" destId="{B625E853-55C9-4971-9078-D92E74D93EF6}" srcOrd="1" destOrd="0" presId="urn:microsoft.com/office/officeart/2005/8/layout/orgChart1"/>
    <dgm:cxn modelId="{AA4AFE24-7AEF-4C08-BCE5-14DE450B86FC}" type="presParOf" srcId="{313B65AB-A913-479C-96E5-618D77D7ABAB}" destId="{9B3A974F-78DA-4E7C-A3EE-889D03F7B00C}" srcOrd="2" destOrd="0" presId="urn:microsoft.com/office/officeart/2005/8/layout/orgChart1"/>
    <dgm:cxn modelId="{760726FC-A1CD-4A83-98FE-4ED943DC140E}" type="presParOf" srcId="{7FFF6F5B-E797-4B58-AAF6-F2883686C85E}" destId="{3F38B9DE-C8E9-4E5C-BA47-A61287FA94F5}" srcOrd="2" destOrd="0" presId="urn:microsoft.com/office/officeart/2005/8/layout/orgChart1"/>
    <dgm:cxn modelId="{07AD5F18-99FB-47AF-BC03-489660BA57A2}" type="presParOf" srcId="{7FFF6F5B-E797-4B58-AAF6-F2883686C85E}" destId="{9F66F1D4-F521-4AD6-86A7-C3256D29388F}" srcOrd="3" destOrd="0" presId="urn:microsoft.com/office/officeart/2005/8/layout/orgChart1"/>
    <dgm:cxn modelId="{B296E82B-C7BF-4838-BA4A-747BADC9252F}" type="presParOf" srcId="{9F66F1D4-F521-4AD6-86A7-C3256D29388F}" destId="{F03EF1D6-042F-4210-B6DE-CDD0DA8D9081}" srcOrd="0" destOrd="0" presId="urn:microsoft.com/office/officeart/2005/8/layout/orgChart1"/>
    <dgm:cxn modelId="{761FCFEC-016C-48B5-B0AD-5FEAEAB67515}" type="presParOf" srcId="{F03EF1D6-042F-4210-B6DE-CDD0DA8D9081}" destId="{AA9DC948-D316-40C5-868B-1E882D461F1E}" srcOrd="0" destOrd="0" presId="urn:microsoft.com/office/officeart/2005/8/layout/orgChart1"/>
    <dgm:cxn modelId="{E2358471-7712-470F-A184-0A1281C942DB}" type="presParOf" srcId="{F03EF1D6-042F-4210-B6DE-CDD0DA8D9081}" destId="{60A7B317-697B-4CC3-AD40-B5E738349D0B}" srcOrd="1" destOrd="0" presId="urn:microsoft.com/office/officeart/2005/8/layout/orgChart1"/>
    <dgm:cxn modelId="{82953659-2CE3-4C02-8E6B-D3BDC0238687}" type="presParOf" srcId="{9F66F1D4-F521-4AD6-86A7-C3256D29388F}" destId="{E658FE13-0786-4BC7-BD65-BE94B7761357}" srcOrd="1" destOrd="0" presId="urn:microsoft.com/office/officeart/2005/8/layout/orgChart1"/>
    <dgm:cxn modelId="{DD10AE09-AC10-4A6F-885E-ED53A5E63255}" type="presParOf" srcId="{9F66F1D4-F521-4AD6-86A7-C3256D29388F}" destId="{4F4EDFF0-334A-4AFE-BB3A-0A76E64269D0}" srcOrd="2" destOrd="0" presId="urn:microsoft.com/office/officeart/2005/8/layout/orgChart1"/>
    <dgm:cxn modelId="{0F04075A-2E6C-4DAD-8F90-7BDB4C6681E8}" type="presParOf" srcId="{45649247-5F9A-40EA-B14C-96079C1A0808}" destId="{6EDCC3CE-35BB-48EB-AF82-3129CB8E3100}" srcOrd="2" destOrd="0" presId="urn:microsoft.com/office/officeart/2005/8/layout/orgChart1"/>
    <dgm:cxn modelId="{0F471DCB-7AEF-4275-8060-F2128296DFD1}" type="presParOf" srcId="{ABF4CF9E-9308-41AC-A064-7E9FE89ECE8A}" destId="{D95597F4-B95F-4882-9D32-0B8C63B4A7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31F2C9-16B7-49A4-827E-8E7CAA1D4113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2560DA-7C54-42DA-B8FD-586534603051}">
      <dgm:prSet custT="1"/>
      <dgm:spPr>
        <a:solidFill>
          <a:srgbClr val="FF33CC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Density Estimation</a:t>
          </a:r>
          <a:endParaRPr lang="en-US" sz="1800" u="none" dirty="0">
            <a:latin typeface="Bahnschrift Light" panose="020B0502040204020203" pitchFamily="34" charset="0"/>
          </a:endParaRPr>
        </a:p>
      </dgm:t>
    </dgm:pt>
    <dgm:pt modelId="{47A44699-DFC1-4256-810B-0D1DC5FC9BC6}" type="parTrans" cxnId="{0E0A8ADB-6A0D-4E95-83D6-86FDDD4F910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0641B24D-82B7-4774-A490-43F5872E1976}" type="sibTrans" cxnId="{0E0A8ADB-6A0D-4E95-83D6-86FDDD4F910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A13B9F9A-7653-4600-86BB-A96F2E2C35E0}">
      <dgm:prSet custT="1"/>
      <dgm:spPr>
        <a:solidFill>
          <a:srgbClr val="00B050"/>
        </a:solidFill>
      </dgm:spPr>
      <dgm:t>
        <a:bodyPr/>
        <a:lstStyle/>
        <a:p>
          <a:r>
            <a:rPr lang="en-US" sz="1800" b="1" dirty="0">
              <a:latin typeface="Bahnschrift Light" panose="020B0502040204020203" pitchFamily="34" charset="0"/>
            </a:rPr>
            <a:t>Parametric</a:t>
          </a:r>
          <a:endParaRPr lang="en-US" sz="1800" u="none" dirty="0">
            <a:latin typeface="Bahnschrift Light" panose="020B0502040204020203" pitchFamily="34" charset="0"/>
          </a:endParaRPr>
        </a:p>
      </dgm:t>
    </dgm:pt>
    <dgm:pt modelId="{61E2F30E-AC7B-48E5-88D5-52B8330BBA53}" type="parTrans" cxnId="{6ACB0EAC-0B9A-4BEB-9752-4D3C3FF34A8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92925D6C-6B93-49E3-81B8-42588EAACF1D}" type="sibTrans" cxnId="{6ACB0EAC-0B9A-4BEB-9752-4D3C3FF34A8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6682985A-2C72-42C8-9A4E-AB1374CF40B2}">
      <dgm:prSet custT="1"/>
      <dgm:spPr>
        <a:solidFill>
          <a:srgbClr val="00B050"/>
        </a:solidFill>
      </dgm:spPr>
      <dgm:t>
        <a:bodyPr/>
        <a:lstStyle/>
        <a:p>
          <a:r>
            <a:rPr lang="en-US" sz="1800" u="none" dirty="0">
              <a:latin typeface="Bahnschrift Light" panose="020B0502040204020203" pitchFamily="34" charset="0"/>
            </a:rPr>
            <a:t>Non-p</a:t>
          </a:r>
          <a:r>
            <a:rPr lang="en-US" sz="1800" b="1" dirty="0">
              <a:latin typeface="Bahnschrift Light" panose="020B0502040204020203" pitchFamily="34" charset="0"/>
            </a:rPr>
            <a:t>arametric</a:t>
          </a:r>
          <a:endParaRPr lang="en-US" sz="1800" u="none" dirty="0">
            <a:latin typeface="Bahnschrift Light" panose="020B0502040204020203" pitchFamily="34" charset="0"/>
          </a:endParaRPr>
        </a:p>
      </dgm:t>
    </dgm:pt>
    <dgm:pt modelId="{256A6A1B-7512-4328-9311-414C7CD6BBE4}" type="parTrans" cxnId="{CA275FE1-C03E-4FF8-97FB-6FD52802AA23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7EC114AA-3038-444B-AFB1-2542E40A092C}" type="sibTrans" cxnId="{CA275FE1-C03E-4FF8-97FB-6FD52802AA23}">
      <dgm:prSet/>
      <dgm:spPr/>
      <dgm:t>
        <a:bodyPr/>
        <a:lstStyle/>
        <a:p>
          <a:endParaRPr lang="en-US"/>
        </a:p>
      </dgm:t>
    </dgm:pt>
    <dgm:pt modelId="{7E2E487B-6F19-4239-9BB8-0A155529FF62}" type="pres">
      <dgm:prSet presAssocID="{CC31F2C9-16B7-49A4-827E-8E7CAA1D41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F4CF9E-9308-41AC-A064-7E9FE89ECE8A}" type="pres">
      <dgm:prSet presAssocID="{172560DA-7C54-42DA-B8FD-586534603051}" presName="hierRoot1" presStyleCnt="0">
        <dgm:presLayoutVars>
          <dgm:hierBranch val="init"/>
        </dgm:presLayoutVars>
      </dgm:prSet>
      <dgm:spPr/>
    </dgm:pt>
    <dgm:pt modelId="{8F0A6436-E7C8-461D-A479-6BC43167B051}" type="pres">
      <dgm:prSet presAssocID="{172560DA-7C54-42DA-B8FD-586534603051}" presName="rootComposite1" presStyleCnt="0"/>
      <dgm:spPr/>
    </dgm:pt>
    <dgm:pt modelId="{0EE7C61D-8453-4DB0-9DC2-1AEDA72817C5}" type="pres">
      <dgm:prSet presAssocID="{172560DA-7C54-42DA-B8FD-586534603051}" presName="rootText1" presStyleLbl="node0" presStyleIdx="0" presStyleCnt="1">
        <dgm:presLayoutVars>
          <dgm:chPref val="3"/>
        </dgm:presLayoutVars>
      </dgm:prSet>
      <dgm:spPr/>
    </dgm:pt>
    <dgm:pt modelId="{029794C9-D836-42DC-894A-867EE192A6D1}" type="pres">
      <dgm:prSet presAssocID="{172560DA-7C54-42DA-B8FD-586534603051}" presName="rootConnector1" presStyleLbl="node1" presStyleIdx="0" presStyleCnt="0"/>
      <dgm:spPr/>
    </dgm:pt>
    <dgm:pt modelId="{101F0F62-7A4C-47CA-BFF5-3948AE438CE6}" type="pres">
      <dgm:prSet presAssocID="{172560DA-7C54-42DA-B8FD-586534603051}" presName="hierChild2" presStyleCnt="0"/>
      <dgm:spPr/>
    </dgm:pt>
    <dgm:pt modelId="{FB7228FC-A769-4E45-8013-622E091C46FB}" type="pres">
      <dgm:prSet presAssocID="{61E2F30E-AC7B-48E5-88D5-52B8330BBA53}" presName="Name37" presStyleLbl="parChTrans1D2" presStyleIdx="0" presStyleCnt="2"/>
      <dgm:spPr/>
    </dgm:pt>
    <dgm:pt modelId="{82D3446F-7843-4A2C-8B02-B8BB31CDF712}" type="pres">
      <dgm:prSet presAssocID="{A13B9F9A-7653-4600-86BB-A96F2E2C35E0}" presName="hierRoot2" presStyleCnt="0">
        <dgm:presLayoutVars>
          <dgm:hierBranch val="init"/>
        </dgm:presLayoutVars>
      </dgm:prSet>
      <dgm:spPr/>
    </dgm:pt>
    <dgm:pt modelId="{B8719638-0895-43EB-B11F-C8C8D9356328}" type="pres">
      <dgm:prSet presAssocID="{A13B9F9A-7653-4600-86BB-A96F2E2C35E0}" presName="rootComposite" presStyleCnt="0"/>
      <dgm:spPr/>
    </dgm:pt>
    <dgm:pt modelId="{A8D7A024-9C40-4E1F-9ED3-05B45D976DA7}" type="pres">
      <dgm:prSet presAssocID="{A13B9F9A-7653-4600-86BB-A96F2E2C35E0}" presName="rootText" presStyleLbl="node2" presStyleIdx="0" presStyleCnt="2">
        <dgm:presLayoutVars>
          <dgm:chPref val="3"/>
        </dgm:presLayoutVars>
      </dgm:prSet>
      <dgm:spPr/>
    </dgm:pt>
    <dgm:pt modelId="{737E21C0-0002-4A29-AEC0-1F29EEC0D450}" type="pres">
      <dgm:prSet presAssocID="{A13B9F9A-7653-4600-86BB-A96F2E2C35E0}" presName="rootConnector" presStyleLbl="node2" presStyleIdx="0" presStyleCnt="2"/>
      <dgm:spPr/>
    </dgm:pt>
    <dgm:pt modelId="{83E613C4-D74D-4BDC-8409-18ADAA9E9770}" type="pres">
      <dgm:prSet presAssocID="{A13B9F9A-7653-4600-86BB-A96F2E2C35E0}" presName="hierChild4" presStyleCnt="0"/>
      <dgm:spPr/>
    </dgm:pt>
    <dgm:pt modelId="{DDE0A932-F7CC-4ED0-BC2A-EC482B34F2EB}" type="pres">
      <dgm:prSet presAssocID="{A13B9F9A-7653-4600-86BB-A96F2E2C35E0}" presName="hierChild5" presStyleCnt="0"/>
      <dgm:spPr/>
    </dgm:pt>
    <dgm:pt modelId="{4F09EC5B-AFC4-4935-92CB-3751DFBA87E4}" type="pres">
      <dgm:prSet presAssocID="{256A6A1B-7512-4328-9311-414C7CD6BBE4}" presName="Name37" presStyleLbl="parChTrans1D2" presStyleIdx="1" presStyleCnt="2"/>
      <dgm:spPr/>
    </dgm:pt>
    <dgm:pt modelId="{2DD5C362-2195-46FA-A969-15E978B68E20}" type="pres">
      <dgm:prSet presAssocID="{6682985A-2C72-42C8-9A4E-AB1374CF40B2}" presName="hierRoot2" presStyleCnt="0">
        <dgm:presLayoutVars>
          <dgm:hierBranch val="init"/>
        </dgm:presLayoutVars>
      </dgm:prSet>
      <dgm:spPr/>
    </dgm:pt>
    <dgm:pt modelId="{E98D432C-AAB5-4DF0-8EB1-14F693A21603}" type="pres">
      <dgm:prSet presAssocID="{6682985A-2C72-42C8-9A4E-AB1374CF40B2}" presName="rootComposite" presStyleCnt="0"/>
      <dgm:spPr/>
    </dgm:pt>
    <dgm:pt modelId="{57FCDB55-EB86-4370-81FD-25A6D9058EE6}" type="pres">
      <dgm:prSet presAssocID="{6682985A-2C72-42C8-9A4E-AB1374CF40B2}" presName="rootText" presStyleLbl="node2" presStyleIdx="1" presStyleCnt="2">
        <dgm:presLayoutVars>
          <dgm:chPref val="3"/>
        </dgm:presLayoutVars>
      </dgm:prSet>
      <dgm:spPr/>
    </dgm:pt>
    <dgm:pt modelId="{44164F7B-783D-4650-AF79-8FB946FEFADB}" type="pres">
      <dgm:prSet presAssocID="{6682985A-2C72-42C8-9A4E-AB1374CF40B2}" presName="rootConnector" presStyleLbl="node2" presStyleIdx="1" presStyleCnt="2"/>
      <dgm:spPr/>
    </dgm:pt>
    <dgm:pt modelId="{10C01748-FB10-46C7-87DD-CFAD2F048D83}" type="pres">
      <dgm:prSet presAssocID="{6682985A-2C72-42C8-9A4E-AB1374CF40B2}" presName="hierChild4" presStyleCnt="0"/>
      <dgm:spPr/>
    </dgm:pt>
    <dgm:pt modelId="{E63D97E7-9D07-4FED-91AC-0D45D25D7E1B}" type="pres">
      <dgm:prSet presAssocID="{6682985A-2C72-42C8-9A4E-AB1374CF40B2}" presName="hierChild5" presStyleCnt="0"/>
      <dgm:spPr/>
    </dgm:pt>
    <dgm:pt modelId="{D95597F4-B95F-4882-9D32-0B8C63B4A7DE}" type="pres">
      <dgm:prSet presAssocID="{172560DA-7C54-42DA-B8FD-586534603051}" presName="hierChild3" presStyleCnt="0"/>
      <dgm:spPr/>
    </dgm:pt>
  </dgm:ptLst>
  <dgm:cxnLst>
    <dgm:cxn modelId="{69638F0A-803A-4AEC-B69F-0467139AFFD3}" type="presOf" srcId="{172560DA-7C54-42DA-B8FD-586534603051}" destId="{0EE7C61D-8453-4DB0-9DC2-1AEDA72817C5}" srcOrd="0" destOrd="0" presId="urn:microsoft.com/office/officeart/2005/8/layout/orgChart1"/>
    <dgm:cxn modelId="{11E81517-9406-45EB-ADDB-07F9885E3E0B}" type="presOf" srcId="{6682985A-2C72-42C8-9A4E-AB1374CF40B2}" destId="{57FCDB55-EB86-4370-81FD-25A6D9058EE6}" srcOrd="0" destOrd="0" presId="urn:microsoft.com/office/officeart/2005/8/layout/orgChart1"/>
    <dgm:cxn modelId="{3592C917-ACFA-4E4D-8E13-CFA6F8CC4F47}" type="presOf" srcId="{A13B9F9A-7653-4600-86BB-A96F2E2C35E0}" destId="{737E21C0-0002-4A29-AEC0-1F29EEC0D450}" srcOrd="1" destOrd="0" presId="urn:microsoft.com/office/officeart/2005/8/layout/orgChart1"/>
    <dgm:cxn modelId="{C8EB4672-ADCD-4F14-AD05-58E9B642E5AB}" type="presOf" srcId="{172560DA-7C54-42DA-B8FD-586534603051}" destId="{029794C9-D836-42DC-894A-867EE192A6D1}" srcOrd="1" destOrd="0" presId="urn:microsoft.com/office/officeart/2005/8/layout/orgChart1"/>
    <dgm:cxn modelId="{0E21B273-1145-4DD4-81C7-A7223EF35E42}" type="presOf" srcId="{61E2F30E-AC7B-48E5-88D5-52B8330BBA53}" destId="{FB7228FC-A769-4E45-8013-622E091C46FB}" srcOrd="0" destOrd="0" presId="urn:microsoft.com/office/officeart/2005/8/layout/orgChart1"/>
    <dgm:cxn modelId="{A580FE7B-8D5C-4865-AA84-1188136DAA91}" type="presOf" srcId="{A13B9F9A-7653-4600-86BB-A96F2E2C35E0}" destId="{A8D7A024-9C40-4E1F-9ED3-05B45D976DA7}" srcOrd="0" destOrd="0" presId="urn:microsoft.com/office/officeart/2005/8/layout/orgChart1"/>
    <dgm:cxn modelId="{4CAF8E88-FC9D-4374-B26C-F53E72D90871}" type="presOf" srcId="{256A6A1B-7512-4328-9311-414C7CD6BBE4}" destId="{4F09EC5B-AFC4-4935-92CB-3751DFBA87E4}" srcOrd="0" destOrd="0" presId="urn:microsoft.com/office/officeart/2005/8/layout/orgChart1"/>
    <dgm:cxn modelId="{6ACB0EAC-0B9A-4BEB-9752-4D3C3FF34A89}" srcId="{172560DA-7C54-42DA-B8FD-586534603051}" destId="{A13B9F9A-7653-4600-86BB-A96F2E2C35E0}" srcOrd="0" destOrd="0" parTransId="{61E2F30E-AC7B-48E5-88D5-52B8330BBA53}" sibTransId="{92925D6C-6B93-49E3-81B8-42588EAACF1D}"/>
    <dgm:cxn modelId="{7C79D3B3-2F2C-4B37-97B0-721B436B02DC}" type="presOf" srcId="{6682985A-2C72-42C8-9A4E-AB1374CF40B2}" destId="{44164F7B-783D-4650-AF79-8FB946FEFADB}" srcOrd="1" destOrd="0" presId="urn:microsoft.com/office/officeart/2005/8/layout/orgChart1"/>
    <dgm:cxn modelId="{C9D573C8-0491-48F0-99BB-2ADF1B15DE5C}" type="presOf" srcId="{CC31F2C9-16B7-49A4-827E-8E7CAA1D4113}" destId="{7E2E487B-6F19-4239-9BB8-0A155529FF62}" srcOrd="0" destOrd="0" presId="urn:microsoft.com/office/officeart/2005/8/layout/orgChart1"/>
    <dgm:cxn modelId="{0E0A8ADB-6A0D-4E95-83D6-86FDDD4F9109}" srcId="{CC31F2C9-16B7-49A4-827E-8E7CAA1D4113}" destId="{172560DA-7C54-42DA-B8FD-586534603051}" srcOrd="0" destOrd="0" parTransId="{47A44699-DFC1-4256-810B-0D1DC5FC9BC6}" sibTransId="{0641B24D-82B7-4774-A490-43F5872E1976}"/>
    <dgm:cxn modelId="{CA275FE1-C03E-4FF8-97FB-6FD52802AA23}" srcId="{172560DA-7C54-42DA-B8FD-586534603051}" destId="{6682985A-2C72-42C8-9A4E-AB1374CF40B2}" srcOrd="1" destOrd="0" parTransId="{256A6A1B-7512-4328-9311-414C7CD6BBE4}" sibTransId="{7EC114AA-3038-444B-AFB1-2542E40A092C}"/>
    <dgm:cxn modelId="{2B76CC6F-2BE8-4490-9529-92752138139D}" type="presParOf" srcId="{7E2E487B-6F19-4239-9BB8-0A155529FF62}" destId="{ABF4CF9E-9308-41AC-A064-7E9FE89ECE8A}" srcOrd="0" destOrd="0" presId="urn:microsoft.com/office/officeart/2005/8/layout/orgChart1"/>
    <dgm:cxn modelId="{B1DBFA0D-DD6F-4CB4-B736-104825C21617}" type="presParOf" srcId="{ABF4CF9E-9308-41AC-A064-7E9FE89ECE8A}" destId="{8F0A6436-E7C8-461D-A479-6BC43167B051}" srcOrd="0" destOrd="0" presId="urn:microsoft.com/office/officeart/2005/8/layout/orgChart1"/>
    <dgm:cxn modelId="{FBBA07A7-ACFF-4915-8431-D954F1763E34}" type="presParOf" srcId="{8F0A6436-E7C8-461D-A479-6BC43167B051}" destId="{0EE7C61D-8453-4DB0-9DC2-1AEDA72817C5}" srcOrd="0" destOrd="0" presId="urn:microsoft.com/office/officeart/2005/8/layout/orgChart1"/>
    <dgm:cxn modelId="{4994014B-0DA0-4318-8EF8-9895E8110AAC}" type="presParOf" srcId="{8F0A6436-E7C8-461D-A479-6BC43167B051}" destId="{029794C9-D836-42DC-894A-867EE192A6D1}" srcOrd="1" destOrd="0" presId="urn:microsoft.com/office/officeart/2005/8/layout/orgChart1"/>
    <dgm:cxn modelId="{00F3607E-67F2-4319-AB7F-05AC6356D5CA}" type="presParOf" srcId="{ABF4CF9E-9308-41AC-A064-7E9FE89ECE8A}" destId="{101F0F62-7A4C-47CA-BFF5-3948AE438CE6}" srcOrd="1" destOrd="0" presId="urn:microsoft.com/office/officeart/2005/8/layout/orgChart1"/>
    <dgm:cxn modelId="{94CAE1A5-C50D-4E12-AF0A-56CCB4863A4D}" type="presParOf" srcId="{101F0F62-7A4C-47CA-BFF5-3948AE438CE6}" destId="{FB7228FC-A769-4E45-8013-622E091C46FB}" srcOrd="0" destOrd="0" presId="urn:microsoft.com/office/officeart/2005/8/layout/orgChart1"/>
    <dgm:cxn modelId="{35E744EB-B88F-45F6-9E6A-C7A62BE36D8D}" type="presParOf" srcId="{101F0F62-7A4C-47CA-BFF5-3948AE438CE6}" destId="{82D3446F-7843-4A2C-8B02-B8BB31CDF712}" srcOrd="1" destOrd="0" presId="urn:microsoft.com/office/officeart/2005/8/layout/orgChart1"/>
    <dgm:cxn modelId="{9344B84A-C460-4065-A464-3DA3A53A829D}" type="presParOf" srcId="{82D3446F-7843-4A2C-8B02-B8BB31CDF712}" destId="{B8719638-0895-43EB-B11F-C8C8D9356328}" srcOrd="0" destOrd="0" presId="urn:microsoft.com/office/officeart/2005/8/layout/orgChart1"/>
    <dgm:cxn modelId="{412DCC88-FF84-44B5-82B9-94E18BC1F1C4}" type="presParOf" srcId="{B8719638-0895-43EB-B11F-C8C8D9356328}" destId="{A8D7A024-9C40-4E1F-9ED3-05B45D976DA7}" srcOrd="0" destOrd="0" presId="urn:microsoft.com/office/officeart/2005/8/layout/orgChart1"/>
    <dgm:cxn modelId="{94013C6A-14BB-4B1F-8680-207A67F7B427}" type="presParOf" srcId="{B8719638-0895-43EB-B11F-C8C8D9356328}" destId="{737E21C0-0002-4A29-AEC0-1F29EEC0D450}" srcOrd="1" destOrd="0" presId="urn:microsoft.com/office/officeart/2005/8/layout/orgChart1"/>
    <dgm:cxn modelId="{E9E09B60-2CD7-4EF2-88E3-526A6287FBA2}" type="presParOf" srcId="{82D3446F-7843-4A2C-8B02-B8BB31CDF712}" destId="{83E613C4-D74D-4BDC-8409-18ADAA9E9770}" srcOrd="1" destOrd="0" presId="urn:microsoft.com/office/officeart/2005/8/layout/orgChart1"/>
    <dgm:cxn modelId="{6111BD5D-31DE-41D0-8BC2-E295F1BE45FF}" type="presParOf" srcId="{82D3446F-7843-4A2C-8B02-B8BB31CDF712}" destId="{DDE0A932-F7CC-4ED0-BC2A-EC482B34F2EB}" srcOrd="2" destOrd="0" presId="urn:microsoft.com/office/officeart/2005/8/layout/orgChart1"/>
    <dgm:cxn modelId="{44C3E595-560C-472D-B5E9-3D8E6E7E0742}" type="presParOf" srcId="{101F0F62-7A4C-47CA-BFF5-3948AE438CE6}" destId="{4F09EC5B-AFC4-4935-92CB-3751DFBA87E4}" srcOrd="2" destOrd="0" presId="urn:microsoft.com/office/officeart/2005/8/layout/orgChart1"/>
    <dgm:cxn modelId="{982418B3-32B7-47E3-AD6D-B15224D47C8D}" type="presParOf" srcId="{101F0F62-7A4C-47CA-BFF5-3948AE438CE6}" destId="{2DD5C362-2195-46FA-A969-15E978B68E20}" srcOrd="3" destOrd="0" presId="urn:microsoft.com/office/officeart/2005/8/layout/orgChart1"/>
    <dgm:cxn modelId="{013DBBAC-FFAE-41A3-BB40-000E416BBDBC}" type="presParOf" srcId="{2DD5C362-2195-46FA-A969-15E978B68E20}" destId="{E98D432C-AAB5-4DF0-8EB1-14F693A21603}" srcOrd="0" destOrd="0" presId="urn:microsoft.com/office/officeart/2005/8/layout/orgChart1"/>
    <dgm:cxn modelId="{E3BB443E-C7AA-4348-A6CF-3892AAE84BFF}" type="presParOf" srcId="{E98D432C-AAB5-4DF0-8EB1-14F693A21603}" destId="{57FCDB55-EB86-4370-81FD-25A6D9058EE6}" srcOrd="0" destOrd="0" presId="urn:microsoft.com/office/officeart/2005/8/layout/orgChart1"/>
    <dgm:cxn modelId="{531E5E40-7D37-4DB0-BC1C-0D488604493F}" type="presParOf" srcId="{E98D432C-AAB5-4DF0-8EB1-14F693A21603}" destId="{44164F7B-783D-4650-AF79-8FB946FEFADB}" srcOrd="1" destOrd="0" presId="urn:microsoft.com/office/officeart/2005/8/layout/orgChart1"/>
    <dgm:cxn modelId="{0A48FC58-267D-4761-B786-33882565732B}" type="presParOf" srcId="{2DD5C362-2195-46FA-A969-15E978B68E20}" destId="{10C01748-FB10-46C7-87DD-CFAD2F048D83}" srcOrd="1" destOrd="0" presId="urn:microsoft.com/office/officeart/2005/8/layout/orgChart1"/>
    <dgm:cxn modelId="{13512D98-3C1B-4552-9FD6-E09965C775B9}" type="presParOf" srcId="{2DD5C362-2195-46FA-A969-15E978B68E20}" destId="{E63D97E7-9D07-4FED-91AC-0D45D25D7E1B}" srcOrd="2" destOrd="0" presId="urn:microsoft.com/office/officeart/2005/8/layout/orgChart1"/>
    <dgm:cxn modelId="{0F471DCB-7AEF-4275-8060-F2128296DFD1}" type="presParOf" srcId="{ABF4CF9E-9308-41AC-A064-7E9FE89ECE8A}" destId="{D95597F4-B95F-4882-9D32-0B8C63B4A7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CE91DFB-CE6F-4A53-9DBA-A2235861A58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452C3A-BDAD-4B58-8672-BC5B7AB72FE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Find histogram the data</a:t>
          </a:r>
        </a:p>
      </dgm:t>
    </dgm:pt>
    <dgm:pt modelId="{D11F4634-5D3B-4AD8-B656-C75F0891E59F}" type="parTrans" cxnId="{5D7C1C69-1EF9-4B90-BB0F-BB2BA9183D9B}">
      <dgm:prSet/>
      <dgm:spPr/>
      <dgm:t>
        <a:bodyPr/>
        <a:lstStyle/>
        <a:p>
          <a:endParaRPr lang="en-US"/>
        </a:p>
      </dgm:t>
    </dgm:pt>
    <dgm:pt modelId="{01EFFDA5-18C6-41E5-8546-3A2F5DBA568C}" type="sibTrans" cxnId="{5D7C1C69-1EF9-4B90-BB0F-BB2BA9183D9B}">
      <dgm:prSet/>
      <dgm:spPr/>
      <dgm:t>
        <a:bodyPr/>
        <a:lstStyle/>
        <a:p>
          <a:endParaRPr lang="en-US"/>
        </a:p>
      </dgm:t>
    </dgm:pt>
    <dgm:pt modelId="{9904764B-7D34-4EAC-91C3-4852175CBC6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Match histogram a well-known probability distribution</a:t>
          </a:r>
        </a:p>
      </dgm:t>
    </dgm:pt>
    <dgm:pt modelId="{B6EBA1FB-4119-4611-84E3-B1A4AFC54187}" type="parTrans" cxnId="{C0DCE766-0320-4720-B870-62B6BAC885A8}">
      <dgm:prSet/>
      <dgm:spPr/>
      <dgm:t>
        <a:bodyPr/>
        <a:lstStyle/>
        <a:p>
          <a:endParaRPr lang="en-US"/>
        </a:p>
      </dgm:t>
    </dgm:pt>
    <dgm:pt modelId="{9FED11E9-E45E-4BC5-A6BB-FC53AA9FC7C3}" type="sibTrans" cxnId="{C0DCE766-0320-4720-B870-62B6BAC885A8}">
      <dgm:prSet/>
      <dgm:spPr/>
      <dgm:t>
        <a:bodyPr/>
        <a:lstStyle/>
        <a:p>
          <a:endParaRPr lang="en-US"/>
        </a:p>
      </dgm:t>
    </dgm:pt>
    <dgm:pt modelId="{EAD34839-FC6D-49B5-AF96-ED3583A596D0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Find the parameters for the data</a:t>
          </a:r>
        </a:p>
      </dgm:t>
    </dgm:pt>
    <dgm:pt modelId="{C9A0DF2F-0146-4848-8171-F1FC3A4A9F7A}" type="parTrans" cxnId="{7D502922-E824-4BDA-852D-A66870CD5EF3}">
      <dgm:prSet/>
      <dgm:spPr/>
      <dgm:t>
        <a:bodyPr/>
        <a:lstStyle/>
        <a:p>
          <a:endParaRPr lang="en-US"/>
        </a:p>
      </dgm:t>
    </dgm:pt>
    <dgm:pt modelId="{A8129C0B-642F-4477-A6C6-2B29030F7261}" type="sibTrans" cxnId="{7D502922-E824-4BDA-852D-A66870CD5EF3}">
      <dgm:prSet/>
      <dgm:spPr/>
      <dgm:t>
        <a:bodyPr/>
        <a:lstStyle/>
        <a:p>
          <a:endParaRPr lang="en-US"/>
        </a:p>
      </dgm:t>
    </dgm:pt>
    <dgm:pt modelId="{581D644E-661E-464A-ADF4-B3C541F36DAA}" type="pres">
      <dgm:prSet presAssocID="{3CE91DFB-CE6F-4A53-9DBA-A2235861A58A}" presName="Name0" presStyleCnt="0">
        <dgm:presLayoutVars>
          <dgm:dir/>
          <dgm:animLvl val="lvl"/>
          <dgm:resizeHandles val="exact"/>
        </dgm:presLayoutVars>
      </dgm:prSet>
      <dgm:spPr/>
    </dgm:pt>
    <dgm:pt modelId="{4402B079-FB0D-4DE0-BC26-0981F6807752}" type="pres">
      <dgm:prSet presAssocID="{EAD34839-FC6D-49B5-AF96-ED3583A596D0}" presName="boxAndChildren" presStyleCnt="0"/>
      <dgm:spPr/>
    </dgm:pt>
    <dgm:pt modelId="{C706034F-F3E7-4CB7-B6ED-BFAC900E83E0}" type="pres">
      <dgm:prSet presAssocID="{EAD34839-FC6D-49B5-AF96-ED3583A596D0}" presName="parentTextBox" presStyleLbl="node1" presStyleIdx="0" presStyleCnt="3"/>
      <dgm:spPr/>
    </dgm:pt>
    <dgm:pt modelId="{C66F1469-CF3B-45C7-A276-1F11E55E6FF5}" type="pres">
      <dgm:prSet presAssocID="{9FED11E9-E45E-4BC5-A6BB-FC53AA9FC7C3}" presName="sp" presStyleCnt="0"/>
      <dgm:spPr/>
    </dgm:pt>
    <dgm:pt modelId="{BB7938B8-D43F-4A43-9868-2B65719C183D}" type="pres">
      <dgm:prSet presAssocID="{9904764B-7D34-4EAC-91C3-4852175CBC60}" presName="arrowAndChildren" presStyleCnt="0"/>
      <dgm:spPr/>
    </dgm:pt>
    <dgm:pt modelId="{675555F3-E399-421E-BCA0-8785CAC28CA8}" type="pres">
      <dgm:prSet presAssocID="{9904764B-7D34-4EAC-91C3-4852175CBC60}" presName="parentTextArrow" presStyleLbl="node1" presStyleIdx="1" presStyleCnt="3"/>
      <dgm:spPr/>
    </dgm:pt>
    <dgm:pt modelId="{0769711B-C370-4304-89C3-ED4BC3A35AA5}" type="pres">
      <dgm:prSet presAssocID="{01EFFDA5-18C6-41E5-8546-3A2F5DBA568C}" presName="sp" presStyleCnt="0"/>
      <dgm:spPr/>
    </dgm:pt>
    <dgm:pt modelId="{2FA4CAF7-7DD9-4906-9B6E-7BC9299C8AE3}" type="pres">
      <dgm:prSet presAssocID="{D2452C3A-BDAD-4B58-8672-BC5B7AB72FE3}" presName="arrowAndChildren" presStyleCnt="0"/>
      <dgm:spPr/>
    </dgm:pt>
    <dgm:pt modelId="{C0EA7416-C907-4670-8CB1-4797658E8B56}" type="pres">
      <dgm:prSet presAssocID="{D2452C3A-BDAD-4B58-8672-BC5B7AB72FE3}" presName="parentTextArrow" presStyleLbl="node1" presStyleIdx="2" presStyleCnt="3"/>
      <dgm:spPr/>
    </dgm:pt>
  </dgm:ptLst>
  <dgm:cxnLst>
    <dgm:cxn modelId="{7D502922-E824-4BDA-852D-A66870CD5EF3}" srcId="{3CE91DFB-CE6F-4A53-9DBA-A2235861A58A}" destId="{EAD34839-FC6D-49B5-AF96-ED3583A596D0}" srcOrd="2" destOrd="0" parTransId="{C9A0DF2F-0146-4848-8171-F1FC3A4A9F7A}" sibTransId="{A8129C0B-642F-4477-A6C6-2B29030F7261}"/>
    <dgm:cxn modelId="{C0DCE766-0320-4720-B870-62B6BAC885A8}" srcId="{3CE91DFB-CE6F-4A53-9DBA-A2235861A58A}" destId="{9904764B-7D34-4EAC-91C3-4852175CBC60}" srcOrd="1" destOrd="0" parTransId="{B6EBA1FB-4119-4611-84E3-B1A4AFC54187}" sibTransId="{9FED11E9-E45E-4BC5-A6BB-FC53AA9FC7C3}"/>
    <dgm:cxn modelId="{5D7C1C69-1EF9-4B90-BB0F-BB2BA9183D9B}" srcId="{3CE91DFB-CE6F-4A53-9DBA-A2235861A58A}" destId="{D2452C3A-BDAD-4B58-8672-BC5B7AB72FE3}" srcOrd="0" destOrd="0" parTransId="{D11F4634-5D3B-4AD8-B656-C75F0891E59F}" sibTransId="{01EFFDA5-18C6-41E5-8546-3A2F5DBA568C}"/>
    <dgm:cxn modelId="{5BF7C24E-9A4E-48FF-AEC3-E5DD252FDD10}" type="presOf" srcId="{9904764B-7D34-4EAC-91C3-4852175CBC60}" destId="{675555F3-E399-421E-BCA0-8785CAC28CA8}" srcOrd="0" destOrd="0" presId="urn:microsoft.com/office/officeart/2005/8/layout/process4"/>
    <dgm:cxn modelId="{878DE358-5FAD-49C7-BD9E-7858433EBE93}" type="presOf" srcId="{D2452C3A-BDAD-4B58-8672-BC5B7AB72FE3}" destId="{C0EA7416-C907-4670-8CB1-4797658E8B56}" srcOrd="0" destOrd="0" presId="urn:microsoft.com/office/officeart/2005/8/layout/process4"/>
    <dgm:cxn modelId="{E6A388BE-34F8-4FEC-BB43-9057BB15EE77}" type="presOf" srcId="{EAD34839-FC6D-49B5-AF96-ED3583A596D0}" destId="{C706034F-F3E7-4CB7-B6ED-BFAC900E83E0}" srcOrd="0" destOrd="0" presId="urn:microsoft.com/office/officeart/2005/8/layout/process4"/>
    <dgm:cxn modelId="{02EC83E4-C70C-40EB-9805-43B13CEBEE54}" type="presOf" srcId="{3CE91DFB-CE6F-4A53-9DBA-A2235861A58A}" destId="{581D644E-661E-464A-ADF4-B3C541F36DAA}" srcOrd="0" destOrd="0" presId="urn:microsoft.com/office/officeart/2005/8/layout/process4"/>
    <dgm:cxn modelId="{0DB4B5DA-ADDF-4CA9-9031-D2DFFE1E8A50}" type="presParOf" srcId="{581D644E-661E-464A-ADF4-B3C541F36DAA}" destId="{4402B079-FB0D-4DE0-BC26-0981F6807752}" srcOrd="0" destOrd="0" presId="urn:microsoft.com/office/officeart/2005/8/layout/process4"/>
    <dgm:cxn modelId="{F0E848AF-7633-43FE-A0F7-D6949F3F3050}" type="presParOf" srcId="{4402B079-FB0D-4DE0-BC26-0981F6807752}" destId="{C706034F-F3E7-4CB7-B6ED-BFAC900E83E0}" srcOrd="0" destOrd="0" presId="urn:microsoft.com/office/officeart/2005/8/layout/process4"/>
    <dgm:cxn modelId="{6C559E41-8022-4016-87FA-9097E2144B78}" type="presParOf" srcId="{581D644E-661E-464A-ADF4-B3C541F36DAA}" destId="{C66F1469-CF3B-45C7-A276-1F11E55E6FF5}" srcOrd="1" destOrd="0" presId="urn:microsoft.com/office/officeart/2005/8/layout/process4"/>
    <dgm:cxn modelId="{48C56A2B-3605-4538-A8AE-FFDFBD8200D1}" type="presParOf" srcId="{581D644E-661E-464A-ADF4-B3C541F36DAA}" destId="{BB7938B8-D43F-4A43-9868-2B65719C183D}" srcOrd="2" destOrd="0" presId="urn:microsoft.com/office/officeart/2005/8/layout/process4"/>
    <dgm:cxn modelId="{C4B2A4A6-24A0-40D5-BE52-07A387C62F3D}" type="presParOf" srcId="{BB7938B8-D43F-4A43-9868-2B65719C183D}" destId="{675555F3-E399-421E-BCA0-8785CAC28CA8}" srcOrd="0" destOrd="0" presId="urn:microsoft.com/office/officeart/2005/8/layout/process4"/>
    <dgm:cxn modelId="{95AA20EF-5A9C-4011-B281-DCF8B0366CC7}" type="presParOf" srcId="{581D644E-661E-464A-ADF4-B3C541F36DAA}" destId="{0769711B-C370-4304-89C3-ED4BC3A35AA5}" srcOrd="3" destOrd="0" presId="urn:microsoft.com/office/officeart/2005/8/layout/process4"/>
    <dgm:cxn modelId="{5D6355AD-4119-4AD6-9930-C0177C0FCCF2}" type="presParOf" srcId="{581D644E-661E-464A-ADF4-B3C541F36DAA}" destId="{2FA4CAF7-7DD9-4906-9B6E-7BC9299C8AE3}" srcOrd="4" destOrd="0" presId="urn:microsoft.com/office/officeart/2005/8/layout/process4"/>
    <dgm:cxn modelId="{69F061DC-6A94-4FB0-BB98-27773454F643}" type="presParOf" srcId="{2FA4CAF7-7DD9-4906-9B6E-7BC9299C8AE3}" destId="{C0EA7416-C907-4670-8CB1-4797658E8B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FCEF23-9991-4CEC-88D9-95DB394232DB}" type="doc">
      <dgm:prSet loTypeId="urn:microsoft.com/office/officeart/2005/8/layout/radial1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3B4D1C-9D6E-42A9-8D3F-AB69D5C2BC4E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>
              <a:latin typeface="Bahnschrift Light" panose="020B0502040204020203" pitchFamily="34" charset="0"/>
            </a:rPr>
            <a:t>Dimensionality Reduction</a:t>
          </a:r>
        </a:p>
      </dgm:t>
    </dgm:pt>
    <dgm:pt modelId="{159AB670-D2F4-4F27-B114-54AB283B8CAB}" type="parTrans" cxnId="{3DD82475-4388-4642-946F-4564AFF714A8}">
      <dgm:prSet/>
      <dgm:spPr/>
      <dgm:t>
        <a:bodyPr/>
        <a:lstStyle/>
        <a:p>
          <a:endParaRPr lang="en-US"/>
        </a:p>
      </dgm:t>
    </dgm:pt>
    <dgm:pt modelId="{C3DD9F86-C1F3-47E8-B73D-01342B89F8E5}" type="sibTrans" cxnId="{3DD82475-4388-4642-946F-4564AFF714A8}">
      <dgm:prSet/>
      <dgm:spPr/>
      <dgm:t>
        <a:bodyPr/>
        <a:lstStyle/>
        <a:p>
          <a:endParaRPr lang="en-US"/>
        </a:p>
      </dgm:t>
    </dgm:pt>
    <dgm:pt modelId="{1D8A1413-31CC-4C58-A166-917D1B816DF4}">
      <dgm:prSet custT="1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>
              <a:latin typeface="Bahnschrift Light" panose="020B0502040204020203" pitchFamily="34" charset="0"/>
            </a:rPr>
            <a:t>Missing Value Ratio</a:t>
          </a:r>
        </a:p>
      </dgm:t>
    </dgm:pt>
    <dgm:pt modelId="{301BA520-C9DB-4D43-88E8-6E44E2BD94EB}" type="parTrans" cxnId="{207BBFB0-E00D-4E55-8FFE-4537114CA156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F1FEF31B-DD54-479B-A937-8350C3347CC2}" type="sibTrans" cxnId="{207BBFB0-E00D-4E55-8FFE-4537114CA156}">
      <dgm:prSet/>
      <dgm:spPr/>
      <dgm:t>
        <a:bodyPr/>
        <a:lstStyle/>
        <a:p>
          <a:endParaRPr lang="en-US"/>
        </a:p>
      </dgm:t>
    </dgm:pt>
    <dgm:pt modelId="{40B49BC7-119C-4C53-99C5-C81ACFA03DEC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dirty="0">
              <a:latin typeface="Bahnschrift Light" panose="020B0502040204020203" pitchFamily="34" charset="0"/>
            </a:rPr>
            <a:t>Low Variance Filters</a:t>
          </a:r>
        </a:p>
      </dgm:t>
    </dgm:pt>
    <dgm:pt modelId="{30973328-259F-4487-A9CF-C5CBF490D7C9}" type="parTrans" cxnId="{6BECFBC1-B6DD-46F3-A081-D5895B07FCF8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2D2ECB6-C8CB-49F5-B3DB-FB1D0BC62054}" type="sibTrans" cxnId="{6BECFBC1-B6DD-46F3-A081-D5895B07FCF8}">
      <dgm:prSet/>
      <dgm:spPr/>
      <dgm:t>
        <a:bodyPr/>
        <a:lstStyle/>
        <a:p>
          <a:endParaRPr lang="en-US"/>
        </a:p>
      </dgm:t>
    </dgm:pt>
    <dgm:pt modelId="{AF25C6DF-A2E6-4D4B-9B9F-2FD464280879}">
      <dgm:prSet custT="1"/>
      <dgm:spPr>
        <a:solidFill>
          <a:srgbClr val="FFC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>
              <a:latin typeface="Bahnschrift Light" panose="020B0502040204020203" pitchFamily="34" charset="0"/>
            </a:rPr>
            <a:t>High Correlation Filters</a:t>
          </a:r>
        </a:p>
      </dgm:t>
    </dgm:pt>
    <dgm:pt modelId="{508565B3-A5EC-43B0-93DC-698C7A73B9F8}" type="parTrans" cxnId="{0543A620-14D3-4FCD-BEAB-757966FE490C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6F463D2-F71F-4B33-991F-851E06C66181}" type="sibTrans" cxnId="{0543A620-14D3-4FCD-BEAB-757966FE490C}">
      <dgm:prSet/>
      <dgm:spPr/>
      <dgm:t>
        <a:bodyPr/>
        <a:lstStyle/>
        <a:p>
          <a:endParaRPr lang="en-US"/>
        </a:p>
      </dgm:t>
    </dgm:pt>
    <dgm:pt modelId="{F9E08F3A-7ADE-4EB4-A3D3-A1BCA8B16BC4}">
      <dgm:prSet custT="1"/>
      <dgm:spPr>
        <a:solidFill>
          <a:srgbClr val="00B0F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dirty="0">
              <a:latin typeface="Bahnschrift Light" panose="020B0502040204020203" pitchFamily="34" charset="0"/>
            </a:rPr>
            <a:t>Backward Feature Elimination</a:t>
          </a:r>
        </a:p>
      </dgm:t>
    </dgm:pt>
    <dgm:pt modelId="{9ED612D1-FF3C-4A11-B9E3-C1B16ABCF45C}" type="parTrans" cxnId="{642F9E54-157B-47C4-9999-3ABCB6CF20ED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2A7CAF0-A6A5-4514-A64F-7FAF662A0ACF}" type="sibTrans" cxnId="{642F9E54-157B-47C4-9999-3ABCB6CF20ED}">
      <dgm:prSet/>
      <dgm:spPr/>
      <dgm:t>
        <a:bodyPr/>
        <a:lstStyle/>
        <a:p>
          <a:endParaRPr lang="en-US"/>
        </a:p>
      </dgm:t>
    </dgm:pt>
    <dgm:pt modelId="{B7E679F0-49E0-4CCF-9DC4-CA1B1AB316A4}">
      <dgm:prSet custT="1"/>
      <dgm:spPr>
        <a:solidFill>
          <a:srgbClr val="00206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dirty="0">
              <a:latin typeface="Bahnschrift Light" panose="020B0502040204020203" pitchFamily="34" charset="0"/>
            </a:rPr>
            <a:t>Forward Feature Selection</a:t>
          </a:r>
        </a:p>
      </dgm:t>
    </dgm:pt>
    <dgm:pt modelId="{BFEC3896-4328-491F-8FB5-7FB5120FD1E6}" type="parTrans" cxnId="{F7C9674F-2808-497C-A3AB-148441F8C264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8784CFE-D227-4DFC-9C90-E83C979D03C7}" type="sibTrans" cxnId="{F7C9674F-2808-497C-A3AB-148441F8C264}">
      <dgm:prSet/>
      <dgm:spPr/>
      <dgm:t>
        <a:bodyPr/>
        <a:lstStyle/>
        <a:p>
          <a:endParaRPr lang="en-US"/>
        </a:p>
      </dgm:t>
    </dgm:pt>
    <dgm:pt modelId="{E9F56784-A5F2-4062-B9C6-BB808DDEDD67}">
      <dgm:prSet custT="1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>
              <a:latin typeface="Bahnschrift Light" panose="020B0502040204020203" pitchFamily="34" charset="0"/>
            </a:rPr>
            <a:t>Factor Analysis</a:t>
          </a:r>
        </a:p>
      </dgm:t>
    </dgm:pt>
    <dgm:pt modelId="{223408A2-45BA-4E23-AE44-2EE2F1F15E6D}" type="parTrans" cxnId="{993FAED2-1847-4C12-959F-1D5F5E1E3AEC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4AC482B-7F94-406C-879E-3A7D98FF923D}" type="sibTrans" cxnId="{993FAED2-1847-4C12-959F-1D5F5E1E3AEC}">
      <dgm:prSet/>
      <dgm:spPr/>
      <dgm:t>
        <a:bodyPr/>
        <a:lstStyle/>
        <a:p>
          <a:endParaRPr lang="en-US"/>
        </a:p>
      </dgm:t>
    </dgm:pt>
    <dgm:pt modelId="{3A8A0BF6-BC9C-461F-8FFC-3B8381155B38}">
      <dgm:prSet custT="1"/>
      <dgm:spPr>
        <a:solidFill>
          <a:srgbClr val="00B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>
              <a:latin typeface="Bahnschrift Light" panose="020B0502040204020203" pitchFamily="34" charset="0"/>
            </a:rPr>
            <a:t>Principal component analysis (PCA)</a:t>
          </a:r>
        </a:p>
      </dgm:t>
    </dgm:pt>
    <dgm:pt modelId="{84F0AC9F-A8D3-4868-B79B-522DFC3AF6DD}" type="parTrans" cxnId="{8EC46C84-D292-4275-8116-D8ACA28D08BB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1DB59712-883F-4C5B-A636-DDF605BC6ECA}" type="sibTrans" cxnId="{8EC46C84-D292-4275-8116-D8ACA28D08BB}">
      <dgm:prSet/>
      <dgm:spPr/>
      <dgm:t>
        <a:bodyPr/>
        <a:lstStyle/>
        <a:p>
          <a:endParaRPr lang="en-US"/>
        </a:p>
      </dgm:t>
    </dgm:pt>
    <dgm:pt modelId="{B096A3FD-7BD7-444C-B6D0-031495296B16}">
      <dgm:prSet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dirty="0">
              <a:latin typeface="Bahnschrift Light" panose="020B0502040204020203" pitchFamily="34" charset="0"/>
            </a:rPr>
            <a:t>Autoencoders</a:t>
          </a:r>
        </a:p>
      </dgm:t>
    </dgm:pt>
    <dgm:pt modelId="{1A6EA516-C4F5-443A-9570-5B92F82C9282}" type="parTrans" cxnId="{D0382A4B-6CE0-4502-B0F0-596005AAF59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5CCD66D-74D1-4944-98D7-33DE57F97EF5}" type="sibTrans" cxnId="{D0382A4B-6CE0-4502-B0F0-596005AAF59E}">
      <dgm:prSet/>
      <dgm:spPr/>
      <dgm:t>
        <a:bodyPr/>
        <a:lstStyle/>
        <a:p>
          <a:endParaRPr lang="en-US"/>
        </a:p>
      </dgm:t>
    </dgm:pt>
    <dgm:pt modelId="{B6780CF7-35BC-4F6F-97E1-5A2B42461065}" type="pres">
      <dgm:prSet presAssocID="{5EFCEF23-9991-4CEC-88D9-95DB394232D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60BFE2A-D97D-41DB-9A45-07ACB766F1C7}" type="pres">
      <dgm:prSet presAssocID="{F43B4D1C-9D6E-42A9-8D3F-AB69D5C2BC4E}" presName="centerShape" presStyleLbl="node0" presStyleIdx="0" presStyleCnt="1"/>
      <dgm:spPr/>
    </dgm:pt>
    <dgm:pt modelId="{46076430-B147-4BF5-8568-02E2BC3051FA}" type="pres">
      <dgm:prSet presAssocID="{301BA520-C9DB-4D43-88E8-6E44E2BD94EB}" presName="Name9" presStyleLbl="parChTrans1D2" presStyleIdx="0" presStyleCnt="8"/>
      <dgm:spPr/>
    </dgm:pt>
    <dgm:pt modelId="{005D5322-F93F-4C2D-9FA0-E931DF7EBA61}" type="pres">
      <dgm:prSet presAssocID="{301BA520-C9DB-4D43-88E8-6E44E2BD94EB}" presName="connTx" presStyleLbl="parChTrans1D2" presStyleIdx="0" presStyleCnt="8"/>
      <dgm:spPr/>
    </dgm:pt>
    <dgm:pt modelId="{8ADA3CCB-0687-4211-A3EA-2F6914E92F08}" type="pres">
      <dgm:prSet presAssocID="{1D8A1413-31CC-4C58-A166-917D1B816DF4}" presName="node" presStyleLbl="node1" presStyleIdx="0" presStyleCnt="8">
        <dgm:presLayoutVars>
          <dgm:bulletEnabled val="1"/>
        </dgm:presLayoutVars>
      </dgm:prSet>
      <dgm:spPr/>
    </dgm:pt>
    <dgm:pt modelId="{D02946D9-67E0-4416-B25A-FB6E4D24C0DB}" type="pres">
      <dgm:prSet presAssocID="{30973328-259F-4487-A9CF-C5CBF490D7C9}" presName="Name9" presStyleLbl="parChTrans1D2" presStyleIdx="1" presStyleCnt="8"/>
      <dgm:spPr/>
    </dgm:pt>
    <dgm:pt modelId="{D9B6806D-0291-42F1-A154-860EA78334F5}" type="pres">
      <dgm:prSet presAssocID="{30973328-259F-4487-A9CF-C5CBF490D7C9}" presName="connTx" presStyleLbl="parChTrans1D2" presStyleIdx="1" presStyleCnt="8"/>
      <dgm:spPr/>
    </dgm:pt>
    <dgm:pt modelId="{95D2B12C-5776-446A-933E-9AC0F7CC45A3}" type="pres">
      <dgm:prSet presAssocID="{40B49BC7-119C-4C53-99C5-C81ACFA03DEC}" presName="node" presStyleLbl="node1" presStyleIdx="1" presStyleCnt="8">
        <dgm:presLayoutVars>
          <dgm:bulletEnabled val="1"/>
        </dgm:presLayoutVars>
      </dgm:prSet>
      <dgm:spPr/>
    </dgm:pt>
    <dgm:pt modelId="{EC1111A2-130F-4066-A97F-7946238DC907}" type="pres">
      <dgm:prSet presAssocID="{508565B3-A5EC-43B0-93DC-698C7A73B9F8}" presName="Name9" presStyleLbl="parChTrans1D2" presStyleIdx="2" presStyleCnt="8"/>
      <dgm:spPr/>
    </dgm:pt>
    <dgm:pt modelId="{52325EA3-E287-4A99-B36A-B76EBCFA5B62}" type="pres">
      <dgm:prSet presAssocID="{508565B3-A5EC-43B0-93DC-698C7A73B9F8}" presName="connTx" presStyleLbl="parChTrans1D2" presStyleIdx="2" presStyleCnt="8"/>
      <dgm:spPr/>
    </dgm:pt>
    <dgm:pt modelId="{491095FB-A5D3-430E-BF02-1E056352D104}" type="pres">
      <dgm:prSet presAssocID="{AF25C6DF-A2E6-4D4B-9B9F-2FD464280879}" presName="node" presStyleLbl="node1" presStyleIdx="2" presStyleCnt="8">
        <dgm:presLayoutVars>
          <dgm:bulletEnabled val="1"/>
        </dgm:presLayoutVars>
      </dgm:prSet>
      <dgm:spPr/>
    </dgm:pt>
    <dgm:pt modelId="{8A55B4F9-D7E7-4EDC-83B8-787BBEB05643}" type="pres">
      <dgm:prSet presAssocID="{9ED612D1-FF3C-4A11-B9E3-C1B16ABCF45C}" presName="Name9" presStyleLbl="parChTrans1D2" presStyleIdx="3" presStyleCnt="8"/>
      <dgm:spPr/>
    </dgm:pt>
    <dgm:pt modelId="{430F42F5-8229-4B15-9004-D93904ACFDC5}" type="pres">
      <dgm:prSet presAssocID="{9ED612D1-FF3C-4A11-B9E3-C1B16ABCF45C}" presName="connTx" presStyleLbl="parChTrans1D2" presStyleIdx="3" presStyleCnt="8"/>
      <dgm:spPr/>
    </dgm:pt>
    <dgm:pt modelId="{7EF5251C-0329-4F93-AC78-815E7C1B31BD}" type="pres">
      <dgm:prSet presAssocID="{F9E08F3A-7ADE-4EB4-A3D3-A1BCA8B16BC4}" presName="node" presStyleLbl="node1" presStyleIdx="3" presStyleCnt="8">
        <dgm:presLayoutVars>
          <dgm:bulletEnabled val="1"/>
        </dgm:presLayoutVars>
      </dgm:prSet>
      <dgm:spPr/>
    </dgm:pt>
    <dgm:pt modelId="{A618F0D4-16A8-4C33-BB0E-0175468BE28F}" type="pres">
      <dgm:prSet presAssocID="{BFEC3896-4328-491F-8FB5-7FB5120FD1E6}" presName="Name9" presStyleLbl="parChTrans1D2" presStyleIdx="4" presStyleCnt="8"/>
      <dgm:spPr/>
    </dgm:pt>
    <dgm:pt modelId="{5EC19EAC-58C0-48A7-AF01-5370F100B6AF}" type="pres">
      <dgm:prSet presAssocID="{BFEC3896-4328-491F-8FB5-7FB5120FD1E6}" presName="connTx" presStyleLbl="parChTrans1D2" presStyleIdx="4" presStyleCnt="8"/>
      <dgm:spPr/>
    </dgm:pt>
    <dgm:pt modelId="{72B9110F-08BA-4B6B-A911-EE8299C83DD9}" type="pres">
      <dgm:prSet presAssocID="{B7E679F0-49E0-4CCF-9DC4-CA1B1AB316A4}" presName="node" presStyleLbl="node1" presStyleIdx="4" presStyleCnt="8">
        <dgm:presLayoutVars>
          <dgm:bulletEnabled val="1"/>
        </dgm:presLayoutVars>
      </dgm:prSet>
      <dgm:spPr/>
    </dgm:pt>
    <dgm:pt modelId="{0B380EAC-3D72-471D-838E-605DEAC0A64F}" type="pres">
      <dgm:prSet presAssocID="{223408A2-45BA-4E23-AE44-2EE2F1F15E6D}" presName="Name9" presStyleLbl="parChTrans1D2" presStyleIdx="5" presStyleCnt="8"/>
      <dgm:spPr/>
    </dgm:pt>
    <dgm:pt modelId="{38558A48-BF2F-4E3D-816D-98A0E5145EF4}" type="pres">
      <dgm:prSet presAssocID="{223408A2-45BA-4E23-AE44-2EE2F1F15E6D}" presName="connTx" presStyleLbl="parChTrans1D2" presStyleIdx="5" presStyleCnt="8"/>
      <dgm:spPr/>
    </dgm:pt>
    <dgm:pt modelId="{3A13CEAA-4D6B-4888-A746-3C29AA0AE5D3}" type="pres">
      <dgm:prSet presAssocID="{E9F56784-A5F2-4062-B9C6-BB808DDEDD67}" presName="node" presStyleLbl="node1" presStyleIdx="5" presStyleCnt="8">
        <dgm:presLayoutVars>
          <dgm:bulletEnabled val="1"/>
        </dgm:presLayoutVars>
      </dgm:prSet>
      <dgm:spPr/>
    </dgm:pt>
    <dgm:pt modelId="{975FB10A-59E1-4EC9-A9FD-81C22B07A3E5}" type="pres">
      <dgm:prSet presAssocID="{84F0AC9F-A8D3-4868-B79B-522DFC3AF6DD}" presName="Name9" presStyleLbl="parChTrans1D2" presStyleIdx="6" presStyleCnt="8"/>
      <dgm:spPr/>
    </dgm:pt>
    <dgm:pt modelId="{8337F73C-2DEB-493A-8BB2-D691AF45FF73}" type="pres">
      <dgm:prSet presAssocID="{84F0AC9F-A8D3-4868-B79B-522DFC3AF6DD}" presName="connTx" presStyleLbl="parChTrans1D2" presStyleIdx="6" presStyleCnt="8"/>
      <dgm:spPr/>
    </dgm:pt>
    <dgm:pt modelId="{6CAF7E0C-26E3-41AD-A928-BF7EF8B5C31B}" type="pres">
      <dgm:prSet presAssocID="{3A8A0BF6-BC9C-461F-8FFC-3B8381155B38}" presName="node" presStyleLbl="node1" presStyleIdx="6" presStyleCnt="8">
        <dgm:presLayoutVars>
          <dgm:bulletEnabled val="1"/>
        </dgm:presLayoutVars>
      </dgm:prSet>
      <dgm:spPr/>
    </dgm:pt>
    <dgm:pt modelId="{6D83ADEC-B5EA-4878-8C21-1B52EBD5374B}" type="pres">
      <dgm:prSet presAssocID="{1A6EA516-C4F5-443A-9570-5B92F82C9282}" presName="Name9" presStyleLbl="parChTrans1D2" presStyleIdx="7" presStyleCnt="8"/>
      <dgm:spPr/>
    </dgm:pt>
    <dgm:pt modelId="{8E847EA2-2D25-4C30-8A8F-312EA732E1B6}" type="pres">
      <dgm:prSet presAssocID="{1A6EA516-C4F5-443A-9570-5B92F82C9282}" presName="connTx" presStyleLbl="parChTrans1D2" presStyleIdx="7" presStyleCnt="8"/>
      <dgm:spPr/>
    </dgm:pt>
    <dgm:pt modelId="{CEF0E2B6-2B7E-4A99-864A-4BBF878531A6}" type="pres">
      <dgm:prSet presAssocID="{B096A3FD-7BD7-444C-B6D0-031495296B16}" presName="node" presStyleLbl="node1" presStyleIdx="7" presStyleCnt="8">
        <dgm:presLayoutVars>
          <dgm:bulletEnabled val="1"/>
        </dgm:presLayoutVars>
      </dgm:prSet>
      <dgm:spPr/>
    </dgm:pt>
  </dgm:ptLst>
  <dgm:cxnLst>
    <dgm:cxn modelId="{F094A80A-20C6-4773-987D-624CBAE1DC65}" type="presOf" srcId="{30973328-259F-4487-A9CF-C5CBF490D7C9}" destId="{D9B6806D-0291-42F1-A154-860EA78334F5}" srcOrd="1" destOrd="0" presId="urn:microsoft.com/office/officeart/2005/8/layout/radial1"/>
    <dgm:cxn modelId="{E27B6911-B096-454F-8A13-39420C145BAC}" type="presOf" srcId="{84F0AC9F-A8D3-4868-B79B-522DFC3AF6DD}" destId="{8337F73C-2DEB-493A-8BB2-D691AF45FF73}" srcOrd="1" destOrd="0" presId="urn:microsoft.com/office/officeart/2005/8/layout/radial1"/>
    <dgm:cxn modelId="{F48BB914-5A0E-467C-826E-92421E8A9BC7}" type="presOf" srcId="{301BA520-C9DB-4D43-88E8-6E44E2BD94EB}" destId="{005D5322-F93F-4C2D-9FA0-E931DF7EBA61}" srcOrd="1" destOrd="0" presId="urn:microsoft.com/office/officeart/2005/8/layout/radial1"/>
    <dgm:cxn modelId="{D7B9181B-001D-45D4-ACBA-45B0731FF679}" type="presOf" srcId="{1A6EA516-C4F5-443A-9570-5B92F82C9282}" destId="{6D83ADEC-B5EA-4878-8C21-1B52EBD5374B}" srcOrd="0" destOrd="0" presId="urn:microsoft.com/office/officeart/2005/8/layout/radial1"/>
    <dgm:cxn modelId="{0543A620-14D3-4FCD-BEAB-757966FE490C}" srcId="{F43B4D1C-9D6E-42A9-8D3F-AB69D5C2BC4E}" destId="{AF25C6DF-A2E6-4D4B-9B9F-2FD464280879}" srcOrd="2" destOrd="0" parTransId="{508565B3-A5EC-43B0-93DC-698C7A73B9F8}" sibTransId="{36F463D2-F71F-4B33-991F-851E06C66181}"/>
    <dgm:cxn modelId="{4405AD23-A13C-4308-A695-CB84D7021BAB}" type="presOf" srcId="{508565B3-A5EC-43B0-93DC-698C7A73B9F8}" destId="{EC1111A2-130F-4066-A97F-7946238DC907}" srcOrd="0" destOrd="0" presId="urn:microsoft.com/office/officeart/2005/8/layout/radial1"/>
    <dgm:cxn modelId="{29FEF423-9956-4249-BB7E-E08431EEBD6E}" type="presOf" srcId="{AF25C6DF-A2E6-4D4B-9B9F-2FD464280879}" destId="{491095FB-A5D3-430E-BF02-1E056352D104}" srcOrd="0" destOrd="0" presId="urn:microsoft.com/office/officeart/2005/8/layout/radial1"/>
    <dgm:cxn modelId="{71D70D2A-7C15-484F-B86F-A86C1BAB99DE}" type="presOf" srcId="{223408A2-45BA-4E23-AE44-2EE2F1F15E6D}" destId="{38558A48-BF2F-4E3D-816D-98A0E5145EF4}" srcOrd="1" destOrd="0" presId="urn:microsoft.com/office/officeart/2005/8/layout/radial1"/>
    <dgm:cxn modelId="{522D3835-53AB-466E-A045-78AADCCD4834}" type="presOf" srcId="{BFEC3896-4328-491F-8FB5-7FB5120FD1E6}" destId="{5EC19EAC-58C0-48A7-AF01-5370F100B6AF}" srcOrd="1" destOrd="0" presId="urn:microsoft.com/office/officeart/2005/8/layout/radial1"/>
    <dgm:cxn modelId="{716BA63E-BD74-4F5B-86D6-25F5C457D7D3}" type="presOf" srcId="{1A6EA516-C4F5-443A-9570-5B92F82C9282}" destId="{8E847EA2-2D25-4C30-8A8F-312EA732E1B6}" srcOrd="1" destOrd="0" presId="urn:microsoft.com/office/officeart/2005/8/layout/radial1"/>
    <dgm:cxn modelId="{026FC568-BF68-41D6-A4B6-40CC2794B5F6}" type="presOf" srcId="{40B49BC7-119C-4C53-99C5-C81ACFA03DEC}" destId="{95D2B12C-5776-446A-933E-9AC0F7CC45A3}" srcOrd="0" destOrd="0" presId="urn:microsoft.com/office/officeart/2005/8/layout/radial1"/>
    <dgm:cxn modelId="{CB86E568-B66E-41FE-9422-9F9FEE4DAEAC}" type="presOf" srcId="{223408A2-45BA-4E23-AE44-2EE2F1F15E6D}" destId="{0B380EAC-3D72-471D-838E-605DEAC0A64F}" srcOrd="0" destOrd="0" presId="urn:microsoft.com/office/officeart/2005/8/layout/radial1"/>
    <dgm:cxn modelId="{D0382A4B-6CE0-4502-B0F0-596005AAF59E}" srcId="{F43B4D1C-9D6E-42A9-8D3F-AB69D5C2BC4E}" destId="{B096A3FD-7BD7-444C-B6D0-031495296B16}" srcOrd="7" destOrd="0" parTransId="{1A6EA516-C4F5-443A-9570-5B92F82C9282}" sibTransId="{C5CCD66D-74D1-4944-98D7-33DE57F97EF5}"/>
    <dgm:cxn modelId="{F7C9674F-2808-497C-A3AB-148441F8C264}" srcId="{F43B4D1C-9D6E-42A9-8D3F-AB69D5C2BC4E}" destId="{B7E679F0-49E0-4CCF-9DC4-CA1B1AB316A4}" srcOrd="4" destOrd="0" parTransId="{BFEC3896-4328-491F-8FB5-7FB5120FD1E6}" sibTransId="{68784CFE-D227-4DFC-9C90-E83C979D03C7}"/>
    <dgm:cxn modelId="{EA799B6F-F67B-4939-893C-971BAD83E435}" type="presOf" srcId="{1D8A1413-31CC-4C58-A166-917D1B816DF4}" destId="{8ADA3CCB-0687-4211-A3EA-2F6914E92F08}" srcOrd="0" destOrd="0" presId="urn:microsoft.com/office/officeart/2005/8/layout/radial1"/>
    <dgm:cxn modelId="{25C81570-075E-4D46-992A-2D5506561C2E}" type="presOf" srcId="{301BA520-C9DB-4D43-88E8-6E44E2BD94EB}" destId="{46076430-B147-4BF5-8568-02E2BC3051FA}" srcOrd="0" destOrd="0" presId="urn:microsoft.com/office/officeart/2005/8/layout/radial1"/>
    <dgm:cxn modelId="{862A8650-71FB-4CF5-9BB6-4F453529E9DF}" type="presOf" srcId="{BFEC3896-4328-491F-8FB5-7FB5120FD1E6}" destId="{A618F0D4-16A8-4C33-BB0E-0175468BE28F}" srcOrd="0" destOrd="0" presId="urn:microsoft.com/office/officeart/2005/8/layout/radial1"/>
    <dgm:cxn modelId="{7C1F3E73-2D0B-4A94-80AD-3BD9C81407FB}" type="presOf" srcId="{3A8A0BF6-BC9C-461F-8FFC-3B8381155B38}" destId="{6CAF7E0C-26E3-41AD-A928-BF7EF8B5C31B}" srcOrd="0" destOrd="0" presId="urn:microsoft.com/office/officeart/2005/8/layout/radial1"/>
    <dgm:cxn modelId="{642F9E54-157B-47C4-9999-3ABCB6CF20ED}" srcId="{F43B4D1C-9D6E-42A9-8D3F-AB69D5C2BC4E}" destId="{F9E08F3A-7ADE-4EB4-A3D3-A1BCA8B16BC4}" srcOrd="3" destOrd="0" parTransId="{9ED612D1-FF3C-4A11-B9E3-C1B16ABCF45C}" sibTransId="{D2A7CAF0-A6A5-4514-A64F-7FAF662A0ACF}"/>
    <dgm:cxn modelId="{3DD82475-4388-4642-946F-4564AFF714A8}" srcId="{5EFCEF23-9991-4CEC-88D9-95DB394232DB}" destId="{F43B4D1C-9D6E-42A9-8D3F-AB69D5C2BC4E}" srcOrd="0" destOrd="0" parTransId="{159AB670-D2F4-4F27-B114-54AB283B8CAB}" sibTransId="{C3DD9F86-C1F3-47E8-B73D-01342B89F8E5}"/>
    <dgm:cxn modelId="{223CD359-036F-47BC-B7FB-D3E011D45411}" type="presOf" srcId="{508565B3-A5EC-43B0-93DC-698C7A73B9F8}" destId="{52325EA3-E287-4A99-B36A-B76EBCFA5B62}" srcOrd="1" destOrd="0" presId="urn:microsoft.com/office/officeart/2005/8/layout/radial1"/>
    <dgm:cxn modelId="{8EC46C84-D292-4275-8116-D8ACA28D08BB}" srcId="{F43B4D1C-9D6E-42A9-8D3F-AB69D5C2BC4E}" destId="{3A8A0BF6-BC9C-461F-8FFC-3B8381155B38}" srcOrd="6" destOrd="0" parTransId="{84F0AC9F-A8D3-4868-B79B-522DFC3AF6DD}" sibTransId="{1DB59712-883F-4C5B-A636-DDF605BC6ECA}"/>
    <dgm:cxn modelId="{C0F81187-14CE-4C9E-BF12-6ACD506872C1}" type="presOf" srcId="{9ED612D1-FF3C-4A11-B9E3-C1B16ABCF45C}" destId="{8A55B4F9-D7E7-4EDC-83B8-787BBEB05643}" srcOrd="0" destOrd="0" presId="urn:microsoft.com/office/officeart/2005/8/layout/radial1"/>
    <dgm:cxn modelId="{4E9E7D8B-3DA4-4DFE-8CF3-687DB09D5ABB}" type="presOf" srcId="{F43B4D1C-9D6E-42A9-8D3F-AB69D5C2BC4E}" destId="{D60BFE2A-D97D-41DB-9A45-07ACB766F1C7}" srcOrd="0" destOrd="0" presId="urn:microsoft.com/office/officeart/2005/8/layout/radial1"/>
    <dgm:cxn modelId="{481C088F-3D7B-476C-9A01-1CF3B38FE485}" type="presOf" srcId="{5EFCEF23-9991-4CEC-88D9-95DB394232DB}" destId="{B6780CF7-35BC-4F6F-97E1-5A2B42461065}" srcOrd="0" destOrd="0" presId="urn:microsoft.com/office/officeart/2005/8/layout/radial1"/>
    <dgm:cxn modelId="{11DB71A3-596D-4A13-8357-5BDC5F5F8B03}" type="presOf" srcId="{9ED612D1-FF3C-4A11-B9E3-C1B16ABCF45C}" destId="{430F42F5-8229-4B15-9004-D93904ACFDC5}" srcOrd="1" destOrd="0" presId="urn:microsoft.com/office/officeart/2005/8/layout/radial1"/>
    <dgm:cxn modelId="{74D47BA5-8448-417B-89C5-B4F9643A92A5}" type="presOf" srcId="{B7E679F0-49E0-4CCF-9DC4-CA1B1AB316A4}" destId="{72B9110F-08BA-4B6B-A911-EE8299C83DD9}" srcOrd="0" destOrd="0" presId="urn:microsoft.com/office/officeart/2005/8/layout/radial1"/>
    <dgm:cxn modelId="{207BBFB0-E00D-4E55-8FFE-4537114CA156}" srcId="{F43B4D1C-9D6E-42A9-8D3F-AB69D5C2BC4E}" destId="{1D8A1413-31CC-4C58-A166-917D1B816DF4}" srcOrd="0" destOrd="0" parTransId="{301BA520-C9DB-4D43-88E8-6E44E2BD94EB}" sibTransId="{F1FEF31B-DD54-479B-A937-8350C3347CC2}"/>
    <dgm:cxn modelId="{6BECFBC1-B6DD-46F3-A081-D5895B07FCF8}" srcId="{F43B4D1C-9D6E-42A9-8D3F-AB69D5C2BC4E}" destId="{40B49BC7-119C-4C53-99C5-C81ACFA03DEC}" srcOrd="1" destOrd="0" parTransId="{30973328-259F-4487-A9CF-C5CBF490D7C9}" sibTransId="{A2D2ECB6-C8CB-49F5-B3DB-FB1D0BC62054}"/>
    <dgm:cxn modelId="{6A9974C9-E40C-4575-8C6C-49B378C84C81}" type="presOf" srcId="{30973328-259F-4487-A9CF-C5CBF490D7C9}" destId="{D02946D9-67E0-4416-B25A-FB6E4D24C0DB}" srcOrd="0" destOrd="0" presId="urn:microsoft.com/office/officeart/2005/8/layout/radial1"/>
    <dgm:cxn modelId="{993FAED2-1847-4C12-959F-1D5F5E1E3AEC}" srcId="{F43B4D1C-9D6E-42A9-8D3F-AB69D5C2BC4E}" destId="{E9F56784-A5F2-4062-B9C6-BB808DDEDD67}" srcOrd="5" destOrd="0" parTransId="{223408A2-45BA-4E23-AE44-2EE2F1F15E6D}" sibTransId="{E4AC482B-7F94-406C-879E-3A7D98FF923D}"/>
    <dgm:cxn modelId="{5256E2D5-3B3E-48C6-9674-F8755267C8F8}" type="presOf" srcId="{E9F56784-A5F2-4062-B9C6-BB808DDEDD67}" destId="{3A13CEAA-4D6B-4888-A746-3C29AA0AE5D3}" srcOrd="0" destOrd="0" presId="urn:microsoft.com/office/officeart/2005/8/layout/radial1"/>
    <dgm:cxn modelId="{89EC86E6-FEB2-473B-A349-48B18B3732CC}" type="presOf" srcId="{84F0AC9F-A8D3-4868-B79B-522DFC3AF6DD}" destId="{975FB10A-59E1-4EC9-A9FD-81C22B07A3E5}" srcOrd="0" destOrd="0" presId="urn:microsoft.com/office/officeart/2005/8/layout/radial1"/>
    <dgm:cxn modelId="{F76136E8-17B7-4CE3-866E-E059BBCD3EB1}" type="presOf" srcId="{B096A3FD-7BD7-444C-B6D0-031495296B16}" destId="{CEF0E2B6-2B7E-4A99-864A-4BBF878531A6}" srcOrd="0" destOrd="0" presId="urn:microsoft.com/office/officeart/2005/8/layout/radial1"/>
    <dgm:cxn modelId="{3080E7F1-AB58-482F-B20F-6F462D0E147C}" type="presOf" srcId="{F9E08F3A-7ADE-4EB4-A3D3-A1BCA8B16BC4}" destId="{7EF5251C-0329-4F93-AC78-815E7C1B31BD}" srcOrd="0" destOrd="0" presId="urn:microsoft.com/office/officeart/2005/8/layout/radial1"/>
    <dgm:cxn modelId="{DFCD411A-9E6A-4528-87B6-5061DDBF7D42}" type="presParOf" srcId="{B6780CF7-35BC-4F6F-97E1-5A2B42461065}" destId="{D60BFE2A-D97D-41DB-9A45-07ACB766F1C7}" srcOrd="0" destOrd="0" presId="urn:microsoft.com/office/officeart/2005/8/layout/radial1"/>
    <dgm:cxn modelId="{AA90E300-0F27-41B5-BAF5-D923AD3456B7}" type="presParOf" srcId="{B6780CF7-35BC-4F6F-97E1-5A2B42461065}" destId="{46076430-B147-4BF5-8568-02E2BC3051FA}" srcOrd="1" destOrd="0" presId="urn:microsoft.com/office/officeart/2005/8/layout/radial1"/>
    <dgm:cxn modelId="{71BFB97F-8AC7-4AAA-A196-D5C2E177ACD3}" type="presParOf" srcId="{46076430-B147-4BF5-8568-02E2BC3051FA}" destId="{005D5322-F93F-4C2D-9FA0-E931DF7EBA61}" srcOrd="0" destOrd="0" presId="urn:microsoft.com/office/officeart/2005/8/layout/radial1"/>
    <dgm:cxn modelId="{83AF163E-2355-483B-A448-52C7377A8425}" type="presParOf" srcId="{B6780CF7-35BC-4F6F-97E1-5A2B42461065}" destId="{8ADA3CCB-0687-4211-A3EA-2F6914E92F08}" srcOrd="2" destOrd="0" presId="urn:microsoft.com/office/officeart/2005/8/layout/radial1"/>
    <dgm:cxn modelId="{ECD1C33B-2999-4BE4-8BB1-8BECF91C6CC0}" type="presParOf" srcId="{B6780CF7-35BC-4F6F-97E1-5A2B42461065}" destId="{D02946D9-67E0-4416-B25A-FB6E4D24C0DB}" srcOrd="3" destOrd="0" presId="urn:microsoft.com/office/officeart/2005/8/layout/radial1"/>
    <dgm:cxn modelId="{FED3CC76-040A-466E-B679-94DB12D1C63F}" type="presParOf" srcId="{D02946D9-67E0-4416-B25A-FB6E4D24C0DB}" destId="{D9B6806D-0291-42F1-A154-860EA78334F5}" srcOrd="0" destOrd="0" presId="urn:microsoft.com/office/officeart/2005/8/layout/radial1"/>
    <dgm:cxn modelId="{DFDFA0E2-099A-43A6-ADAB-3DDAD64CCAAD}" type="presParOf" srcId="{B6780CF7-35BC-4F6F-97E1-5A2B42461065}" destId="{95D2B12C-5776-446A-933E-9AC0F7CC45A3}" srcOrd="4" destOrd="0" presId="urn:microsoft.com/office/officeart/2005/8/layout/radial1"/>
    <dgm:cxn modelId="{1D631DEB-F7DA-4B69-84A6-97D745FB9A9D}" type="presParOf" srcId="{B6780CF7-35BC-4F6F-97E1-5A2B42461065}" destId="{EC1111A2-130F-4066-A97F-7946238DC907}" srcOrd="5" destOrd="0" presId="urn:microsoft.com/office/officeart/2005/8/layout/radial1"/>
    <dgm:cxn modelId="{389C6038-8E1F-4EDA-B334-CB73AC937B89}" type="presParOf" srcId="{EC1111A2-130F-4066-A97F-7946238DC907}" destId="{52325EA3-E287-4A99-B36A-B76EBCFA5B62}" srcOrd="0" destOrd="0" presId="urn:microsoft.com/office/officeart/2005/8/layout/radial1"/>
    <dgm:cxn modelId="{CEAE8807-854D-494E-8CF5-90FF7DD3539C}" type="presParOf" srcId="{B6780CF7-35BC-4F6F-97E1-5A2B42461065}" destId="{491095FB-A5D3-430E-BF02-1E056352D104}" srcOrd="6" destOrd="0" presId="urn:microsoft.com/office/officeart/2005/8/layout/radial1"/>
    <dgm:cxn modelId="{57804BD6-175B-497A-B01C-D46C7D3104A7}" type="presParOf" srcId="{B6780CF7-35BC-4F6F-97E1-5A2B42461065}" destId="{8A55B4F9-D7E7-4EDC-83B8-787BBEB05643}" srcOrd="7" destOrd="0" presId="urn:microsoft.com/office/officeart/2005/8/layout/radial1"/>
    <dgm:cxn modelId="{E1C8BC96-F08B-486D-84FE-D037D8318D82}" type="presParOf" srcId="{8A55B4F9-D7E7-4EDC-83B8-787BBEB05643}" destId="{430F42F5-8229-4B15-9004-D93904ACFDC5}" srcOrd="0" destOrd="0" presId="urn:microsoft.com/office/officeart/2005/8/layout/radial1"/>
    <dgm:cxn modelId="{B0819653-9C13-478F-848F-C7ACD9BD275D}" type="presParOf" srcId="{B6780CF7-35BC-4F6F-97E1-5A2B42461065}" destId="{7EF5251C-0329-4F93-AC78-815E7C1B31BD}" srcOrd="8" destOrd="0" presId="urn:microsoft.com/office/officeart/2005/8/layout/radial1"/>
    <dgm:cxn modelId="{1B8DD28C-0630-4E10-9C9A-666762FFDD35}" type="presParOf" srcId="{B6780CF7-35BC-4F6F-97E1-5A2B42461065}" destId="{A618F0D4-16A8-4C33-BB0E-0175468BE28F}" srcOrd="9" destOrd="0" presId="urn:microsoft.com/office/officeart/2005/8/layout/radial1"/>
    <dgm:cxn modelId="{2163737E-F668-4BC7-BB10-4E9143C2A9B2}" type="presParOf" srcId="{A618F0D4-16A8-4C33-BB0E-0175468BE28F}" destId="{5EC19EAC-58C0-48A7-AF01-5370F100B6AF}" srcOrd="0" destOrd="0" presId="urn:microsoft.com/office/officeart/2005/8/layout/radial1"/>
    <dgm:cxn modelId="{7A0C2CC6-349D-4E01-BC75-76F927263223}" type="presParOf" srcId="{B6780CF7-35BC-4F6F-97E1-5A2B42461065}" destId="{72B9110F-08BA-4B6B-A911-EE8299C83DD9}" srcOrd="10" destOrd="0" presId="urn:microsoft.com/office/officeart/2005/8/layout/radial1"/>
    <dgm:cxn modelId="{76268A68-5F61-44C6-BED3-F969A8169911}" type="presParOf" srcId="{B6780CF7-35BC-4F6F-97E1-5A2B42461065}" destId="{0B380EAC-3D72-471D-838E-605DEAC0A64F}" srcOrd="11" destOrd="0" presId="urn:microsoft.com/office/officeart/2005/8/layout/radial1"/>
    <dgm:cxn modelId="{EBA2D5B5-4224-45D8-AB1B-06F32B032AA6}" type="presParOf" srcId="{0B380EAC-3D72-471D-838E-605DEAC0A64F}" destId="{38558A48-BF2F-4E3D-816D-98A0E5145EF4}" srcOrd="0" destOrd="0" presId="urn:microsoft.com/office/officeart/2005/8/layout/radial1"/>
    <dgm:cxn modelId="{48F5B73D-12D7-423B-8BE9-8A38ACCE8D40}" type="presParOf" srcId="{B6780CF7-35BC-4F6F-97E1-5A2B42461065}" destId="{3A13CEAA-4D6B-4888-A746-3C29AA0AE5D3}" srcOrd="12" destOrd="0" presId="urn:microsoft.com/office/officeart/2005/8/layout/radial1"/>
    <dgm:cxn modelId="{F37F8745-8CAC-453F-9D36-7E8481DE4DDD}" type="presParOf" srcId="{B6780CF7-35BC-4F6F-97E1-5A2B42461065}" destId="{975FB10A-59E1-4EC9-A9FD-81C22B07A3E5}" srcOrd="13" destOrd="0" presId="urn:microsoft.com/office/officeart/2005/8/layout/radial1"/>
    <dgm:cxn modelId="{AB48B229-D12B-4508-955D-CBCA404F67D0}" type="presParOf" srcId="{975FB10A-59E1-4EC9-A9FD-81C22B07A3E5}" destId="{8337F73C-2DEB-493A-8BB2-D691AF45FF73}" srcOrd="0" destOrd="0" presId="urn:microsoft.com/office/officeart/2005/8/layout/radial1"/>
    <dgm:cxn modelId="{5D929EA2-2F50-4168-B56B-0DF761C85939}" type="presParOf" srcId="{B6780CF7-35BC-4F6F-97E1-5A2B42461065}" destId="{6CAF7E0C-26E3-41AD-A928-BF7EF8B5C31B}" srcOrd="14" destOrd="0" presId="urn:microsoft.com/office/officeart/2005/8/layout/radial1"/>
    <dgm:cxn modelId="{EF57274B-5137-4894-A0D1-602B50844468}" type="presParOf" srcId="{B6780CF7-35BC-4F6F-97E1-5A2B42461065}" destId="{6D83ADEC-B5EA-4878-8C21-1B52EBD5374B}" srcOrd="15" destOrd="0" presId="urn:microsoft.com/office/officeart/2005/8/layout/radial1"/>
    <dgm:cxn modelId="{2AA879F0-4386-4AD3-B7F2-AA4331F06FCA}" type="presParOf" srcId="{6D83ADEC-B5EA-4878-8C21-1B52EBD5374B}" destId="{8E847EA2-2D25-4C30-8A8F-312EA732E1B6}" srcOrd="0" destOrd="0" presId="urn:microsoft.com/office/officeart/2005/8/layout/radial1"/>
    <dgm:cxn modelId="{2867764B-B801-4052-86E5-1D82C40289B3}" type="presParOf" srcId="{B6780CF7-35BC-4F6F-97E1-5A2B42461065}" destId="{CEF0E2B6-2B7E-4A99-864A-4BBF878531A6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E8BBD-CFD3-41C8-9AB8-B35B4057C0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56C96-8D3A-4707-A126-780A24BC09EE}">
      <dgm:prSet custT="1"/>
      <dgm:spPr>
        <a:solidFill>
          <a:srgbClr val="00B05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/>
            <a:t>objective of feature selections is to remove</a:t>
          </a:r>
        </a:p>
      </dgm:t>
    </dgm:pt>
    <dgm:pt modelId="{F3D4F711-F000-4E6C-ADF4-A57FE7095C64}" type="parTrans" cxnId="{5CDAA006-475D-47C7-B807-8B61EAD5B5F9}">
      <dgm:prSet/>
      <dgm:spPr/>
      <dgm:t>
        <a:bodyPr/>
        <a:lstStyle/>
        <a:p>
          <a:endParaRPr lang="en-US"/>
        </a:p>
      </dgm:t>
    </dgm:pt>
    <dgm:pt modelId="{0F8BB979-2DE8-4D58-9CD0-358620B051A5}" type="sibTrans" cxnId="{5CDAA006-475D-47C7-B807-8B61EAD5B5F9}">
      <dgm:prSet/>
      <dgm:spPr/>
      <dgm:t>
        <a:bodyPr/>
        <a:lstStyle/>
        <a:p>
          <a:endParaRPr lang="en-US"/>
        </a:p>
      </dgm:t>
    </dgm:pt>
    <dgm:pt modelId="{E8AD8D83-D7AD-4BF4-A4AC-05E34BDDDD26}">
      <dgm:prSet custT="1"/>
      <dgm:spPr>
        <a:solidFill>
          <a:srgbClr val="00206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/>
            <a:t>irrelevant features</a:t>
          </a:r>
        </a:p>
      </dgm:t>
    </dgm:pt>
    <dgm:pt modelId="{6464ABAA-845E-4987-AEBA-0949ECD869EC}" type="parTrans" cxnId="{71003CEC-49CB-47E0-A2B1-185A0484E0DC}">
      <dgm:prSet/>
      <dgm:spPr/>
      <dgm:t>
        <a:bodyPr/>
        <a:lstStyle/>
        <a:p>
          <a:endParaRPr lang="en-US" sz="1600"/>
        </a:p>
      </dgm:t>
    </dgm:pt>
    <dgm:pt modelId="{41D69DD2-EE04-4076-AD04-AA76C42F1B0F}" type="sibTrans" cxnId="{71003CEC-49CB-47E0-A2B1-185A0484E0DC}">
      <dgm:prSet/>
      <dgm:spPr/>
      <dgm:t>
        <a:bodyPr/>
        <a:lstStyle/>
        <a:p>
          <a:endParaRPr lang="en-US"/>
        </a:p>
      </dgm:t>
    </dgm:pt>
    <dgm:pt modelId="{589EC285-273E-4C32-B180-0AAC6E87D205}">
      <dgm:prSet custT="1"/>
      <dgm:spPr>
        <a:solidFill>
          <a:srgbClr val="C00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/>
            <a:t>correlated features</a:t>
          </a:r>
        </a:p>
      </dgm:t>
    </dgm:pt>
    <dgm:pt modelId="{22CA3607-28FD-40BC-BCA7-053AEA003CB2}" type="parTrans" cxnId="{DDA07051-4CAB-43AB-8122-90CDFB52321D}">
      <dgm:prSet/>
      <dgm:spPr/>
      <dgm:t>
        <a:bodyPr/>
        <a:lstStyle/>
        <a:p>
          <a:endParaRPr lang="en-US" sz="1600"/>
        </a:p>
      </dgm:t>
    </dgm:pt>
    <dgm:pt modelId="{8D1E62FC-E782-4BC5-8B07-F4D2FDE44523}" type="sibTrans" cxnId="{DDA07051-4CAB-43AB-8122-90CDFB52321D}">
      <dgm:prSet/>
      <dgm:spPr/>
      <dgm:t>
        <a:bodyPr/>
        <a:lstStyle/>
        <a:p>
          <a:endParaRPr lang="en-US"/>
        </a:p>
      </dgm:t>
    </dgm:pt>
    <dgm:pt modelId="{01BD1119-16D5-452D-8D36-55AA0F25B7DC}" type="pres">
      <dgm:prSet presAssocID="{23BE8BBD-CFD3-41C8-9AB8-B35B4057C0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EAFCA8-81FD-41B0-A19B-4DB98337F92E}" type="pres">
      <dgm:prSet presAssocID="{ABC56C96-8D3A-4707-A126-780A24BC09EE}" presName="hierRoot1" presStyleCnt="0">
        <dgm:presLayoutVars>
          <dgm:hierBranch val="init"/>
        </dgm:presLayoutVars>
      </dgm:prSet>
      <dgm:spPr/>
    </dgm:pt>
    <dgm:pt modelId="{FAC21D4D-7478-4FAD-8E79-B6D2DB695509}" type="pres">
      <dgm:prSet presAssocID="{ABC56C96-8D3A-4707-A126-780A24BC09EE}" presName="rootComposite1" presStyleCnt="0"/>
      <dgm:spPr/>
    </dgm:pt>
    <dgm:pt modelId="{7B92E9C8-4162-467B-BDBE-2F10845496CD}" type="pres">
      <dgm:prSet presAssocID="{ABC56C96-8D3A-4707-A126-780A24BC09EE}" presName="rootText1" presStyleLbl="node0" presStyleIdx="0" presStyleCnt="1" custScaleX="269321">
        <dgm:presLayoutVars>
          <dgm:chPref val="3"/>
        </dgm:presLayoutVars>
      </dgm:prSet>
      <dgm:spPr>
        <a:prstGeom prst="flowChartTerminator">
          <a:avLst/>
        </a:prstGeom>
      </dgm:spPr>
    </dgm:pt>
    <dgm:pt modelId="{082E1956-2FD9-46B3-A7E9-34AA4B4638D3}" type="pres">
      <dgm:prSet presAssocID="{ABC56C96-8D3A-4707-A126-780A24BC09EE}" presName="rootConnector1" presStyleLbl="node1" presStyleIdx="0" presStyleCnt="0"/>
      <dgm:spPr/>
    </dgm:pt>
    <dgm:pt modelId="{3BDA1431-D7D1-4D5A-8463-DE33A3901E3D}" type="pres">
      <dgm:prSet presAssocID="{ABC56C96-8D3A-4707-A126-780A24BC09EE}" presName="hierChild2" presStyleCnt="0"/>
      <dgm:spPr/>
    </dgm:pt>
    <dgm:pt modelId="{CE4333FB-7F03-4725-B69C-4A262541EBB4}" type="pres">
      <dgm:prSet presAssocID="{6464ABAA-845E-4987-AEBA-0949ECD869EC}" presName="Name37" presStyleLbl="parChTrans1D2" presStyleIdx="0" presStyleCnt="2"/>
      <dgm:spPr/>
    </dgm:pt>
    <dgm:pt modelId="{A76C21DC-CA74-4008-A073-E6D6647E03E2}" type="pres">
      <dgm:prSet presAssocID="{E8AD8D83-D7AD-4BF4-A4AC-05E34BDDDD26}" presName="hierRoot2" presStyleCnt="0">
        <dgm:presLayoutVars>
          <dgm:hierBranch val="init"/>
        </dgm:presLayoutVars>
      </dgm:prSet>
      <dgm:spPr/>
    </dgm:pt>
    <dgm:pt modelId="{29731EE7-064B-43A7-A8C4-84B86476D2A0}" type="pres">
      <dgm:prSet presAssocID="{E8AD8D83-D7AD-4BF4-A4AC-05E34BDDDD26}" presName="rootComposite" presStyleCnt="0"/>
      <dgm:spPr/>
    </dgm:pt>
    <dgm:pt modelId="{B53AF1C0-B1D8-4C5F-AE0E-3E93FD703EB6}" type="pres">
      <dgm:prSet presAssocID="{E8AD8D83-D7AD-4BF4-A4AC-05E34BDDDD26}" presName="rootText" presStyleLbl="node2" presStyleIdx="0" presStyleCnt="2">
        <dgm:presLayoutVars>
          <dgm:chPref val="3"/>
        </dgm:presLayoutVars>
      </dgm:prSet>
      <dgm:spPr>
        <a:prstGeom prst="flowChartTerminator">
          <a:avLst/>
        </a:prstGeom>
      </dgm:spPr>
    </dgm:pt>
    <dgm:pt modelId="{E42CE40D-8B02-4026-A7BF-7DAE4380FDFE}" type="pres">
      <dgm:prSet presAssocID="{E8AD8D83-D7AD-4BF4-A4AC-05E34BDDDD26}" presName="rootConnector" presStyleLbl="node2" presStyleIdx="0" presStyleCnt="2"/>
      <dgm:spPr/>
    </dgm:pt>
    <dgm:pt modelId="{15BABDB0-BFA8-4ED9-878C-96F3E29434B2}" type="pres">
      <dgm:prSet presAssocID="{E8AD8D83-D7AD-4BF4-A4AC-05E34BDDDD26}" presName="hierChild4" presStyleCnt="0"/>
      <dgm:spPr/>
    </dgm:pt>
    <dgm:pt modelId="{18F89506-164F-4E3F-8089-9133E08AD389}" type="pres">
      <dgm:prSet presAssocID="{E8AD8D83-D7AD-4BF4-A4AC-05E34BDDDD26}" presName="hierChild5" presStyleCnt="0"/>
      <dgm:spPr/>
    </dgm:pt>
    <dgm:pt modelId="{5E8C8F29-12EC-4844-989A-E8E0C5000104}" type="pres">
      <dgm:prSet presAssocID="{22CA3607-28FD-40BC-BCA7-053AEA003CB2}" presName="Name37" presStyleLbl="parChTrans1D2" presStyleIdx="1" presStyleCnt="2"/>
      <dgm:spPr/>
    </dgm:pt>
    <dgm:pt modelId="{C3B674DD-A2DC-4D04-8FAC-A80150523F80}" type="pres">
      <dgm:prSet presAssocID="{589EC285-273E-4C32-B180-0AAC6E87D205}" presName="hierRoot2" presStyleCnt="0">
        <dgm:presLayoutVars>
          <dgm:hierBranch val="init"/>
        </dgm:presLayoutVars>
      </dgm:prSet>
      <dgm:spPr/>
    </dgm:pt>
    <dgm:pt modelId="{F697D4BB-2A79-4195-983D-FC0E169CD88B}" type="pres">
      <dgm:prSet presAssocID="{589EC285-273E-4C32-B180-0AAC6E87D205}" presName="rootComposite" presStyleCnt="0"/>
      <dgm:spPr/>
    </dgm:pt>
    <dgm:pt modelId="{51F8340F-7CB2-46FD-8851-CCE070730C09}" type="pres">
      <dgm:prSet presAssocID="{589EC285-273E-4C32-B180-0AAC6E87D205}" presName="rootText" presStyleLbl="node2" presStyleIdx="1" presStyleCnt="2">
        <dgm:presLayoutVars>
          <dgm:chPref val="3"/>
        </dgm:presLayoutVars>
      </dgm:prSet>
      <dgm:spPr>
        <a:prstGeom prst="flowChartTerminator">
          <a:avLst/>
        </a:prstGeom>
      </dgm:spPr>
    </dgm:pt>
    <dgm:pt modelId="{5C10F2C6-B6B8-4933-961D-9D800986DCD3}" type="pres">
      <dgm:prSet presAssocID="{589EC285-273E-4C32-B180-0AAC6E87D205}" presName="rootConnector" presStyleLbl="node2" presStyleIdx="1" presStyleCnt="2"/>
      <dgm:spPr/>
    </dgm:pt>
    <dgm:pt modelId="{8E76B76B-3C9A-40BF-9E8E-FEBAA084487D}" type="pres">
      <dgm:prSet presAssocID="{589EC285-273E-4C32-B180-0AAC6E87D205}" presName="hierChild4" presStyleCnt="0"/>
      <dgm:spPr/>
    </dgm:pt>
    <dgm:pt modelId="{0487067D-6561-4200-AEAA-2979D0604B06}" type="pres">
      <dgm:prSet presAssocID="{589EC285-273E-4C32-B180-0AAC6E87D205}" presName="hierChild5" presStyleCnt="0"/>
      <dgm:spPr/>
    </dgm:pt>
    <dgm:pt modelId="{8B1D8C1B-D7C0-4330-B8C8-5646A99F7D67}" type="pres">
      <dgm:prSet presAssocID="{ABC56C96-8D3A-4707-A126-780A24BC09EE}" presName="hierChild3" presStyleCnt="0"/>
      <dgm:spPr/>
    </dgm:pt>
  </dgm:ptLst>
  <dgm:cxnLst>
    <dgm:cxn modelId="{5CDAA006-475D-47C7-B807-8B61EAD5B5F9}" srcId="{23BE8BBD-CFD3-41C8-9AB8-B35B4057C03F}" destId="{ABC56C96-8D3A-4707-A126-780A24BC09EE}" srcOrd="0" destOrd="0" parTransId="{F3D4F711-F000-4E6C-ADF4-A57FE7095C64}" sibTransId="{0F8BB979-2DE8-4D58-9CD0-358620B051A5}"/>
    <dgm:cxn modelId="{0313C51E-4D90-4351-9783-3C698915AD4F}" type="presOf" srcId="{6464ABAA-845E-4987-AEBA-0949ECD869EC}" destId="{CE4333FB-7F03-4725-B69C-4A262541EBB4}" srcOrd="0" destOrd="0" presId="urn:microsoft.com/office/officeart/2005/8/layout/orgChart1"/>
    <dgm:cxn modelId="{91C6A728-ECA7-4C98-850D-23E71C78FB25}" type="presOf" srcId="{E8AD8D83-D7AD-4BF4-A4AC-05E34BDDDD26}" destId="{B53AF1C0-B1D8-4C5F-AE0E-3E93FD703EB6}" srcOrd="0" destOrd="0" presId="urn:microsoft.com/office/officeart/2005/8/layout/orgChart1"/>
    <dgm:cxn modelId="{DDA07051-4CAB-43AB-8122-90CDFB52321D}" srcId="{ABC56C96-8D3A-4707-A126-780A24BC09EE}" destId="{589EC285-273E-4C32-B180-0AAC6E87D205}" srcOrd="1" destOrd="0" parTransId="{22CA3607-28FD-40BC-BCA7-053AEA003CB2}" sibTransId="{8D1E62FC-E782-4BC5-8B07-F4D2FDE44523}"/>
    <dgm:cxn modelId="{6FDA9F51-48CF-4723-A098-C3CA03685421}" type="presOf" srcId="{589EC285-273E-4C32-B180-0AAC6E87D205}" destId="{51F8340F-7CB2-46FD-8851-CCE070730C09}" srcOrd="0" destOrd="0" presId="urn:microsoft.com/office/officeart/2005/8/layout/orgChart1"/>
    <dgm:cxn modelId="{289A918B-60F1-4F0A-81FF-6F03A1E3D1CF}" type="presOf" srcId="{23BE8BBD-CFD3-41C8-9AB8-B35B4057C03F}" destId="{01BD1119-16D5-452D-8D36-55AA0F25B7DC}" srcOrd="0" destOrd="0" presId="urn:microsoft.com/office/officeart/2005/8/layout/orgChart1"/>
    <dgm:cxn modelId="{CD952A9C-02F6-4BDF-B0C0-AF94722DA1C7}" type="presOf" srcId="{ABC56C96-8D3A-4707-A126-780A24BC09EE}" destId="{082E1956-2FD9-46B3-A7E9-34AA4B4638D3}" srcOrd="1" destOrd="0" presId="urn:microsoft.com/office/officeart/2005/8/layout/orgChart1"/>
    <dgm:cxn modelId="{070309C4-4644-413A-BAB9-5BC8D4E51596}" type="presOf" srcId="{22CA3607-28FD-40BC-BCA7-053AEA003CB2}" destId="{5E8C8F29-12EC-4844-989A-E8E0C5000104}" srcOrd="0" destOrd="0" presId="urn:microsoft.com/office/officeart/2005/8/layout/orgChart1"/>
    <dgm:cxn modelId="{1EC49EE9-4C76-48ED-9FEC-6DFDB32D2B26}" type="presOf" srcId="{589EC285-273E-4C32-B180-0AAC6E87D205}" destId="{5C10F2C6-B6B8-4933-961D-9D800986DCD3}" srcOrd="1" destOrd="0" presId="urn:microsoft.com/office/officeart/2005/8/layout/orgChart1"/>
    <dgm:cxn modelId="{71003CEC-49CB-47E0-A2B1-185A0484E0DC}" srcId="{ABC56C96-8D3A-4707-A126-780A24BC09EE}" destId="{E8AD8D83-D7AD-4BF4-A4AC-05E34BDDDD26}" srcOrd="0" destOrd="0" parTransId="{6464ABAA-845E-4987-AEBA-0949ECD869EC}" sibTransId="{41D69DD2-EE04-4076-AD04-AA76C42F1B0F}"/>
    <dgm:cxn modelId="{111E86FC-3B6C-4C82-8BAB-13DB112FAA3E}" type="presOf" srcId="{E8AD8D83-D7AD-4BF4-A4AC-05E34BDDDD26}" destId="{E42CE40D-8B02-4026-A7BF-7DAE4380FDFE}" srcOrd="1" destOrd="0" presId="urn:microsoft.com/office/officeart/2005/8/layout/orgChart1"/>
    <dgm:cxn modelId="{EF2B95FF-AB72-4337-A7AD-3C08E917A7BB}" type="presOf" srcId="{ABC56C96-8D3A-4707-A126-780A24BC09EE}" destId="{7B92E9C8-4162-467B-BDBE-2F10845496CD}" srcOrd="0" destOrd="0" presId="urn:microsoft.com/office/officeart/2005/8/layout/orgChart1"/>
    <dgm:cxn modelId="{36873F70-BD66-4AA2-BC6B-7DAD418005CD}" type="presParOf" srcId="{01BD1119-16D5-452D-8D36-55AA0F25B7DC}" destId="{D3EAFCA8-81FD-41B0-A19B-4DB98337F92E}" srcOrd="0" destOrd="0" presId="urn:microsoft.com/office/officeart/2005/8/layout/orgChart1"/>
    <dgm:cxn modelId="{E6A1015F-4E56-432A-8EB9-1361858D62E5}" type="presParOf" srcId="{D3EAFCA8-81FD-41B0-A19B-4DB98337F92E}" destId="{FAC21D4D-7478-4FAD-8E79-B6D2DB695509}" srcOrd="0" destOrd="0" presId="urn:microsoft.com/office/officeart/2005/8/layout/orgChart1"/>
    <dgm:cxn modelId="{9D55F9CC-2B16-40AA-9196-B983136C05F6}" type="presParOf" srcId="{FAC21D4D-7478-4FAD-8E79-B6D2DB695509}" destId="{7B92E9C8-4162-467B-BDBE-2F10845496CD}" srcOrd="0" destOrd="0" presId="urn:microsoft.com/office/officeart/2005/8/layout/orgChart1"/>
    <dgm:cxn modelId="{99243C1F-4BEB-44E9-9C6E-BF449B447809}" type="presParOf" srcId="{FAC21D4D-7478-4FAD-8E79-B6D2DB695509}" destId="{082E1956-2FD9-46B3-A7E9-34AA4B4638D3}" srcOrd="1" destOrd="0" presId="urn:microsoft.com/office/officeart/2005/8/layout/orgChart1"/>
    <dgm:cxn modelId="{00962006-F705-4716-9FF2-52D00F1F4BC3}" type="presParOf" srcId="{D3EAFCA8-81FD-41B0-A19B-4DB98337F92E}" destId="{3BDA1431-D7D1-4D5A-8463-DE33A3901E3D}" srcOrd="1" destOrd="0" presId="urn:microsoft.com/office/officeart/2005/8/layout/orgChart1"/>
    <dgm:cxn modelId="{D509ABCA-4359-4CAC-ACDB-16F352452723}" type="presParOf" srcId="{3BDA1431-D7D1-4D5A-8463-DE33A3901E3D}" destId="{CE4333FB-7F03-4725-B69C-4A262541EBB4}" srcOrd="0" destOrd="0" presId="urn:microsoft.com/office/officeart/2005/8/layout/orgChart1"/>
    <dgm:cxn modelId="{225C9C87-ECF9-4520-B486-01B1D3964B21}" type="presParOf" srcId="{3BDA1431-D7D1-4D5A-8463-DE33A3901E3D}" destId="{A76C21DC-CA74-4008-A073-E6D6647E03E2}" srcOrd="1" destOrd="0" presId="urn:microsoft.com/office/officeart/2005/8/layout/orgChart1"/>
    <dgm:cxn modelId="{5631963F-144E-42D2-B8F6-F39F0B20CAEA}" type="presParOf" srcId="{A76C21DC-CA74-4008-A073-E6D6647E03E2}" destId="{29731EE7-064B-43A7-A8C4-84B86476D2A0}" srcOrd="0" destOrd="0" presId="urn:microsoft.com/office/officeart/2005/8/layout/orgChart1"/>
    <dgm:cxn modelId="{5C195BB9-3866-4593-9652-B089E1D398DE}" type="presParOf" srcId="{29731EE7-064B-43A7-A8C4-84B86476D2A0}" destId="{B53AF1C0-B1D8-4C5F-AE0E-3E93FD703EB6}" srcOrd="0" destOrd="0" presId="urn:microsoft.com/office/officeart/2005/8/layout/orgChart1"/>
    <dgm:cxn modelId="{F544A2A6-8FFF-49DD-BADB-AC4693A2932A}" type="presParOf" srcId="{29731EE7-064B-43A7-A8C4-84B86476D2A0}" destId="{E42CE40D-8B02-4026-A7BF-7DAE4380FDFE}" srcOrd="1" destOrd="0" presId="urn:microsoft.com/office/officeart/2005/8/layout/orgChart1"/>
    <dgm:cxn modelId="{89E0759D-B84B-4FD9-9C75-4F2B61129314}" type="presParOf" srcId="{A76C21DC-CA74-4008-A073-E6D6647E03E2}" destId="{15BABDB0-BFA8-4ED9-878C-96F3E29434B2}" srcOrd="1" destOrd="0" presId="urn:microsoft.com/office/officeart/2005/8/layout/orgChart1"/>
    <dgm:cxn modelId="{06D1E7B3-89F0-45DC-AC13-FA5BF05D76B8}" type="presParOf" srcId="{A76C21DC-CA74-4008-A073-E6D6647E03E2}" destId="{18F89506-164F-4E3F-8089-9133E08AD389}" srcOrd="2" destOrd="0" presId="urn:microsoft.com/office/officeart/2005/8/layout/orgChart1"/>
    <dgm:cxn modelId="{B30B5357-1BF8-4ACE-B503-EAA7BFC63CA5}" type="presParOf" srcId="{3BDA1431-D7D1-4D5A-8463-DE33A3901E3D}" destId="{5E8C8F29-12EC-4844-989A-E8E0C5000104}" srcOrd="2" destOrd="0" presId="urn:microsoft.com/office/officeart/2005/8/layout/orgChart1"/>
    <dgm:cxn modelId="{9E199C6F-2B34-43C0-89DC-54DBF1EACCF9}" type="presParOf" srcId="{3BDA1431-D7D1-4D5A-8463-DE33A3901E3D}" destId="{C3B674DD-A2DC-4D04-8FAC-A80150523F80}" srcOrd="3" destOrd="0" presId="urn:microsoft.com/office/officeart/2005/8/layout/orgChart1"/>
    <dgm:cxn modelId="{7927EB09-7DF6-4E46-8445-2282D3AF2EDE}" type="presParOf" srcId="{C3B674DD-A2DC-4D04-8FAC-A80150523F80}" destId="{F697D4BB-2A79-4195-983D-FC0E169CD88B}" srcOrd="0" destOrd="0" presId="urn:microsoft.com/office/officeart/2005/8/layout/orgChart1"/>
    <dgm:cxn modelId="{F07B0C96-BCDE-4CE0-8D70-E99550C31012}" type="presParOf" srcId="{F697D4BB-2A79-4195-983D-FC0E169CD88B}" destId="{51F8340F-7CB2-46FD-8851-CCE070730C09}" srcOrd="0" destOrd="0" presId="urn:microsoft.com/office/officeart/2005/8/layout/orgChart1"/>
    <dgm:cxn modelId="{AD1E176C-EFBC-4545-8D42-2DF2307CC5FA}" type="presParOf" srcId="{F697D4BB-2A79-4195-983D-FC0E169CD88B}" destId="{5C10F2C6-B6B8-4933-961D-9D800986DCD3}" srcOrd="1" destOrd="0" presId="urn:microsoft.com/office/officeart/2005/8/layout/orgChart1"/>
    <dgm:cxn modelId="{77FCE179-B1F9-40F2-B3A5-0415809C8E96}" type="presParOf" srcId="{C3B674DD-A2DC-4D04-8FAC-A80150523F80}" destId="{8E76B76B-3C9A-40BF-9E8E-FEBAA084487D}" srcOrd="1" destOrd="0" presId="urn:microsoft.com/office/officeart/2005/8/layout/orgChart1"/>
    <dgm:cxn modelId="{524B7F55-2DF6-4A8C-A658-1765B1C9C868}" type="presParOf" srcId="{C3B674DD-A2DC-4D04-8FAC-A80150523F80}" destId="{0487067D-6561-4200-AEAA-2979D0604B06}" srcOrd="2" destOrd="0" presId="urn:microsoft.com/office/officeart/2005/8/layout/orgChart1"/>
    <dgm:cxn modelId="{FC1176D1-99CA-4C3E-9969-867153057A86}" type="presParOf" srcId="{D3EAFCA8-81FD-41B0-A19B-4DB98337F92E}" destId="{8B1D8C1B-D7C0-4330-B8C8-5646A99F7D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E8BBD-CFD3-41C8-9AB8-B35B4057C0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56C96-8D3A-4707-A126-780A24BC09EE}">
      <dgm:prSet custT="1"/>
      <dgm:spPr>
        <a:solidFill>
          <a:srgbClr val="00B05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latin typeface="Bahnschrift Light" panose="020B0502040204020203" pitchFamily="34" charset="0"/>
            </a:rPr>
            <a:t>Advantages</a:t>
          </a:r>
        </a:p>
      </dgm:t>
    </dgm:pt>
    <dgm:pt modelId="{F3D4F711-F000-4E6C-ADF4-A57FE7095C64}" type="parTrans" cxnId="{5CDAA006-475D-47C7-B807-8B61EAD5B5F9}">
      <dgm:prSet/>
      <dgm:spPr/>
      <dgm:t>
        <a:bodyPr/>
        <a:lstStyle/>
        <a:p>
          <a:endParaRPr lang="en-US"/>
        </a:p>
      </dgm:t>
    </dgm:pt>
    <dgm:pt modelId="{0F8BB979-2DE8-4D58-9CD0-358620B051A5}" type="sibTrans" cxnId="{5CDAA006-475D-47C7-B807-8B61EAD5B5F9}">
      <dgm:prSet/>
      <dgm:spPr/>
      <dgm:t>
        <a:bodyPr/>
        <a:lstStyle/>
        <a:p>
          <a:endParaRPr lang="en-US"/>
        </a:p>
      </dgm:t>
    </dgm:pt>
    <dgm:pt modelId="{E8AD8D83-D7AD-4BF4-A4AC-05E34BDDDD26}">
      <dgm:prSet custT="1"/>
      <dgm:spPr>
        <a:solidFill>
          <a:srgbClr val="00206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latin typeface="Bahnschrift Light" panose="020B0502040204020203" pitchFamily="34" charset="0"/>
            </a:rPr>
            <a:t>Reduces </a:t>
          </a:r>
          <a:r>
            <a:rPr lang="en-US" sz="1600" u="none" dirty="0">
              <a:latin typeface="Bahnschrift Light" panose="020B0502040204020203" pitchFamily="34" charset="0"/>
            </a:rPr>
            <a:t>Overfitting</a:t>
          </a:r>
        </a:p>
      </dgm:t>
    </dgm:pt>
    <dgm:pt modelId="{6464ABAA-845E-4987-AEBA-0949ECD869EC}" type="parTrans" cxnId="{71003CEC-49CB-47E0-A2B1-185A0484E0DC}">
      <dgm:prSet/>
      <dgm:spPr/>
      <dgm:t>
        <a:bodyPr/>
        <a:lstStyle/>
        <a:p>
          <a:endParaRPr lang="en-US" sz="1600"/>
        </a:p>
      </dgm:t>
    </dgm:pt>
    <dgm:pt modelId="{41D69DD2-EE04-4076-AD04-AA76C42F1B0F}" type="sibTrans" cxnId="{71003CEC-49CB-47E0-A2B1-185A0484E0DC}">
      <dgm:prSet/>
      <dgm:spPr/>
      <dgm:t>
        <a:bodyPr/>
        <a:lstStyle/>
        <a:p>
          <a:endParaRPr lang="en-US"/>
        </a:p>
      </dgm:t>
    </dgm:pt>
    <dgm:pt modelId="{589EC285-273E-4C32-B180-0AAC6E87D205}">
      <dgm:prSet custT="1"/>
      <dgm:spPr>
        <a:solidFill>
          <a:srgbClr val="C00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latin typeface="Bahnschrift Light" panose="020B0502040204020203" pitchFamily="34" charset="0"/>
            </a:rPr>
            <a:t>Improves Accuracy</a:t>
          </a:r>
        </a:p>
      </dgm:t>
    </dgm:pt>
    <dgm:pt modelId="{22CA3607-28FD-40BC-BCA7-053AEA003CB2}" type="parTrans" cxnId="{DDA07051-4CAB-43AB-8122-90CDFB52321D}">
      <dgm:prSet/>
      <dgm:spPr/>
      <dgm:t>
        <a:bodyPr/>
        <a:lstStyle/>
        <a:p>
          <a:endParaRPr lang="en-US" sz="1600"/>
        </a:p>
      </dgm:t>
    </dgm:pt>
    <dgm:pt modelId="{8D1E62FC-E782-4BC5-8B07-F4D2FDE44523}" type="sibTrans" cxnId="{DDA07051-4CAB-43AB-8122-90CDFB52321D}">
      <dgm:prSet/>
      <dgm:spPr/>
      <dgm:t>
        <a:bodyPr/>
        <a:lstStyle/>
        <a:p>
          <a:endParaRPr lang="en-US"/>
        </a:p>
      </dgm:t>
    </dgm:pt>
    <dgm:pt modelId="{ADB2CB4E-2E1E-4AD3-8AAB-1A0A027738F6}">
      <dgm:prSet custT="1"/>
      <dgm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latin typeface="Bahnschrift Light" panose="020B0502040204020203" pitchFamily="34" charset="0"/>
            </a:rPr>
            <a:t>Reduces Training Time</a:t>
          </a:r>
        </a:p>
      </dgm:t>
    </dgm:pt>
    <dgm:pt modelId="{D0DA5F58-D804-4A52-B650-B3FF80837CC2}" type="parTrans" cxnId="{E3D53F05-7C8D-4587-88FB-08778C99B0A9}">
      <dgm:prSet/>
      <dgm:spPr/>
      <dgm:t>
        <a:bodyPr/>
        <a:lstStyle/>
        <a:p>
          <a:endParaRPr lang="en-US"/>
        </a:p>
      </dgm:t>
    </dgm:pt>
    <dgm:pt modelId="{B8C05CD1-8D80-4EEC-A51E-A7A9BD0AE192}" type="sibTrans" cxnId="{E3D53F05-7C8D-4587-88FB-08778C99B0A9}">
      <dgm:prSet/>
      <dgm:spPr/>
      <dgm:t>
        <a:bodyPr/>
        <a:lstStyle/>
        <a:p>
          <a:endParaRPr lang="en-US"/>
        </a:p>
      </dgm:t>
    </dgm:pt>
    <dgm:pt modelId="{01BD1119-16D5-452D-8D36-55AA0F25B7DC}" type="pres">
      <dgm:prSet presAssocID="{23BE8BBD-CFD3-41C8-9AB8-B35B4057C0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EAFCA8-81FD-41B0-A19B-4DB98337F92E}" type="pres">
      <dgm:prSet presAssocID="{ABC56C96-8D3A-4707-A126-780A24BC09EE}" presName="hierRoot1" presStyleCnt="0">
        <dgm:presLayoutVars>
          <dgm:hierBranch val="init"/>
        </dgm:presLayoutVars>
      </dgm:prSet>
      <dgm:spPr/>
    </dgm:pt>
    <dgm:pt modelId="{FAC21D4D-7478-4FAD-8E79-B6D2DB695509}" type="pres">
      <dgm:prSet presAssocID="{ABC56C96-8D3A-4707-A126-780A24BC09EE}" presName="rootComposite1" presStyleCnt="0"/>
      <dgm:spPr/>
    </dgm:pt>
    <dgm:pt modelId="{7B92E9C8-4162-467B-BDBE-2F10845496CD}" type="pres">
      <dgm:prSet presAssocID="{ABC56C96-8D3A-4707-A126-780A24BC09EE}" presName="rootText1" presStyleLbl="node0" presStyleIdx="0" presStyleCnt="1" custScaleX="269321">
        <dgm:presLayoutVars>
          <dgm:chPref val="3"/>
        </dgm:presLayoutVars>
      </dgm:prSet>
      <dgm:spPr>
        <a:prstGeom prst="flowChartTerminator">
          <a:avLst/>
        </a:prstGeom>
      </dgm:spPr>
    </dgm:pt>
    <dgm:pt modelId="{082E1956-2FD9-46B3-A7E9-34AA4B4638D3}" type="pres">
      <dgm:prSet presAssocID="{ABC56C96-8D3A-4707-A126-780A24BC09EE}" presName="rootConnector1" presStyleLbl="node1" presStyleIdx="0" presStyleCnt="0"/>
      <dgm:spPr/>
    </dgm:pt>
    <dgm:pt modelId="{3BDA1431-D7D1-4D5A-8463-DE33A3901E3D}" type="pres">
      <dgm:prSet presAssocID="{ABC56C96-8D3A-4707-A126-780A24BC09EE}" presName="hierChild2" presStyleCnt="0"/>
      <dgm:spPr/>
    </dgm:pt>
    <dgm:pt modelId="{CE4333FB-7F03-4725-B69C-4A262541EBB4}" type="pres">
      <dgm:prSet presAssocID="{6464ABAA-845E-4987-AEBA-0949ECD869EC}" presName="Name37" presStyleLbl="parChTrans1D2" presStyleIdx="0" presStyleCnt="3"/>
      <dgm:spPr/>
    </dgm:pt>
    <dgm:pt modelId="{A76C21DC-CA74-4008-A073-E6D6647E03E2}" type="pres">
      <dgm:prSet presAssocID="{E8AD8D83-D7AD-4BF4-A4AC-05E34BDDDD26}" presName="hierRoot2" presStyleCnt="0">
        <dgm:presLayoutVars>
          <dgm:hierBranch val="init"/>
        </dgm:presLayoutVars>
      </dgm:prSet>
      <dgm:spPr/>
    </dgm:pt>
    <dgm:pt modelId="{29731EE7-064B-43A7-A8C4-84B86476D2A0}" type="pres">
      <dgm:prSet presAssocID="{E8AD8D83-D7AD-4BF4-A4AC-05E34BDDDD26}" presName="rootComposite" presStyleCnt="0"/>
      <dgm:spPr/>
    </dgm:pt>
    <dgm:pt modelId="{B53AF1C0-B1D8-4C5F-AE0E-3E93FD703EB6}" type="pres">
      <dgm:prSet presAssocID="{E8AD8D83-D7AD-4BF4-A4AC-05E34BDDDD26}" presName="rootText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E42CE40D-8B02-4026-A7BF-7DAE4380FDFE}" type="pres">
      <dgm:prSet presAssocID="{E8AD8D83-D7AD-4BF4-A4AC-05E34BDDDD26}" presName="rootConnector" presStyleLbl="node2" presStyleIdx="0" presStyleCnt="3"/>
      <dgm:spPr/>
    </dgm:pt>
    <dgm:pt modelId="{15BABDB0-BFA8-4ED9-878C-96F3E29434B2}" type="pres">
      <dgm:prSet presAssocID="{E8AD8D83-D7AD-4BF4-A4AC-05E34BDDDD26}" presName="hierChild4" presStyleCnt="0"/>
      <dgm:spPr/>
    </dgm:pt>
    <dgm:pt modelId="{18F89506-164F-4E3F-8089-9133E08AD389}" type="pres">
      <dgm:prSet presAssocID="{E8AD8D83-D7AD-4BF4-A4AC-05E34BDDDD26}" presName="hierChild5" presStyleCnt="0"/>
      <dgm:spPr/>
    </dgm:pt>
    <dgm:pt modelId="{5E8C8F29-12EC-4844-989A-E8E0C5000104}" type="pres">
      <dgm:prSet presAssocID="{22CA3607-28FD-40BC-BCA7-053AEA003CB2}" presName="Name37" presStyleLbl="parChTrans1D2" presStyleIdx="1" presStyleCnt="3"/>
      <dgm:spPr/>
    </dgm:pt>
    <dgm:pt modelId="{C3B674DD-A2DC-4D04-8FAC-A80150523F80}" type="pres">
      <dgm:prSet presAssocID="{589EC285-273E-4C32-B180-0AAC6E87D205}" presName="hierRoot2" presStyleCnt="0">
        <dgm:presLayoutVars>
          <dgm:hierBranch val="init"/>
        </dgm:presLayoutVars>
      </dgm:prSet>
      <dgm:spPr/>
    </dgm:pt>
    <dgm:pt modelId="{F697D4BB-2A79-4195-983D-FC0E169CD88B}" type="pres">
      <dgm:prSet presAssocID="{589EC285-273E-4C32-B180-0AAC6E87D205}" presName="rootComposite" presStyleCnt="0"/>
      <dgm:spPr/>
    </dgm:pt>
    <dgm:pt modelId="{51F8340F-7CB2-46FD-8851-CCE070730C09}" type="pres">
      <dgm:prSet presAssocID="{589EC285-273E-4C32-B180-0AAC6E87D205}" presName="rootText" presStyleLbl="node2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5C10F2C6-B6B8-4933-961D-9D800986DCD3}" type="pres">
      <dgm:prSet presAssocID="{589EC285-273E-4C32-B180-0AAC6E87D205}" presName="rootConnector" presStyleLbl="node2" presStyleIdx="1" presStyleCnt="3"/>
      <dgm:spPr/>
    </dgm:pt>
    <dgm:pt modelId="{8E76B76B-3C9A-40BF-9E8E-FEBAA084487D}" type="pres">
      <dgm:prSet presAssocID="{589EC285-273E-4C32-B180-0AAC6E87D205}" presName="hierChild4" presStyleCnt="0"/>
      <dgm:spPr/>
    </dgm:pt>
    <dgm:pt modelId="{0487067D-6561-4200-AEAA-2979D0604B06}" type="pres">
      <dgm:prSet presAssocID="{589EC285-273E-4C32-B180-0AAC6E87D205}" presName="hierChild5" presStyleCnt="0"/>
      <dgm:spPr/>
    </dgm:pt>
    <dgm:pt modelId="{4D46AC0C-3BE4-4A6D-8D11-EC5CBC89253B}" type="pres">
      <dgm:prSet presAssocID="{D0DA5F58-D804-4A52-B650-B3FF80837CC2}" presName="Name37" presStyleLbl="parChTrans1D2" presStyleIdx="2" presStyleCnt="3"/>
      <dgm:spPr/>
    </dgm:pt>
    <dgm:pt modelId="{90BC411D-5218-4A4C-A69B-DC98A16E7832}" type="pres">
      <dgm:prSet presAssocID="{ADB2CB4E-2E1E-4AD3-8AAB-1A0A027738F6}" presName="hierRoot2" presStyleCnt="0">
        <dgm:presLayoutVars>
          <dgm:hierBranch val="init"/>
        </dgm:presLayoutVars>
      </dgm:prSet>
      <dgm:spPr/>
    </dgm:pt>
    <dgm:pt modelId="{96C15988-553D-42A9-93F5-E842E988B4CA}" type="pres">
      <dgm:prSet presAssocID="{ADB2CB4E-2E1E-4AD3-8AAB-1A0A027738F6}" presName="rootComposite" presStyleCnt="0"/>
      <dgm:spPr/>
    </dgm:pt>
    <dgm:pt modelId="{765BC980-2438-4141-957D-BC423A8AEBC4}" type="pres">
      <dgm:prSet presAssocID="{ADB2CB4E-2E1E-4AD3-8AAB-1A0A027738F6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A2F32663-2226-4AA3-B68B-CCEBF1C670E5}" type="pres">
      <dgm:prSet presAssocID="{ADB2CB4E-2E1E-4AD3-8AAB-1A0A027738F6}" presName="rootConnector" presStyleLbl="node2" presStyleIdx="2" presStyleCnt="3"/>
      <dgm:spPr/>
    </dgm:pt>
    <dgm:pt modelId="{74165244-2A62-415D-A370-E390B665BCDF}" type="pres">
      <dgm:prSet presAssocID="{ADB2CB4E-2E1E-4AD3-8AAB-1A0A027738F6}" presName="hierChild4" presStyleCnt="0"/>
      <dgm:spPr/>
    </dgm:pt>
    <dgm:pt modelId="{2CA00097-9D3A-42B4-BDC5-860A2142E716}" type="pres">
      <dgm:prSet presAssocID="{ADB2CB4E-2E1E-4AD3-8AAB-1A0A027738F6}" presName="hierChild5" presStyleCnt="0"/>
      <dgm:spPr/>
    </dgm:pt>
    <dgm:pt modelId="{8B1D8C1B-D7C0-4330-B8C8-5646A99F7D67}" type="pres">
      <dgm:prSet presAssocID="{ABC56C96-8D3A-4707-A126-780A24BC09EE}" presName="hierChild3" presStyleCnt="0"/>
      <dgm:spPr/>
    </dgm:pt>
  </dgm:ptLst>
  <dgm:cxnLst>
    <dgm:cxn modelId="{607BF101-D818-4FFC-9285-53C2DF23BFFA}" type="presOf" srcId="{ADB2CB4E-2E1E-4AD3-8AAB-1A0A027738F6}" destId="{765BC980-2438-4141-957D-BC423A8AEBC4}" srcOrd="0" destOrd="0" presId="urn:microsoft.com/office/officeart/2005/8/layout/orgChart1"/>
    <dgm:cxn modelId="{E3D53F05-7C8D-4587-88FB-08778C99B0A9}" srcId="{ABC56C96-8D3A-4707-A126-780A24BC09EE}" destId="{ADB2CB4E-2E1E-4AD3-8AAB-1A0A027738F6}" srcOrd="2" destOrd="0" parTransId="{D0DA5F58-D804-4A52-B650-B3FF80837CC2}" sibTransId="{B8C05CD1-8D80-4EEC-A51E-A7A9BD0AE192}"/>
    <dgm:cxn modelId="{5CDAA006-475D-47C7-B807-8B61EAD5B5F9}" srcId="{23BE8BBD-CFD3-41C8-9AB8-B35B4057C03F}" destId="{ABC56C96-8D3A-4707-A126-780A24BC09EE}" srcOrd="0" destOrd="0" parTransId="{F3D4F711-F000-4E6C-ADF4-A57FE7095C64}" sibTransId="{0F8BB979-2DE8-4D58-9CD0-358620B051A5}"/>
    <dgm:cxn modelId="{0313C51E-4D90-4351-9783-3C698915AD4F}" type="presOf" srcId="{6464ABAA-845E-4987-AEBA-0949ECD869EC}" destId="{CE4333FB-7F03-4725-B69C-4A262541EBB4}" srcOrd="0" destOrd="0" presId="urn:microsoft.com/office/officeart/2005/8/layout/orgChart1"/>
    <dgm:cxn modelId="{91C6A728-ECA7-4C98-850D-23E71C78FB25}" type="presOf" srcId="{E8AD8D83-D7AD-4BF4-A4AC-05E34BDDDD26}" destId="{B53AF1C0-B1D8-4C5F-AE0E-3E93FD703EB6}" srcOrd="0" destOrd="0" presId="urn:microsoft.com/office/officeart/2005/8/layout/orgChart1"/>
    <dgm:cxn modelId="{DDA07051-4CAB-43AB-8122-90CDFB52321D}" srcId="{ABC56C96-8D3A-4707-A126-780A24BC09EE}" destId="{589EC285-273E-4C32-B180-0AAC6E87D205}" srcOrd="1" destOrd="0" parTransId="{22CA3607-28FD-40BC-BCA7-053AEA003CB2}" sibTransId="{8D1E62FC-E782-4BC5-8B07-F4D2FDE44523}"/>
    <dgm:cxn modelId="{6FDA9F51-48CF-4723-A098-C3CA03685421}" type="presOf" srcId="{589EC285-273E-4C32-B180-0AAC6E87D205}" destId="{51F8340F-7CB2-46FD-8851-CCE070730C09}" srcOrd="0" destOrd="0" presId="urn:microsoft.com/office/officeart/2005/8/layout/orgChart1"/>
    <dgm:cxn modelId="{289A918B-60F1-4F0A-81FF-6F03A1E3D1CF}" type="presOf" srcId="{23BE8BBD-CFD3-41C8-9AB8-B35B4057C03F}" destId="{01BD1119-16D5-452D-8D36-55AA0F25B7DC}" srcOrd="0" destOrd="0" presId="urn:microsoft.com/office/officeart/2005/8/layout/orgChart1"/>
    <dgm:cxn modelId="{9949B095-B4A5-4C49-8BAA-E1C13F9380E3}" type="presOf" srcId="{D0DA5F58-D804-4A52-B650-B3FF80837CC2}" destId="{4D46AC0C-3BE4-4A6D-8D11-EC5CBC89253B}" srcOrd="0" destOrd="0" presId="urn:microsoft.com/office/officeart/2005/8/layout/orgChart1"/>
    <dgm:cxn modelId="{CD952A9C-02F6-4BDF-B0C0-AF94722DA1C7}" type="presOf" srcId="{ABC56C96-8D3A-4707-A126-780A24BC09EE}" destId="{082E1956-2FD9-46B3-A7E9-34AA4B4638D3}" srcOrd="1" destOrd="0" presId="urn:microsoft.com/office/officeart/2005/8/layout/orgChart1"/>
    <dgm:cxn modelId="{38B4D0C0-9CA6-4B1C-AEA4-96A537F1E204}" type="presOf" srcId="{ADB2CB4E-2E1E-4AD3-8AAB-1A0A027738F6}" destId="{A2F32663-2226-4AA3-B68B-CCEBF1C670E5}" srcOrd="1" destOrd="0" presId="urn:microsoft.com/office/officeart/2005/8/layout/orgChart1"/>
    <dgm:cxn modelId="{070309C4-4644-413A-BAB9-5BC8D4E51596}" type="presOf" srcId="{22CA3607-28FD-40BC-BCA7-053AEA003CB2}" destId="{5E8C8F29-12EC-4844-989A-E8E0C5000104}" srcOrd="0" destOrd="0" presId="urn:microsoft.com/office/officeart/2005/8/layout/orgChart1"/>
    <dgm:cxn modelId="{1EC49EE9-4C76-48ED-9FEC-6DFDB32D2B26}" type="presOf" srcId="{589EC285-273E-4C32-B180-0AAC6E87D205}" destId="{5C10F2C6-B6B8-4933-961D-9D800986DCD3}" srcOrd="1" destOrd="0" presId="urn:microsoft.com/office/officeart/2005/8/layout/orgChart1"/>
    <dgm:cxn modelId="{71003CEC-49CB-47E0-A2B1-185A0484E0DC}" srcId="{ABC56C96-8D3A-4707-A126-780A24BC09EE}" destId="{E8AD8D83-D7AD-4BF4-A4AC-05E34BDDDD26}" srcOrd="0" destOrd="0" parTransId="{6464ABAA-845E-4987-AEBA-0949ECD869EC}" sibTransId="{41D69DD2-EE04-4076-AD04-AA76C42F1B0F}"/>
    <dgm:cxn modelId="{111E86FC-3B6C-4C82-8BAB-13DB112FAA3E}" type="presOf" srcId="{E8AD8D83-D7AD-4BF4-A4AC-05E34BDDDD26}" destId="{E42CE40D-8B02-4026-A7BF-7DAE4380FDFE}" srcOrd="1" destOrd="0" presId="urn:microsoft.com/office/officeart/2005/8/layout/orgChart1"/>
    <dgm:cxn modelId="{EF2B95FF-AB72-4337-A7AD-3C08E917A7BB}" type="presOf" srcId="{ABC56C96-8D3A-4707-A126-780A24BC09EE}" destId="{7B92E9C8-4162-467B-BDBE-2F10845496CD}" srcOrd="0" destOrd="0" presId="urn:microsoft.com/office/officeart/2005/8/layout/orgChart1"/>
    <dgm:cxn modelId="{36873F70-BD66-4AA2-BC6B-7DAD418005CD}" type="presParOf" srcId="{01BD1119-16D5-452D-8D36-55AA0F25B7DC}" destId="{D3EAFCA8-81FD-41B0-A19B-4DB98337F92E}" srcOrd="0" destOrd="0" presId="urn:microsoft.com/office/officeart/2005/8/layout/orgChart1"/>
    <dgm:cxn modelId="{E6A1015F-4E56-432A-8EB9-1361858D62E5}" type="presParOf" srcId="{D3EAFCA8-81FD-41B0-A19B-4DB98337F92E}" destId="{FAC21D4D-7478-4FAD-8E79-B6D2DB695509}" srcOrd="0" destOrd="0" presId="urn:microsoft.com/office/officeart/2005/8/layout/orgChart1"/>
    <dgm:cxn modelId="{9D55F9CC-2B16-40AA-9196-B983136C05F6}" type="presParOf" srcId="{FAC21D4D-7478-4FAD-8E79-B6D2DB695509}" destId="{7B92E9C8-4162-467B-BDBE-2F10845496CD}" srcOrd="0" destOrd="0" presId="urn:microsoft.com/office/officeart/2005/8/layout/orgChart1"/>
    <dgm:cxn modelId="{99243C1F-4BEB-44E9-9C6E-BF449B447809}" type="presParOf" srcId="{FAC21D4D-7478-4FAD-8E79-B6D2DB695509}" destId="{082E1956-2FD9-46B3-A7E9-34AA4B4638D3}" srcOrd="1" destOrd="0" presId="urn:microsoft.com/office/officeart/2005/8/layout/orgChart1"/>
    <dgm:cxn modelId="{00962006-F705-4716-9FF2-52D00F1F4BC3}" type="presParOf" srcId="{D3EAFCA8-81FD-41B0-A19B-4DB98337F92E}" destId="{3BDA1431-D7D1-4D5A-8463-DE33A3901E3D}" srcOrd="1" destOrd="0" presId="urn:microsoft.com/office/officeart/2005/8/layout/orgChart1"/>
    <dgm:cxn modelId="{D509ABCA-4359-4CAC-ACDB-16F352452723}" type="presParOf" srcId="{3BDA1431-D7D1-4D5A-8463-DE33A3901E3D}" destId="{CE4333FB-7F03-4725-B69C-4A262541EBB4}" srcOrd="0" destOrd="0" presId="urn:microsoft.com/office/officeart/2005/8/layout/orgChart1"/>
    <dgm:cxn modelId="{225C9C87-ECF9-4520-B486-01B1D3964B21}" type="presParOf" srcId="{3BDA1431-D7D1-4D5A-8463-DE33A3901E3D}" destId="{A76C21DC-CA74-4008-A073-E6D6647E03E2}" srcOrd="1" destOrd="0" presId="urn:microsoft.com/office/officeart/2005/8/layout/orgChart1"/>
    <dgm:cxn modelId="{5631963F-144E-42D2-B8F6-F39F0B20CAEA}" type="presParOf" srcId="{A76C21DC-CA74-4008-A073-E6D6647E03E2}" destId="{29731EE7-064B-43A7-A8C4-84B86476D2A0}" srcOrd="0" destOrd="0" presId="urn:microsoft.com/office/officeart/2005/8/layout/orgChart1"/>
    <dgm:cxn modelId="{5C195BB9-3866-4593-9652-B089E1D398DE}" type="presParOf" srcId="{29731EE7-064B-43A7-A8C4-84B86476D2A0}" destId="{B53AF1C0-B1D8-4C5F-AE0E-3E93FD703EB6}" srcOrd="0" destOrd="0" presId="urn:microsoft.com/office/officeart/2005/8/layout/orgChart1"/>
    <dgm:cxn modelId="{F544A2A6-8FFF-49DD-BADB-AC4693A2932A}" type="presParOf" srcId="{29731EE7-064B-43A7-A8C4-84B86476D2A0}" destId="{E42CE40D-8B02-4026-A7BF-7DAE4380FDFE}" srcOrd="1" destOrd="0" presId="urn:microsoft.com/office/officeart/2005/8/layout/orgChart1"/>
    <dgm:cxn modelId="{89E0759D-B84B-4FD9-9C75-4F2B61129314}" type="presParOf" srcId="{A76C21DC-CA74-4008-A073-E6D6647E03E2}" destId="{15BABDB0-BFA8-4ED9-878C-96F3E29434B2}" srcOrd="1" destOrd="0" presId="urn:microsoft.com/office/officeart/2005/8/layout/orgChart1"/>
    <dgm:cxn modelId="{06D1E7B3-89F0-45DC-AC13-FA5BF05D76B8}" type="presParOf" srcId="{A76C21DC-CA74-4008-A073-E6D6647E03E2}" destId="{18F89506-164F-4E3F-8089-9133E08AD389}" srcOrd="2" destOrd="0" presId="urn:microsoft.com/office/officeart/2005/8/layout/orgChart1"/>
    <dgm:cxn modelId="{B30B5357-1BF8-4ACE-B503-EAA7BFC63CA5}" type="presParOf" srcId="{3BDA1431-D7D1-4D5A-8463-DE33A3901E3D}" destId="{5E8C8F29-12EC-4844-989A-E8E0C5000104}" srcOrd="2" destOrd="0" presId="urn:microsoft.com/office/officeart/2005/8/layout/orgChart1"/>
    <dgm:cxn modelId="{9E199C6F-2B34-43C0-89DC-54DBF1EACCF9}" type="presParOf" srcId="{3BDA1431-D7D1-4D5A-8463-DE33A3901E3D}" destId="{C3B674DD-A2DC-4D04-8FAC-A80150523F80}" srcOrd="3" destOrd="0" presId="urn:microsoft.com/office/officeart/2005/8/layout/orgChart1"/>
    <dgm:cxn modelId="{7927EB09-7DF6-4E46-8445-2282D3AF2EDE}" type="presParOf" srcId="{C3B674DD-A2DC-4D04-8FAC-A80150523F80}" destId="{F697D4BB-2A79-4195-983D-FC0E169CD88B}" srcOrd="0" destOrd="0" presId="urn:microsoft.com/office/officeart/2005/8/layout/orgChart1"/>
    <dgm:cxn modelId="{F07B0C96-BCDE-4CE0-8D70-E99550C31012}" type="presParOf" srcId="{F697D4BB-2A79-4195-983D-FC0E169CD88B}" destId="{51F8340F-7CB2-46FD-8851-CCE070730C09}" srcOrd="0" destOrd="0" presId="urn:microsoft.com/office/officeart/2005/8/layout/orgChart1"/>
    <dgm:cxn modelId="{AD1E176C-EFBC-4545-8D42-2DF2307CC5FA}" type="presParOf" srcId="{F697D4BB-2A79-4195-983D-FC0E169CD88B}" destId="{5C10F2C6-B6B8-4933-961D-9D800986DCD3}" srcOrd="1" destOrd="0" presId="urn:microsoft.com/office/officeart/2005/8/layout/orgChart1"/>
    <dgm:cxn modelId="{77FCE179-B1F9-40F2-B3A5-0415809C8E96}" type="presParOf" srcId="{C3B674DD-A2DC-4D04-8FAC-A80150523F80}" destId="{8E76B76B-3C9A-40BF-9E8E-FEBAA084487D}" srcOrd="1" destOrd="0" presId="urn:microsoft.com/office/officeart/2005/8/layout/orgChart1"/>
    <dgm:cxn modelId="{524B7F55-2DF6-4A8C-A658-1765B1C9C868}" type="presParOf" srcId="{C3B674DD-A2DC-4D04-8FAC-A80150523F80}" destId="{0487067D-6561-4200-AEAA-2979D0604B06}" srcOrd="2" destOrd="0" presId="urn:microsoft.com/office/officeart/2005/8/layout/orgChart1"/>
    <dgm:cxn modelId="{B4F5BB82-2475-4696-A2E9-AF3D5B18CE24}" type="presParOf" srcId="{3BDA1431-D7D1-4D5A-8463-DE33A3901E3D}" destId="{4D46AC0C-3BE4-4A6D-8D11-EC5CBC89253B}" srcOrd="4" destOrd="0" presId="urn:microsoft.com/office/officeart/2005/8/layout/orgChart1"/>
    <dgm:cxn modelId="{801574FB-1DFA-43EA-8501-8412A0ED7523}" type="presParOf" srcId="{3BDA1431-D7D1-4D5A-8463-DE33A3901E3D}" destId="{90BC411D-5218-4A4C-A69B-DC98A16E7832}" srcOrd="5" destOrd="0" presId="urn:microsoft.com/office/officeart/2005/8/layout/orgChart1"/>
    <dgm:cxn modelId="{8623A491-8DB0-475C-BAD3-D1F04F1D7164}" type="presParOf" srcId="{90BC411D-5218-4A4C-A69B-DC98A16E7832}" destId="{96C15988-553D-42A9-93F5-E842E988B4CA}" srcOrd="0" destOrd="0" presId="urn:microsoft.com/office/officeart/2005/8/layout/orgChart1"/>
    <dgm:cxn modelId="{4C376074-9024-4934-A0E1-690A280166CB}" type="presParOf" srcId="{96C15988-553D-42A9-93F5-E842E988B4CA}" destId="{765BC980-2438-4141-957D-BC423A8AEBC4}" srcOrd="0" destOrd="0" presId="urn:microsoft.com/office/officeart/2005/8/layout/orgChart1"/>
    <dgm:cxn modelId="{8B0FD288-264E-4BFE-8575-DB9C46CFDE1E}" type="presParOf" srcId="{96C15988-553D-42A9-93F5-E842E988B4CA}" destId="{A2F32663-2226-4AA3-B68B-CCEBF1C670E5}" srcOrd="1" destOrd="0" presId="urn:microsoft.com/office/officeart/2005/8/layout/orgChart1"/>
    <dgm:cxn modelId="{40756500-D163-4F4E-AD8A-9AEDA9ADD1AD}" type="presParOf" srcId="{90BC411D-5218-4A4C-A69B-DC98A16E7832}" destId="{74165244-2A62-415D-A370-E390B665BCDF}" srcOrd="1" destOrd="0" presId="urn:microsoft.com/office/officeart/2005/8/layout/orgChart1"/>
    <dgm:cxn modelId="{6A577EE8-A472-4C37-92B1-5FBCBFA5680A}" type="presParOf" srcId="{90BC411D-5218-4A4C-A69B-DC98A16E7832}" destId="{2CA00097-9D3A-42B4-BDC5-860A2142E716}" srcOrd="2" destOrd="0" presId="urn:microsoft.com/office/officeart/2005/8/layout/orgChart1"/>
    <dgm:cxn modelId="{FC1176D1-99CA-4C3E-9969-867153057A86}" type="presParOf" srcId="{D3EAFCA8-81FD-41B0-A19B-4DB98337F92E}" destId="{8B1D8C1B-D7C0-4330-B8C8-5646A99F7D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D803F7-C8AD-4A79-86D1-3A60DB7B31CC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6DC357-6E61-4265-BB4C-B0F783E878F3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Supervised Learning</a:t>
          </a:r>
        </a:p>
      </dgm:t>
    </dgm:pt>
    <dgm:pt modelId="{C6B2C0A5-76A7-466C-B797-85E1878FF476}" type="parTrans" cxnId="{A069A76C-E9D5-4EDD-BE1F-33F6861237D4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17CE3BCF-CA57-4F26-AED0-40EF33FDA097}" type="sibTrans" cxnId="{A069A76C-E9D5-4EDD-BE1F-33F6861237D4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C500147F-4F9D-44DA-B5D3-8B5150BDA5BE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Accuracy</a:t>
          </a:r>
        </a:p>
      </dgm:t>
    </dgm:pt>
    <dgm:pt modelId="{F869723C-8BD9-4D8D-B7CB-07CB20788089}" type="parTrans" cxnId="{46BA0083-A6FF-4F88-B064-B89D3F59D07D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FABC8988-7065-4059-BD9B-E4321CA5592B}" type="sibTrans" cxnId="{46BA0083-A6FF-4F88-B064-B89D3F59D07D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F96C14B6-11EC-4FEB-8068-E1E6CFB8BF8A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Precision</a:t>
          </a:r>
        </a:p>
      </dgm:t>
    </dgm:pt>
    <dgm:pt modelId="{03A6B64D-BF56-4C02-B9E9-3700E0D70D22}" type="parTrans" cxnId="{0914C31D-2804-4575-93E3-840063E646B4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CE104816-C0E1-4F30-B746-244188EFF879}" type="sibTrans" cxnId="{0914C31D-2804-4575-93E3-840063E646B4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09559917-01CD-45F4-8B13-06F478482BDF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Recall</a:t>
          </a:r>
        </a:p>
      </dgm:t>
    </dgm:pt>
    <dgm:pt modelId="{5860E60F-B20E-491E-AB36-163A2F3E76D4}" type="parTrans" cxnId="{E6EF2A22-019E-46E2-B4C1-0BB834CCDB97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FDCEF520-69C6-4C8A-A262-8712EC5100F3}" type="sibTrans" cxnId="{E6EF2A22-019E-46E2-B4C1-0BB834CCDB97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95F1FADF-7D82-4F1E-815F-882D7D92D850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F1 score</a:t>
          </a:r>
        </a:p>
      </dgm:t>
    </dgm:pt>
    <dgm:pt modelId="{80C079B2-ED39-48FC-B5E9-64E6DED19E80}" type="parTrans" cxnId="{5601F99D-F336-4997-9DA1-6DDBBDA8FD0F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4B442F9F-ACD8-4BA4-BE67-D292F580330B}" type="sibTrans" cxnId="{5601F99D-F336-4997-9DA1-6DDBBDA8FD0F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8D816ABA-A13B-4E9E-8910-AF0F87EE37FA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Classification Problems</a:t>
          </a:r>
        </a:p>
      </dgm:t>
    </dgm:pt>
    <dgm:pt modelId="{16BD6C7C-6702-4FCA-BA99-F584D308F713}" type="parTrans" cxnId="{F0B1CC36-88F4-4DCD-A8BB-F36BB7870F16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052A537C-C6A8-4DB9-A5D9-36B36F5BC31C}" type="sibTrans" cxnId="{F0B1CC36-88F4-4DCD-A8BB-F36BB7870F16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5EDFB4C2-41FC-457D-B78C-21CB1B995801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ROC</a:t>
          </a:r>
        </a:p>
      </dgm:t>
    </dgm:pt>
    <dgm:pt modelId="{773E6CA3-5349-4CAB-A5C3-57C05281FDA5}" type="parTrans" cxnId="{9F696004-4D81-4AF4-AE20-20E4E8C0CDAF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A45879D0-0BB2-4B4B-97CC-19B2F8DC8AFD}" type="sibTrans" cxnId="{9F696004-4D81-4AF4-AE20-20E4E8C0CDAF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3CE25A65-9E81-4CD7-83C4-D26FFF3B00E4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>
            <a:buNone/>
          </a:pPr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Confusion Matrix</a:t>
          </a:r>
        </a:p>
      </dgm:t>
    </dgm:pt>
    <dgm:pt modelId="{F2C5166F-F371-4E63-BA68-59B5E3D363C1}" type="parTrans" cxnId="{2625B892-815B-4B5E-9EAA-B6AC5F7A8492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02230653-3160-4AC7-B885-CE743AF177C1}" type="sibTrans" cxnId="{2625B892-815B-4B5E-9EAA-B6AC5F7A8492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FBE47A5E-BE34-4308-BE20-FFF6269273E5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AUC</a:t>
          </a:r>
        </a:p>
      </dgm:t>
    </dgm:pt>
    <dgm:pt modelId="{40029247-8F30-4986-8786-1B3C202E7E01}" type="parTrans" cxnId="{6EAEF245-E4F3-4A05-B39E-BF7FC36A7951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8A040314-31C0-4381-A814-D6D70371A3CA}" type="sibTrans" cxnId="{6EAEF245-E4F3-4A05-B39E-BF7FC36A7951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759E2333-2579-4BFE-BC47-1BB9F7705EC7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Regression Problems</a:t>
          </a:r>
        </a:p>
      </dgm:t>
    </dgm:pt>
    <dgm:pt modelId="{BFA67236-7D09-48AD-B1D4-95EB6148C021}" type="parTrans" cxnId="{6E1825A7-0F03-4905-9DD4-85D8A4EC5891}">
      <dgm:prSet/>
      <dgm:spPr/>
      <dgm:t>
        <a:bodyPr/>
        <a:lstStyle/>
        <a:p>
          <a:endParaRPr lang="en-US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E922300C-2858-43C2-8082-DB6D0A4EC4F6}" type="sibTrans" cxnId="{6E1825A7-0F03-4905-9DD4-85D8A4EC5891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050D2E47-4F63-492B-8F2F-D3B91715EC1D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Mean Absolute Error (MAE)</a:t>
          </a:r>
        </a:p>
      </dgm:t>
    </dgm:pt>
    <dgm:pt modelId="{4ABD0FB1-A6DD-4504-8D0C-D2552ADC1CA8}" type="parTrans" cxnId="{7F5DBF7E-A1F9-4261-927B-D89FE9825F5A}">
      <dgm:prSet/>
      <dgm:spPr/>
      <dgm:t>
        <a:bodyPr/>
        <a:lstStyle/>
        <a:p>
          <a:endParaRPr lang="en-US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211632F9-9953-4F3D-AA89-98459686FCF8}" type="sibTrans" cxnId="{7F5DBF7E-A1F9-4261-927B-D89FE9825F5A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AE8FAEA7-A85A-4B71-AB5A-768EBDBF2421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>
              <a:latin typeface="Bahnschrift Light" panose="020B0502040204020203" pitchFamily="34" charset="0"/>
              <a:cs typeface="Times New Roman" panose="02020603050405020304" pitchFamily="18" charset="0"/>
            </a:rPr>
            <a:t>Mean Squared Error (MSE)</a:t>
          </a:r>
          <a:endParaRPr lang="en-US" sz="1600" b="0" u="none" dirty="0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A8302D0E-9C97-4D59-B474-D17CF8717171}" type="parTrans" cxnId="{DFA3E005-39BF-4344-8B4C-78376CECFE3F}">
      <dgm:prSet/>
      <dgm:spPr/>
      <dgm:t>
        <a:bodyPr/>
        <a:lstStyle/>
        <a:p>
          <a:endParaRPr lang="en-US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B4BB0ABE-C9EA-4E25-B89C-98116DD3ED71}" type="sibTrans" cxnId="{DFA3E005-39BF-4344-8B4C-78376CECFE3F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DB55721A-537B-430A-A64F-DBE70C96F267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Coefficient of Determination (R</a:t>
          </a:r>
          <a:r>
            <a:rPr lang="en-US" sz="1600" b="0" u="none" baseline="30000" dirty="0">
              <a:latin typeface="Bahnschrift Light" panose="020B0502040204020203" pitchFamily="34" charset="0"/>
              <a:cs typeface="Times New Roman" panose="02020603050405020304" pitchFamily="18" charset="0"/>
            </a:rPr>
            <a:t>2</a:t>
          </a:r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)</a:t>
          </a:r>
        </a:p>
      </dgm:t>
    </dgm:pt>
    <dgm:pt modelId="{1062352C-3575-4789-8978-015B4DCA632A}" type="parTrans" cxnId="{7B9D5A44-CC7A-4A4C-84CE-D68CF8DABD46}">
      <dgm:prSet/>
      <dgm:spPr/>
      <dgm:t>
        <a:bodyPr/>
        <a:lstStyle/>
        <a:p>
          <a:endParaRPr lang="en-US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6A9A7D75-DDA3-466C-872B-5D55363D0C96}" type="sibTrans" cxnId="{7B9D5A44-CC7A-4A4C-84CE-D68CF8DABD46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1EC7E094-CA53-4CE2-9D3F-0EE992B5DC1E}" type="pres">
      <dgm:prSet presAssocID="{46D803F7-C8AD-4A79-86D1-3A60DB7B31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060C44-B1CC-4ABF-9162-77829022C475}" type="pres">
      <dgm:prSet presAssocID="{FB6DC357-6E61-4265-BB4C-B0F783E878F3}" presName="hierRoot1" presStyleCnt="0">
        <dgm:presLayoutVars>
          <dgm:hierBranch val="init"/>
        </dgm:presLayoutVars>
      </dgm:prSet>
      <dgm:spPr/>
    </dgm:pt>
    <dgm:pt modelId="{1D1CC90A-E159-4BAA-87EC-0CB549E3A474}" type="pres">
      <dgm:prSet presAssocID="{FB6DC357-6E61-4265-BB4C-B0F783E878F3}" presName="rootComposite1" presStyleCnt="0"/>
      <dgm:spPr/>
    </dgm:pt>
    <dgm:pt modelId="{D89069C9-526B-4F0F-82E3-257CC01B5511}" type="pres">
      <dgm:prSet presAssocID="{FB6DC357-6E61-4265-BB4C-B0F783E878F3}" presName="rootText1" presStyleLbl="node0" presStyleIdx="0" presStyleCnt="1" custScaleX="131024" custScaleY="32452">
        <dgm:presLayoutVars>
          <dgm:chPref val="3"/>
        </dgm:presLayoutVars>
      </dgm:prSet>
      <dgm:spPr/>
    </dgm:pt>
    <dgm:pt modelId="{3AB9E533-D92B-4EE6-88FD-D8DF453DF6C3}" type="pres">
      <dgm:prSet presAssocID="{FB6DC357-6E61-4265-BB4C-B0F783E878F3}" presName="rootConnector1" presStyleLbl="node1" presStyleIdx="0" presStyleCnt="0"/>
      <dgm:spPr/>
    </dgm:pt>
    <dgm:pt modelId="{DE0BFC27-05FC-48CF-B227-27E7309613AF}" type="pres">
      <dgm:prSet presAssocID="{FB6DC357-6E61-4265-BB4C-B0F783E878F3}" presName="hierChild2" presStyleCnt="0"/>
      <dgm:spPr/>
    </dgm:pt>
    <dgm:pt modelId="{AA8E8B2F-028F-47DA-B133-4D72CF503561}" type="pres">
      <dgm:prSet presAssocID="{16BD6C7C-6702-4FCA-BA99-F584D308F713}" presName="Name37" presStyleLbl="parChTrans1D2" presStyleIdx="0" presStyleCnt="2" custSzX="2743200" custSzY="91440"/>
      <dgm:spPr/>
    </dgm:pt>
    <dgm:pt modelId="{5CC95A80-9F51-4FC6-96B3-E01E6E1696B5}" type="pres">
      <dgm:prSet presAssocID="{8D816ABA-A13B-4E9E-8910-AF0F87EE37FA}" presName="hierRoot2" presStyleCnt="0">
        <dgm:presLayoutVars>
          <dgm:hierBranch val="init"/>
        </dgm:presLayoutVars>
      </dgm:prSet>
      <dgm:spPr/>
    </dgm:pt>
    <dgm:pt modelId="{B6EDD39E-ACE4-454F-A093-54F266756419}" type="pres">
      <dgm:prSet presAssocID="{8D816ABA-A13B-4E9E-8910-AF0F87EE37FA}" presName="rootComposite" presStyleCnt="0"/>
      <dgm:spPr/>
    </dgm:pt>
    <dgm:pt modelId="{4D2BD57F-C878-49D1-B1B8-283FC4D356EB}" type="pres">
      <dgm:prSet presAssocID="{8D816ABA-A13B-4E9E-8910-AF0F87EE37FA}" presName="rootText" presStyleLbl="node2" presStyleIdx="0" presStyleCnt="2" custScaleX="131024" custScaleY="32452">
        <dgm:presLayoutVars>
          <dgm:chPref val="3"/>
        </dgm:presLayoutVars>
      </dgm:prSet>
      <dgm:spPr/>
    </dgm:pt>
    <dgm:pt modelId="{FB17A6CB-5CCE-4E12-AD6B-3ACD8D9D0228}" type="pres">
      <dgm:prSet presAssocID="{8D816ABA-A13B-4E9E-8910-AF0F87EE37FA}" presName="rootConnector" presStyleLbl="node2" presStyleIdx="0" presStyleCnt="2"/>
      <dgm:spPr/>
    </dgm:pt>
    <dgm:pt modelId="{D40B0BFE-7223-4550-B318-E1A1541B199A}" type="pres">
      <dgm:prSet presAssocID="{8D816ABA-A13B-4E9E-8910-AF0F87EE37FA}" presName="hierChild4" presStyleCnt="0"/>
      <dgm:spPr/>
    </dgm:pt>
    <dgm:pt modelId="{BFAA5E19-FD9E-49D8-A742-A342C2C14648}" type="pres">
      <dgm:prSet presAssocID="{F2C5166F-F371-4E63-BA68-59B5E3D363C1}" presName="Name37" presStyleLbl="parChTrans1D3" presStyleIdx="0" presStyleCnt="5" custSzX="2743202" custSzY="91440"/>
      <dgm:spPr/>
    </dgm:pt>
    <dgm:pt modelId="{F7DA15D6-A5DD-4FEC-80AA-4CA674C8143A}" type="pres">
      <dgm:prSet presAssocID="{3CE25A65-9E81-4CD7-83C4-D26FFF3B00E4}" presName="hierRoot2" presStyleCnt="0">
        <dgm:presLayoutVars>
          <dgm:hierBranch val="init"/>
        </dgm:presLayoutVars>
      </dgm:prSet>
      <dgm:spPr/>
    </dgm:pt>
    <dgm:pt modelId="{B479368E-A857-4D74-BF71-273AC83EA6F0}" type="pres">
      <dgm:prSet presAssocID="{3CE25A65-9E81-4CD7-83C4-D26FFF3B00E4}" presName="rootComposite" presStyleCnt="0"/>
      <dgm:spPr/>
    </dgm:pt>
    <dgm:pt modelId="{1283E486-3DAE-40EA-B7F9-B7BEC193F3A0}" type="pres">
      <dgm:prSet presAssocID="{3CE25A65-9E81-4CD7-83C4-D26FFF3B00E4}" presName="rootText" presStyleLbl="node3" presStyleIdx="0" presStyleCnt="5" custScaleX="131024" custScaleY="32452">
        <dgm:presLayoutVars>
          <dgm:chPref val="3"/>
        </dgm:presLayoutVars>
      </dgm:prSet>
      <dgm:spPr/>
    </dgm:pt>
    <dgm:pt modelId="{1423F338-6352-4823-AEBE-36D79E2DB994}" type="pres">
      <dgm:prSet presAssocID="{3CE25A65-9E81-4CD7-83C4-D26FFF3B00E4}" presName="rootConnector" presStyleLbl="node3" presStyleIdx="0" presStyleCnt="5"/>
      <dgm:spPr/>
    </dgm:pt>
    <dgm:pt modelId="{DDAB257B-55FC-415A-BEC7-6C890C003AD7}" type="pres">
      <dgm:prSet presAssocID="{3CE25A65-9E81-4CD7-83C4-D26FFF3B00E4}" presName="hierChild4" presStyleCnt="0"/>
      <dgm:spPr/>
    </dgm:pt>
    <dgm:pt modelId="{0B059E73-42AB-4DD3-B3DD-3CB81BE470AB}" type="pres">
      <dgm:prSet presAssocID="{F869723C-8BD9-4D8D-B7CB-07CB20788089}" presName="Name37" presStyleLbl="parChTrans1D4" presStyleIdx="0" presStyleCnt="5" custSzX="2743200" custSzY="91440"/>
      <dgm:spPr/>
    </dgm:pt>
    <dgm:pt modelId="{A5CBB7A0-DFA1-4A54-A255-D3A4D33DAEE8}" type="pres">
      <dgm:prSet presAssocID="{C500147F-4F9D-44DA-B5D3-8B5150BDA5BE}" presName="hierRoot2" presStyleCnt="0">
        <dgm:presLayoutVars>
          <dgm:hierBranch val="init"/>
        </dgm:presLayoutVars>
      </dgm:prSet>
      <dgm:spPr/>
    </dgm:pt>
    <dgm:pt modelId="{FF1842A0-643C-4B8D-9E06-03D2FA518D07}" type="pres">
      <dgm:prSet presAssocID="{C500147F-4F9D-44DA-B5D3-8B5150BDA5BE}" presName="rootComposite" presStyleCnt="0"/>
      <dgm:spPr/>
    </dgm:pt>
    <dgm:pt modelId="{B628B6A2-AB16-4A68-BC7B-41E315F35060}" type="pres">
      <dgm:prSet presAssocID="{C500147F-4F9D-44DA-B5D3-8B5150BDA5BE}" presName="rootText" presStyleLbl="node4" presStyleIdx="0" presStyleCnt="5" custScaleX="131024" custScaleY="32452">
        <dgm:presLayoutVars>
          <dgm:chPref val="3"/>
        </dgm:presLayoutVars>
      </dgm:prSet>
      <dgm:spPr/>
    </dgm:pt>
    <dgm:pt modelId="{CCEF8AA4-C8BF-41E4-9AD8-80DDCD6893C9}" type="pres">
      <dgm:prSet presAssocID="{C500147F-4F9D-44DA-B5D3-8B5150BDA5BE}" presName="rootConnector" presStyleLbl="node4" presStyleIdx="0" presStyleCnt="5"/>
      <dgm:spPr/>
    </dgm:pt>
    <dgm:pt modelId="{87F174CD-E70F-493D-BF60-DACA51246729}" type="pres">
      <dgm:prSet presAssocID="{C500147F-4F9D-44DA-B5D3-8B5150BDA5BE}" presName="hierChild4" presStyleCnt="0"/>
      <dgm:spPr/>
    </dgm:pt>
    <dgm:pt modelId="{6494EE45-8922-4533-93AE-3F7CD9BEDAF2}" type="pres">
      <dgm:prSet presAssocID="{C500147F-4F9D-44DA-B5D3-8B5150BDA5BE}" presName="hierChild5" presStyleCnt="0"/>
      <dgm:spPr/>
    </dgm:pt>
    <dgm:pt modelId="{C9D28AD6-F1D4-4CB9-94F1-C2E414FBDC07}" type="pres">
      <dgm:prSet presAssocID="{03A6B64D-BF56-4C02-B9E9-3700E0D70D22}" presName="Name37" presStyleLbl="parChTrans1D4" presStyleIdx="1" presStyleCnt="5" custSzX="2743200" custSzY="91440"/>
      <dgm:spPr/>
    </dgm:pt>
    <dgm:pt modelId="{39A3E3D8-8321-42B2-8C9A-53CADDE452BE}" type="pres">
      <dgm:prSet presAssocID="{F96C14B6-11EC-4FEB-8068-E1E6CFB8BF8A}" presName="hierRoot2" presStyleCnt="0">
        <dgm:presLayoutVars>
          <dgm:hierBranch val="init"/>
        </dgm:presLayoutVars>
      </dgm:prSet>
      <dgm:spPr/>
    </dgm:pt>
    <dgm:pt modelId="{9614C821-9800-420C-BAA8-14FF638F8FD2}" type="pres">
      <dgm:prSet presAssocID="{F96C14B6-11EC-4FEB-8068-E1E6CFB8BF8A}" presName="rootComposite" presStyleCnt="0"/>
      <dgm:spPr/>
    </dgm:pt>
    <dgm:pt modelId="{105808AD-6C6E-4629-A385-1F30E1BDB025}" type="pres">
      <dgm:prSet presAssocID="{F96C14B6-11EC-4FEB-8068-E1E6CFB8BF8A}" presName="rootText" presStyleLbl="node4" presStyleIdx="1" presStyleCnt="5" custScaleX="131024" custScaleY="32452">
        <dgm:presLayoutVars>
          <dgm:chPref val="3"/>
        </dgm:presLayoutVars>
      </dgm:prSet>
      <dgm:spPr/>
    </dgm:pt>
    <dgm:pt modelId="{FBC4B012-AF6C-4A64-943E-516083088099}" type="pres">
      <dgm:prSet presAssocID="{F96C14B6-11EC-4FEB-8068-E1E6CFB8BF8A}" presName="rootConnector" presStyleLbl="node4" presStyleIdx="1" presStyleCnt="5"/>
      <dgm:spPr/>
    </dgm:pt>
    <dgm:pt modelId="{D663DAFD-64B3-4E2A-8186-574163BFADA9}" type="pres">
      <dgm:prSet presAssocID="{F96C14B6-11EC-4FEB-8068-E1E6CFB8BF8A}" presName="hierChild4" presStyleCnt="0"/>
      <dgm:spPr/>
    </dgm:pt>
    <dgm:pt modelId="{23BA7167-CE0E-49EA-95E2-951B663B0F74}" type="pres">
      <dgm:prSet presAssocID="{F96C14B6-11EC-4FEB-8068-E1E6CFB8BF8A}" presName="hierChild5" presStyleCnt="0"/>
      <dgm:spPr/>
    </dgm:pt>
    <dgm:pt modelId="{DF680FC5-D94D-4CA9-855B-A347A090C09B}" type="pres">
      <dgm:prSet presAssocID="{5860E60F-B20E-491E-AB36-163A2F3E76D4}" presName="Name37" presStyleLbl="parChTrans1D4" presStyleIdx="2" presStyleCnt="5" custSzX="2743200" custSzY="91440"/>
      <dgm:spPr/>
    </dgm:pt>
    <dgm:pt modelId="{A039F8FC-DB35-43DA-9E15-9C1E36C4C542}" type="pres">
      <dgm:prSet presAssocID="{09559917-01CD-45F4-8B13-06F478482BDF}" presName="hierRoot2" presStyleCnt="0">
        <dgm:presLayoutVars>
          <dgm:hierBranch val="init"/>
        </dgm:presLayoutVars>
      </dgm:prSet>
      <dgm:spPr/>
    </dgm:pt>
    <dgm:pt modelId="{60AADEDE-F7F3-4B26-A8E1-7A2CE79C3CC0}" type="pres">
      <dgm:prSet presAssocID="{09559917-01CD-45F4-8B13-06F478482BDF}" presName="rootComposite" presStyleCnt="0"/>
      <dgm:spPr/>
    </dgm:pt>
    <dgm:pt modelId="{10CBE517-831D-4A75-865B-558080621FA8}" type="pres">
      <dgm:prSet presAssocID="{09559917-01CD-45F4-8B13-06F478482BDF}" presName="rootText" presStyleLbl="node4" presStyleIdx="2" presStyleCnt="5" custScaleX="131024" custScaleY="32452">
        <dgm:presLayoutVars>
          <dgm:chPref val="3"/>
        </dgm:presLayoutVars>
      </dgm:prSet>
      <dgm:spPr/>
    </dgm:pt>
    <dgm:pt modelId="{A1D6704A-835F-496D-9A76-95CDD2799517}" type="pres">
      <dgm:prSet presAssocID="{09559917-01CD-45F4-8B13-06F478482BDF}" presName="rootConnector" presStyleLbl="node4" presStyleIdx="2" presStyleCnt="5"/>
      <dgm:spPr/>
    </dgm:pt>
    <dgm:pt modelId="{84917DB0-3A92-4BFB-9AB8-9F91C758E4DF}" type="pres">
      <dgm:prSet presAssocID="{09559917-01CD-45F4-8B13-06F478482BDF}" presName="hierChild4" presStyleCnt="0"/>
      <dgm:spPr/>
    </dgm:pt>
    <dgm:pt modelId="{3724DE94-763A-4477-83AC-F5ACDD85D23E}" type="pres">
      <dgm:prSet presAssocID="{09559917-01CD-45F4-8B13-06F478482BDF}" presName="hierChild5" presStyleCnt="0"/>
      <dgm:spPr/>
    </dgm:pt>
    <dgm:pt modelId="{83B5A7AB-E53D-4C2A-93D0-2FDE480F450D}" type="pres">
      <dgm:prSet presAssocID="{80C079B2-ED39-48FC-B5E9-64E6DED19E80}" presName="Name37" presStyleLbl="parChTrans1D4" presStyleIdx="3" presStyleCnt="5" custSzX="2743200" custSzY="91440"/>
      <dgm:spPr/>
    </dgm:pt>
    <dgm:pt modelId="{A34A40A9-37D3-435E-BD97-2F0325DEB559}" type="pres">
      <dgm:prSet presAssocID="{95F1FADF-7D82-4F1E-815F-882D7D92D850}" presName="hierRoot2" presStyleCnt="0">
        <dgm:presLayoutVars>
          <dgm:hierBranch val="init"/>
        </dgm:presLayoutVars>
      </dgm:prSet>
      <dgm:spPr/>
    </dgm:pt>
    <dgm:pt modelId="{2C21699C-5ABE-4F34-A2FD-59D7A5BD19F9}" type="pres">
      <dgm:prSet presAssocID="{95F1FADF-7D82-4F1E-815F-882D7D92D850}" presName="rootComposite" presStyleCnt="0"/>
      <dgm:spPr/>
    </dgm:pt>
    <dgm:pt modelId="{D7036AAB-79E4-4F2E-B94A-7568E5E262A2}" type="pres">
      <dgm:prSet presAssocID="{95F1FADF-7D82-4F1E-815F-882D7D92D850}" presName="rootText" presStyleLbl="node4" presStyleIdx="3" presStyleCnt="5" custScaleX="131024" custScaleY="32452">
        <dgm:presLayoutVars>
          <dgm:chPref val="3"/>
        </dgm:presLayoutVars>
      </dgm:prSet>
      <dgm:spPr/>
    </dgm:pt>
    <dgm:pt modelId="{D019FC8E-0BEC-4166-A939-B45D43F85762}" type="pres">
      <dgm:prSet presAssocID="{95F1FADF-7D82-4F1E-815F-882D7D92D850}" presName="rootConnector" presStyleLbl="node4" presStyleIdx="3" presStyleCnt="5"/>
      <dgm:spPr/>
    </dgm:pt>
    <dgm:pt modelId="{55F7C5C3-722C-46FE-8636-966F17D980D7}" type="pres">
      <dgm:prSet presAssocID="{95F1FADF-7D82-4F1E-815F-882D7D92D850}" presName="hierChild4" presStyleCnt="0"/>
      <dgm:spPr/>
    </dgm:pt>
    <dgm:pt modelId="{8EC4D343-2D29-4B6E-AC58-FDDDD90734A1}" type="pres">
      <dgm:prSet presAssocID="{95F1FADF-7D82-4F1E-815F-882D7D92D850}" presName="hierChild5" presStyleCnt="0"/>
      <dgm:spPr/>
    </dgm:pt>
    <dgm:pt modelId="{CEB7098C-B1FB-4453-B318-71DC903462B7}" type="pres">
      <dgm:prSet presAssocID="{3CE25A65-9E81-4CD7-83C4-D26FFF3B00E4}" presName="hierChild5" presStyleCnt="0"/>
      <dgm:spPr/>
    </dgm:pt>
    <dgm:pt modelId="{D41E316B-8860-4AF0-AF63-4282C4BEFDFB}" type="pres">
      <dgm:prSet presAssocID="{773E6CA3-5349-4CAB-A5C3-57C05281FDA5}" presName="Name37" presStyleLbl="parChTrans1D3" presStyleIdx="1" presStyleCnt="5" custSzX="2743202" custSzY="91440"/>
      <dgm:spPr/>
    </dgm:pt>
    <dgm:pt modelId="{36A2B3B2-A712-4772-A293-826ECDBA7448}" type="pres">
      <dgm:prSet presAssocID="{5EDFB4C2-41FC-457D-B78C-21CB1B995801}" presName="hierRoot2" presStyleCnt="0">
        <dgm:presLayoutVars>
          <dgm:hierBranch val="init"/>
        </dgm:presLayoutVars>
      </dgm:prSet>
      <dgm:spPr/>
    </dgm:pt>
    <dgm:pt modelId="{CD8CA65E-B2E9-4553-82C6-1F2CF57E3FC0}" type="pres">
      <dgm:prSet presAssocID="{5EDFB4C2-41FC-457D-B78C-21CB1B995801}" presName="rootComposite" presStyleCnt="0"/>
      <dgm:spPr/>
    </dgm:pt>
    <dgm:pt modelId="{F60AFE40-CB7E-470E-A52A-DD2A2B229E2F}" type="pres">
      <dgm:prSet presAssocID="{5EDFB4C2-41FC-457D-B78C-21CB1B995801}" presName="rootText" presStyleLbl="node3" presStyleIdx="1" presStyleCnt="5" custScaleX="131024" custScaleY="32452">
        <dgm:presLayoutVars>
          <dgm:chPref val="3"/>
        </dgm:presLayoutVars>
      </dgm:prSet>
      <dgm:spPr/>
    </dgm:pt>
    <dgm:pt modelId="{C1CD8B80-5AE7-4A90-A506-7EEFE5B22C18}" type="pres">
      <dgm:prSet presAssocID="{5EDFB4C2-41FC-457D-B78C-21CB1B995801}" presName="rootConnector" presStyleLbl="node3" presStyleIdx="1" presStyleCnt="5"/>
      <dgm:spPr/>
    </dgm:pt>
    <dgm:pt modelId="{03624D56-A17F-4DB7-A2D0-000A0631225E}" type="pres">
      <dgm:prSet presAssocID="{5EDFB4C2-41FC-457D-B78C-21CB1B995801}" presName="hierChild4" presStyleCnt="0"/>
      <dgm:spPr/>
    </dgm:pt>
    <dgm:pt modelId="{946B383D-AE41-487B-80B6-90518806D2AE}" type="pres">
      <dgm:prSet presAssocID="{40029247-8F30-4986-8786-1B3C202E7E01}" presName="Name37" presStyleLbl="parChTrans1D4" presStyleIdx="4" presStyleCnt="5" custSzX="2743200" custSzY="91440"/>
      <dgm:spPr/>
    </dgm:pt>
    <dgm:pt modelId="{B6A3A6AB-2263-4411-A78B-1B6BAF58D21A}" type="pres">
      <dgm:prSet presAssocID="{FBE47A5E-BE34-4308-BE20-FFF6269273E5}" presName="hierRoot2" presStyleCnt="0">
        <dgm:presLayoutVars>
          <dgm:hierBranch val="init"/>
        </dgm:presLayoutVars>
      </dgm:prSet>
      <dgm:spPr/>
    </dgm:pt>
    <dgm:pt modelId="{6A249111-E5F0-421E-9C5A-1B062581530B}" type="pres">
      <dgm:prSet presAssocID="{FBE47A5E-BE34-4308-BE20-FFF6269273E5}" presName="rootComposite" presStyleCnt="0"/>
      <dgm:spPr/>
    </dgm:pt>
    <dgm:pt modelId="{9800F662-38A0-4AE6-B730-B9EEAF757610}" type="pres">
      <dgm:prSet presAssocID="{FBE47A5E-BE34-4308-BE20-FFF6269273E5}" presName="rootText" presStyleLbl="node4" presStyleIdx="4" presStyleCnt="5" custScaleX="131024" custScaleY="32452">
        <dgm:presLayoutVars>
          <dgm:chPref val="3"/>
        </dgm:presLayoutVars>
      </dgm:prSet>
      <dgm:spPr/>
    </dgm:pt>
    <dgm:pt modelId="{F8934C24-8968-42DC-9F3C-4EF7DAB5253F}" type="pres">
      <dgm:prSet presAssocID="{FBE47A5E-BE34-4308-BE20-FFF6269273E5}" presName="rootConnector" presStyleLbl="node4" presStyleIdx="4" presStyleCnt="5"/>
      <dgm:spPr/>
    </dgm:pt>
    <dgm:pt modelId="{A45E98C8-BDE8-4D2A-B461-E35B3608A156}" type="pres">
      <dgm:prSet presAssocID="{FBE47A5E-BE34-4308-BE20-FFF6269273E5}" presName="hierChild4" presStyleCnt="0"/>
      <dgm:spPr/>
    </dgm:pt>
    <dgm:pt modelId="{2579214E-0035-4384-9B54-C92228AAD182}" type="pres">
      <dgm:prSet presAssocID="{FBE47A5E-BE34-4308-BE20-FFF6269273E5}" presName="hierChild5" presStyleCnt="0"/>
      <dgm:spPr/>
    </dgm:pt>
    <dgm:pt modelId="{800126A3-5FD3-4C7D-9B98-71C089EFC10A}" type="pres">
      <dgm:prSet presAssocID="{5EDFB4C2-41FC-457D-B78C-21CB1B995801}" presName="hierChild5" presStyleCnt="0"/>
      <dgm:spPr/>
    </dgm:pt>
    <dgm:pt modelId="{91AEE1CD-D504-4ECA-A6BA-2529D84C2E24}" type="pres">
      <dgm:prSet presAssocID="{8D816ABA-A13B-4E9E-8910-AF0F87EE37FA}" presName="hierChild5" presStyleCnt="0"/>
      <dgm:spPr/>
    </dgm:pt>
    <dgm:pt modelId="{8BE20F3D-29C6-4027-8117-F458E85C124F}" type="pres">
      <dgm:prSet presAssocID="{BFA67236-7D09-48AD-B1D4-95EB6148C021}" presName="Name37" presStyleLbl="parChTrans1D2" presStyleIdx="1" presStyleCnt="2" custSzX="2743200"/>
      <dgm:spPr/>
    </dgm:pt>
    <dgm:pt modelId="{9255E0C4-1149-4068-934F-298EDB1AB0AE}" type="pres">
      <dgm:prSet presAssocID="{759E2333-2579-4BFE-BC47-1BB9F7705EC7}" presName="hierRoot2" presStyleCnt="0">
        <dgm:presLayoutVars>
          <dgm:hierBranch val="init"/>
        </dgm:presLayoutVars>
      </dgm:prSet>
      <dgm:spPr/>
    </dgm:pt>
    <dgm:pt modelId="{630520E3-D9A6-403F-A904-1E203EFCF956}" type="pres">
      <dgm:prSet presAssocID="{759E2333-2579-4BFE-BC47-1BB9F7705EC7}" presName="rootComposite" presStyleCnt="0"/>
      <dgm:spPr/>
    </dgm:pt>
    <dgm:pt modelId="{51ADEED1-67AA-4AC6-ADDA-F8B8F420E8D6}" type="pres">
      <dgm:prSet presAssocID="{759E2333-2579-4BFE-BC47-1BB9F7705EC7}" presName="rootText" presStyleLbl="node2" presStyleIdx="1" presStyleCnt="2" custScaleX="131024" custScaleY="32452">
        <dgm:presLayoutVars>
          <dgm:chPref val="3"/>
        </dgm:presLayoutVars>
      </dgm:prSet>
      <dgm:spPr/>
    </dgm:pt>
    <dgm:pt modelId="{F70EC861-DA24-4A7F-BEE4-B3180D90F900}" type="pres">
      <dgm:prSet presAssocID="{759E2333-2579-4BFE-BC47-1BB9F7705EC7}" presName="rootConnector" presStyleLbl="node2" presStyleIdx="1" presStyleCnt="2"/>
      <dgm:spPr/>
    </dgm:pt>
    <dgm:pt modelId="{3B8EB191-A472-410D-8DBE-F65E76C12A98}" type="pres">
      <dgm:prSet presAssocID="{759E2333-2579-4BFE-BC47-1BB9F7705EC7}" presName="hierChild4" presStyleCnt="0"/>
      <dgm:spPr/>
    </dgm:pt>
    <dgm:pt modelId="{2AEA07B8-D5EF-4197-B422-301CD0AA14F9}" type="pres">
      <dgm:prSet presAssocID="{4ABD0FB1-A6DD-4504-8D0C-D2552ADC1CA8}" presName="Name37" presStyleLbl="parChTrans1D3" presStyleIdx="2" presStyleCnt="5" custSzX="2743200"/>
      <dgm:spPr/>
    </dgm:pt>
    <dgm:pt modelId="{E3C484C8-8A90-46F2-B988-86DE863D7A1A}" type="pres">
      <dgm:prSet presAssocID="{050D2E47-4F63-492B-8F2F-D3B91715EC1D}" presName="hierRoot2" presStyleCnt="0">
        <dgm:presLayoutVars>
          <dgm:hierBranch val="init"/>
        </dgm:presLayoutVars>
      </dgm:prSet>
      <dgm:spPr/>
    </dgm:pt>
    <dgm:pt modelId="{FBC51C3B-DCFD-4352-AAEC-B09831B30C8A}" type="pres">
      <dgm:prSet presAssocID="{050D2E47-4F63-492B-8F2F-D3B91715EC1D}" presName="rootComposite" presStyleCnt="0"/>
      <dgm:spPr/>
    </dgm:pt>
    <dgm:pt modelId="{8E447215-7C27-4BFD-9E48-7E0B8A812F14}" type="pres">
      <dgm:prSet presAssocID="{050D2E47-4F63-492B-8F2F-D3B91715EC1D}" presName="rootText" presStyleLbl="node3" presStyleIdx="2" presStyleCnt="5" custScaleX="152861" custScaleY="32452">
        <dgm:presLayoutVars>
          <dgm:chPref val="3"/>
        </dgm:presLayoutVars>
      </dgm:prSet>
      <dgm:spPr/>
    </dgm:pt>
    <dgm:pt modelId="{D9F84569-4414-4229-AE34-77575A200FC9}" type="pres">
      <dgm:prSet presAssocID="{050D2E47-4F63-492B-8F2F-D3B91715EC1D}" presName="rootConnector" presStyleLbl="node3" presStyleIdx="2" presStyleCnt="5"/>
      <dgm:spPr/>
    </dgm:pt>
    <dgm:pt modelId="{84AB7316-2AC4-4706-83F5-A0BEC5FF0CFF}" type="pres">
      <dgm:prSet presAssocID="{050D2E47-4F63-492B-8F2F-D3B91715EC1D}" presName="hierChild4" presStyleCnt="0"/>
      <dgm:spPr/>
    </dgm:pt>
    <dgm:pt modelId="{9966C24B-38F2-4F45-A98E-9AE66BD9E373}" type="pres">
      <dgm:prSet presAssocID="{050D2E47-4F63-492B-8F2F-D3B91715EC1D}" presName="hierChild5" presStyleCnt="0"/>
      <dgm:spPr/>
    </dgm:pt>
    <dgm:pt modelId="{8CE99883-2C3C-4328-8F61-90A4D584D0A3}" type="pres">
      <dgm:prSet presAssocID="{A8302D0E-9C97-4D59-B474-D17CF8717171}" presName="Name37" presStyleLbl="parChTrans1D3" presStyleIdx="3" presStyleCnt="5" custSzX="2743200"/>
      <dgm:spPr/>
    </dgm:pt>
    <dgm:pt modelId="{2EE6AF94-C601-4B03-A515-A6CEADB8C354}" type="pres">
      <dgm:prSet presAssocID="{AE8FAEA7-A85A-4B71-AB5A-768EBDBF2421}" presName="hierRoot2" presStyleCnt="0">
        <dgm:presLayoutVars>
          <dgm:hierBranch val="init"/>
        </dgm:presLayoutVars>
      </dgm:prSet>
      <dgm:spPr/>
    </dgm:pt>
    <dgm:pt modelId="{1008DA8D-C709-495E-89BB-DC22C3BDC1D7}" type="pres">
      <dgm:prSet presAssocID="{AE8FAEA7-A85A-4B71-AB5A-768EBDBF2421}" presName="rootComposite" presStyleCnt="0"/>
      <dgm:spPr/>
    </dgm:pt>
    <dgm:pt modelId="{C91D84B2-2BF5-46BA-A54E-271D9CF3239A}" type="pres">
      <dgm:prSet presAssocID="{AE8FAEA7-A85A-4B71-AB5A-768EBDBF2421}" presName="rootText" presStyleLbl="node3" presStyleIdx="3" presStyleCnt="5" custScaleX="152861" custScaleY="32452">
        <dgm:presLayoutVars>
          <dgm:chPref val="3"/>
        </dgm:presLayoutVars>
      </dgm:prSet>
      <dgm:spPr/>
    </dgm:pt>
    <dgm:pt modelId="{9B9057D3-2C06-467F-AB71-8E924D3F2108}" type="pres">
      <dgm:prSet presAssocID="{AE8FAEA7-A85A-4B71-AB5A-768EBDBF2421}" presName="rootConnector" presStyleLbl="node3" presStyleIdx="3" presStyleCnt="5"/>
      <dgm:spPr/>
    </dgm:pt>
    <dgm:pt modelId="{10C8E27D-1F24-41D8-A7B3-6B829E0A53E5}" type="pres">
      <dgm:prSet presAssocID="{AE8FAEA7-A85A-4B71-AB5A-768EBDBF2421}" presName="hierChild4" presStyleCnt="0"/>
      <dgm:spPr/>
    </dgm:pt>
    <dgm:pt modelId="{E8355B3B-BCA5-4D50-9F9F-5F9E21FF9F50}" type="pres">
      <dgm:prSet presAssocID="{AE8FAEA7-A85A-4B71-AB5A-768EBDBF2421}" presName="hierChild5" presStyleCnt="0"/>
      <dgm:spPr/>
    </dgm:pt>
    <dgm:pt modelId="{620750B8-329D-4698-8FA5-455C46B193BD}" type="pres">
      <dgm:prSet presAssocID="{1062352C-3575-4789-8978-015B4DCA632A}" presName="Name37" presStyleLbl="parChTrans1D3" presStyleIdx="4" presStyleCnt="5" custSzX="2743200"/>
      <dgm:spPr/>
    </dgm:pt>
    <dgm:pt modelId="{6885427D-B6C2-4B8E-BDC3-60C569EBB6D3}" type="pres">
      <dgm:prSet presAssocID="{DB55721A-537B-430A-A64F-DBE70C96F267}" presName="hierRoot2" presStyleCnt="0">
        <dgm:presLayoutVars>
          <dgm:hierBranch val="init"/>
        </dgm:presLayoutVars>
      </dgm:prSet>
      <dgm:spPr/>
    </dgm:pt>
    <dgm:pt modelId="{5B46FFCC-B1CB-4F51-8AFA-8D92B645BD53}" type="pres">
      <dgm:prSet presAssocID="{DB55721A-537B-430A-A64F-DBE70C96F267}" presName="rootComposite" presStyleCnt="0"/>
      <dgm:spPr/>
    </dgm:pt>
    <dgm:pt modelId="{61987027-BAFB-47D3-B643-3F6E90B67BF3}" type="pres">
      <dgm:prSet presAssocID="{DB55721A-537B-430A-A64F-DBE70C96F267}" presName="rootText" presStyleLbl="node3" presStyleIdx="4" presStyleCnt="5" custScaleX="152861" custScaleY="32452">
        <dgm:presLayoutVars>
          <dgm:chPref val="3"/>
        </dgm:presLayoutVars>
      </dgm:prSet>
      <dgm:spPr/>
    </dgm:pt>
    <dgm:pt modelId="{A361FAC5-8503-4196-A901-E57F25A11BFD}" type="pres">
      <dgm:prSet presAssocID="{DB55721A-537B-430A-A64F-DBE70C96F267}" presName="rootConnector" presStyleLbl="node3" presStyleIdx="4" presStyleCnt="5"/>
      <dgm:spPr/>
    </dgm:pt>
    <dgm:pt modelId="{FE4622E1-B762-4DF5-91FF-9CCA972F61E5}" type="pres">
      <dgm:prSet presAssocID="{DB55721A-537B-430A-A64F-DBE70C96F267}" presName="hierChild4" presStyleCnt="0"/>
      <dgm:spPr/>
    </dgm:pt>
    <dgm:pt modelId="{A4690DE5-9EF2-4308-95C8-B0E303BD61D3}" type="pres">
      <dgm:prSet presAssocID="{DB55721A-537B-430A-A64F-DBE70C96F267}" presName="hierChild5" presStyleCnt="0"/>
      <dgm:spPr/>
    </dgm:pt>
    <dgm:pt modelId="{39B1B4FD-C0BD-416B-B132-5FB6FEB51477}" type="pres">
      <dgm:prSet presAssocID="{759E2333-2579-4BFE-BC47-1BB9F7705EC7}" presName="hierChild5" presStyleCnt="0"/>
      <dgm:spPr/>
    </dgm:pt>
    <dgm:pt modelId="{3E64CAB5-5225-4CD3-8B4F-719BE57130A0}" type="pres">
      <dgm:prSet presAssocID="{FB6DC357-6E61-4265-BB4C-B0F783E878F3}" presName="hierChild3" presStyleCnt="0"/>
      <dgm:spPr/>
    </dgm:pt>
  </dgm:ptLst>
  <dgm:cxnLst>
    <dgm:cxn modelId="{9F696004-4D81-4AF4-AE20-20E4E8C0CDAF}" srcId="{8D816ABA-A13B-4E9E-8910-AF0F87EE37FA}" destId="{5EDFB4C2-41FC-457D-B78C-21CB1B995801}" srcOrd="1" destOrd="0" parTransId="{773E6CA3-5349-4CAB-A5C3-57C05281FDA5}" sibTransId="{A45879D0-0BB2-4B4B-97CC-19B2F8DC8AFD}"/>
    <dgm:cxn modelId="{DFA3E005-39BF-4344-8B4C-78376CECFE3F}" srcId="{759E2333-2579-4BFE-BC47-1BB9F7705EC7}" destId="{AE8FAEA7-A85A-4B71-AB5A-768EBDBF2421}" srcOrd="1" destOrd="0" parTransId="{A8302D0E-9C97-4D59-B474-D17CF8717171}" sibTransId="{B4BB0ABE-C9EA-4E25-B89C-98116DD3ED71}"/>
    <dgm:cxn modelId="{EE705114-4812-4797-AAAF-610E23A2754E}" type="presOf" srcId="{AE8FAEA7-A85A-4B71-AB5A-768EBDBF2421}" destId="{C91D84B2-2BF5-46BA-A54E-271D9CF3239A}" srcOrd="0" destOrd="0" presId="urn:microsoft.com/office/officeart/2005/8/layout/orgChart1"/>
    <dgm:cxn modelId="{83AC8514-D995-4FB1-BC3A-4BF906FFA56D}" type="presOf" srcId="{FB6DC357-6E61-4265-BB4C-B0F783E878F3}" destId="{D89069C9-526B-4F0F-82E3-257CC01B5511}" srcOrd="0" destOrd="0" presId="urn:microsoft.com/office/officeart/2005/8/layout/orgChart1"/>
    <dgm:cxn modelId="{CF287119-E3CB-44E1-968F-8B1996EE68F1}" type="presOf" srcId="{FB6DC357-6E61-4265-BB4C-B0F783E878F3}" destId="{3AB9E533-D92B-4EE6-88FD-D8DF453DF6C3}" srcOrd="1" destOrd="0" presId="urn:microsoft.com/office/officeart/2005/8/layout/orgChart1"/>
    <dgm:cxn modelId="{8868C919-5635-4016-A462-6B5AABA7FBED}" type="presOf" srcId="{DB55721A-537B-430A-A64F-DBE70C96F267}" destId="{A361FAC5-8503-4196-A901-E57F25A11BFD}" srcOrd="1" destOrd="0" presId="urn:microsoft.com/office/officeart/2005/8/layout/orgChart1"/>
    <dgm:cxn modelId="{CE921B1B-5E75-4596-A7E3-2C5A38F20FFB}" type="presOf" srcId="{773E6CA3-5349-4CAB-A5C3-57C05281FDA5}" destId="{D41E316B-8860-4AF0-AF63-4282C4BEFDFB}" srcOrd="0" destOrd="0" presId="urn:microsoft.com/office/officeart/2005/8/layout/orgChart1"/>
    <dgm:cxn modelId="{78682D1C-FDDA-4C46-A1A9-49598BFE37B2}" type="presOf" srcId="{A8302D0E-9C97-4D59-B474-D17CF8717171}" destId="{8CE99883-2C3C-4328-8F61-90A4D584D0A3}" srcOrd="0" destOrd="0" presId="urn:microsoft.com/office/officeart/2005/8/layout/orgChart1"/>
    <dgm:cxn modelId="{0914C31D-2804-4575-93E3-840063E646B4}" srcId="{3CE25A65-9E81-4CD7-83C4-D26FFF3B00E4}" destId="{F96C14B6-11EC-4FEB-8068-E1E6CFB8BF8A}" srcOrd="1" destOrd="0" parTransId="{03A6B64D-BF56-4C02-B9E9-3700E0D70D22}" sibTransId="{CE104816-C0E1-4F30-B746-244188EFF879}"/>
    <dgm:cxn modelId="{15371021-68D9-463F-BD62-4B4F8ACBE91F}" type="presOf" srcId="{95F1FADF-7D82-4F1E-815F-882D7D92D850}" destId="{D019FC8E-0BEC-4166-A939-B45D43F85762}" srcOrd="1" destOrd="0" presId="urn:microsoft.com/office/officeart/2005/8/layout/orgChart1"/>
    <dgm:cxn modelId="{E6EF2A22-019E-46E2-B4C1-0BB834CCDB97}" srcId="{3CE25A65-9E81-4CD7-83C4-D26FFF3B00E4}" destId="{09559917-01CD-45F4-8B13-06F478482BDF}" srcOrd="2" destOrd="0" parTransId="{5860E60F-B20E-491E-AB36-163A2F3E76D4}" sibTransId="{FDCEF520-69C6-4C8A-A262-8712EC5100F3}"/>
    <dgm:cxn modelId="{F357B128-536A-444E-B58A-A7AAF2153E1B}" type="presOf" srcId="{DB55721A-537B-430A-A64F-DBE70C96F267}" destId="{61987027-BAFB-47D3-B643-3F6E90B67BF3}" srcOrd="0" destOrd="0" presId="urn:microsoft.com/office/officeart/2005/8/layout/orgChart1"/>
    <dgm:cxn modelId="{6105E92B-C452-4E5F-AF0F-719295B66A20}" type="presOf" srcId="{F96C14B6-11EC-4FEB-8068-E1E6CFB8BF8A}" destId="{FBC4B012-AF6C-4A64-943E-516083088099}" srcOrd="1" destOrd="0" presId="urn:microsoft.com/office/officeart/2005/8/layout/orgChart1"/>
    <dgm:cxn modelId="{73FBA632-DF40-4235-97EC-C474D8FE5395}" type="presOf" srcId="{95F1FADF-7D82-4F1E-815F-882D7D92D850}" destId="{D7036AAB-79E4-4F2E-B94A-7568E5E262A2}" srcOrd="0" destOrd="0" presId="urn:microsoft.com/office/officeart/2005/8/layout/orgChart1"/>
    <dgm:cxn modelId="{F0B1CC36-88F4-4DCD-A8BB-F36BB7870F16}" srcId="{FB6DC357-6E61-4265-BB4C-B0F783E878F3}" destId="{8D816ABA-A13B-4E9E-8910-AF0F87EE37FA}" srcOrd="0" destOrd="0" parTransId="{16BD6C7C-6702-4FCA-BA99-F584D308F713}" sibTransId="{052A537C-C6A8-4DB9-A5D9-36B36F5BC31C}"/>
    <dgm:cxn modelId="{01B04162-25F7-4941-A897-BE69EB4507E8}" type="presOf" srcId="{050D2E47-4F63-492B-8F2F-D3B91715EC1D}" destId="{D9F84569-4414-4229-AE34-77575A200FC9}" srcOrd="1" destOrd="0" presId="urn:microsoft.com/office/officeart/2005/8/layout/orgChart1"/>
    <dgm:cxn modelId="{7B9D5A44-CC7A-4A4C-84CE-D68CF8DABD46}" srcId="{759E2333-2579-4BFE-BC47-1BB9F7705EC7}" destId="{DB55721A-537B-430A-A64F-DBE70C96F267}" srcOrd="2" destOrd="0" parTransId="{1062352C-3575-4789-8978-015B4DCA632A}" sibTransId="{6A9A7D75-DDA3-466C-872B-5D55363D0C96}"/>
    <dgm:cxn modelId="{6EAEF245-E4F3-4A05-B39E-BF7FC36A7951}" srcId="{5EDFB4C2-41FC-457D-B78C-21CB1B995801}" destId="{FBE47A5E-BE34-4308-BE20-FFF6269273E5}" srcOrd="0" destOrd="0" parTransId="{40029247-8F30-4986-8786-1B3C202E7E01}" sibTransId="{8A040314-31C0-4381-A814-D6D70371A3CA}"/>
    <dgm:cxn modelId="{D8902967-8194-4FE8-BF5A-F2A22127749E}" type="presOf" srcId="{80C079B2-ED39-48FC-B5E9-64E6DED19E80}" destId="{83B5A7AB-E53D-4C2A-93D0-2FDE480F450D}" srcOrd="0" destOrd="0" presId="urn:microsoft.com/office/officeart/2005/8/layout/orgChart1"/>
    <dgm:cxn modelId="{A069A76C-E9D5-4EDD-BE1F-33F6861237D4}" srcId="{46D803F7-C8AD-4A79-86D1-3A60DB7B31CC}" destId="{FB6DC357-6E61-4265-BB4C-B0F783E878F3}" srcOrd="0" destOrd="0" parTransId="{C6B2C0A5-76A7-466C-B797-85E1878FF476}" sibTransId="{17CE3BCF-CA57-4F26-AED0-40EF33FDA097}"/>
    <dgm:cxn modelId="{53224F6F-2FED-42D2-A8E2-6BC9AEC36B76}" type="presOf" srcId="{759E2333-2579-4BFE-BC47-1BB9F7705EC7}" destId="{F70EC861-DA24-4A7F-BEE4-B3180D90F900}" srcOrd="1" destOrd="0" presId="urn:microsoft.com/office/officeart/2005/8/layout/orgChart1"/>
    <dgm:cxn modelId="{BAFF9D50-B02D-46BE-BB5B-19490BDB17A5}" type="presOf" srcId="{09559917-01CD-45F4-8B13-06F478482BDF}" destId="{10CBE517-831D-4A75-865B-558080621FA8}" srcOrd="0" destOrd="0" presId="urn:microsoft.com/office/officeart/2005/8/layout/orgChart1"/>
    <dgm:cxn modelId="{6DDEE473-B101-4E74-8DE0-C131582304F2}" type="presOf" srcId="{09559917-01CD-45F4-8B13-06F478482BDF}" destId="{A1D6704A-835F-496D-9A76-95CDD2799517}" srcOrd="1" destOrd="0" presId="urn:microsoft.com/office/officeart/2005/8/layout/orgChart1"/>
    <dgm:cxn modelId="{7F5DBF7E-A1F9-4261-927B-D89FE9825F5A}" srcId="{759E2333-2579-4BFE-BC47-1BB9F7705EC7}" destId="{050D2E47-4F63-492B-8F2F-D3B91715EC1D}" srcOrd="0" destOrd="0" parTransId="{4ABD0FB1-A6DD-4504-8D0C-D2552ADC1CA8}" sibTransId="{211632F9-9953-4F3D-AA89-98459686FCF8}"/>
    <dgm:cxn modelId="{46BA0083-A6FF-4F88-B064-B89D3F59D07D}" srcId="{3CE25A65-9E81-4CD7-83C4-D26FFF3B00E4}" destId="{C500147F-4F9D-44DA-B5D3-8B5150BDA5BE}" srcOrd="0" destOrd="0" parTransId="{F869723C-8BD9-4D8D-B7CB-07CB20788089}" sibTransId="{FABC8988-7065-4059-BD9B-E4321CA5592B}"/>
    <dgm:cxn modelId="{EBA25183-A298-47A2-86D5-5D44E0E4CBAA}" type="presOf" srcId="{16BD6C7C-6702-4FCA-BA99-F584D308F713}" destId="{AA8E8B2F-028F-47DA-B133-4D72CF503561}" srcOrd="0" destOrd="0" presId="urn:microsoft.com/office/officeart/2005/8/layout/orgChart1"/>
    <dgm:cxn modelId="{2625B892-815B-4B5E-9EAA-B6AC5F7A8492}" srcId="{8D816ABA-A13B-4E9E-8910-AF0F87EE37FA}" destId="{3CE25A65-9E81-4CD7-83C4-D26FFF3B00E4}" srcOrd="0" destOrd="0" parTransId="{F2C5166F-F371-4E63-BA68-59B5E3D363C1}" sibTransId="{02230653-3160-4AC7-B885-CE743AF177C1}"/>
    <dgm:cxn modelId="{5601F99D-F336-4997-9DA1-6DDBBDA8FD0F}" srcId="{3CE25A65-9E81-4CD7-83C4-D26FFF3B00E4}" destId="{95F1FADF-7D82-4F1E-815F-882D7D92D850}" srcOrd="3" destOrd="0" parTransId="{80C079B2-ED39-48FC-B5E9-64E6DED19E80}" sibTransId="{4B442F9F-ACD8-4BA4-BE67-D292F580330B}"/>
    <dgm:cxn modelId="{F69D02A6-B109-4779-8880-691DF507204B}" type="presOf" srcId="{AE8FAEA7-A85A-4B71-AB5A-768EBDBF2421}" destId="{9B9057D3-2C06-467F-AB71-8E924D3F2108}" srcOrd="1" destOrd="0" presId="urn:microsoft.com/office/officeart/2005/8/layout/orgChart1"/>
    <dgm:cxn modelId="{834926A6-B70A-4FD9-B1CD-E7B1FD2D9F58}" type="presOf" srcId="{5EDFB4C2-41FC-457D-B78C-21CB1B995801}" destId="{C1CD8B80-5AE7-4A90-A506-7EEFE5B22C18}" srcOrd="1" destOrd="0" presId="urn:microsoft.com/office/officeart/2005/8/layout/orgChart1"/>
    <dgm:cxn modelId="{6E1825A7-0F03-4905-9DD4-85D8A4EC5891}" srcId="{FB6DC357-6E61-4265-BB4C-B0F783E878F3}" destId="{759E2333-2579-4BFE-BC47-1BB9F7705EC7}" srcOrd="1" destOrd="0" parTransId="{BFA67236-7D09-48AD-B1D4-95EB6148C021}" sibTransId="{E922300C-2858-43C2-8082-DB6D0A4EC4F6}"/>
    <dgm:cxn modelId="{8EB0D1A7-6006-4EC6-9333-9B458E93F719}" type="presOf" srcId="{F96C14B6-11EC-4FEB-8068-E1E6CFB8BF8A}" destId="{105808AD-6C6E-4629-A385-1F30E1BDB025}" srcOrd="0" destOrd="0" presId="urn:microsoft.com/office/officeart/2005/8/layout/orgChart1"/>
    <dgm:cxn modelId="{FE609CAC-1951-40E3-8A86-9C4ABC74035B}" type="presOf" srcId="{03A6B64D-BF56-4C02-B9E9-3700E0D70D22}" destId="{C9D28AD6-F1D4-4CB9-94F1-C2E414FBDC07}" srcOrd="0" destOrd="0" presId="urn:microsoft.com/office/officeart/2005/8/layout/orgChart1"/>
    <dgm:cxn modelId="{8EA7C3B2-E354-4A49-8E28-0BCAC8365BBF}" type="presOf" srcId="{C500147F-4F9D-44DA-B5D3-8B5150BDA5BE}" destId="{B628B6A2-AB16-4A68-BC7B-41E315F35060}" srcOrd="0" destOrd="0" presId="urn:microsoft.com/office/officeart/2005/8/layout/orgChart1"/>
    <dgm:cxn modelId="{FCDB43B4-9E59-4F8E-A4C5-F6B94CD9A009}" type="presOf" srcId="{1062352C-3575-4789-8978-015B4DCA632A}" destId="{620750B8-329D-4698-8FA5-455C46B193BD}" srcOrd="0" destOrd="0" presId="urn:microsoft.com/office/officeart/2005/8/layout/orgChart1"/>
    <dgm:cxn modelId="{EA5D06B5-0F48-4007-B5C1-3D2D9A81BC72}" type="presOf" srcId="{40029247-8F30-4986-8786-1B3C202E7E01}" destId="{946B383D-AE41-487B-80B6-90518806D2AE}" srcOrd="0" destOrd="0" presId="urn:microsoft.com/office/officeart/2005/8/layout/orgChart1"/>
    <dgm:cxn modelId="{EC8A75B7-0F19-408B-9C39-465F5B127B09}" type="presOf" srcId="{050D2E47-4F63-492B-8F2F-D3B91715EC1D}" destId="{8E447215-7C27-4BFD-9E48-7E0B8A812F14}" srcOrd="0" destOrd="0" presId="urn:microsoft.com/office/officeart/2005/8/layout/orgChart1"/>
    <dgm:cxn modelId="{01209FBA-DC49-4554-92EE-C9274C61D1C3}" type="presOf" srcId="{F869723C-8BD9-4D8D-B7CB-07CB20788089}" destId="{0B059E73-42AB-4DD3-B3DD-3CB81BE470AB}" srcOrd="0" destOrd="0" presId="urn:microsoft.com/office/officeart/2005/8/layout/orgChart1"/>
    <dgm:cxn modelId="{757012BB-57EB-4A3F-AE1B-BD89609FB039}" type="presOf" srcId="{5EDFB4C2-41FC-457D-B78C-21CB1B995801}" destId="{F60AFE40-CB7E-470E-A52A-DD2A2B229E2F}" srcOrd="0" destOrd="0" presId="urn:microsoft.com/office/officeart/2005/8/layout/orgChart1"/>
    <dgm:cxn modelId="{D1AB92BD-53E3-4207-8DB0-FB1C8912CD44}" type="presOf" srcId="{F2C5166F-F371-4E63-BA68-59B5E3D363C1}" destId="{BFAA5E19-FD9E-49D8-A742-A342C2C14648}" srcOrd="0" destOrd="0" presId="urn:microsoft.com/office/officeart/2005/8/layout/orgChart1"/>
    <dgm:cxn modelId="{A71FD4BF-6641-4556-B35C-567B8B93A8B8}" type="presOf" srcId="{8D816ABA-A13B-4E9E-8910-AF0F87EE37FA}" destId="{4D2BD57F-C878-49D1-B1B8-283FC4D356EB}" srcOrd="0" destOrd="0" presId="urn:microsoft.com/office/officeart/2005/8/layout/orgChart1"/>
    <dgm:cxn modelId="{2BDA4FC0-689B-4F4C-AD69-9980E8720AC1}" type="presOf" srcId="{3CE25A65-9E81-4CD7-83C4-D26FFF3B00E4}" destId="{1423F338-6352-4823-AEBE-36D79E2DB994}" srcOrd="1" destOrd="0" presId="urn:microsoft.com/office/officeart/2005/8/layout/orgChart1"/>
    <dgm:cxn modelId="{55A60AC6-1D28-41CA-ADAC-D3AF9DAA6857}" type="presOf" srcId="{8D816ABA-A13B-4E9E-8910-AF0F87EE37FA}" destId="{FB17A6CB-5CCE-4E12-AD6B-3ACD8D9D0228}" srcOrd="1" destOrd="0" presId="urn:microsoft.com/office/officeart/2005/8/layout/orgChart1"/>
    <dgm:cxn modelId="{58A3E8D1-9E4B-47A7-8340-40D7391BBA85}" type="presOf" srcId="{4ABD0FB1-A6DD-4504-8D0C-D2552ADC1CA8}" destId="{2AEA07B8-D5EF-4197-B422-301CD0AA14F9}" srcOrd="0" destOrd="0" presId="urn:microsoft.com/office/officeart/2005/8/layout/orgChart1"/>
    <dgm:cxn modelId="{45FB49DC-C6AA-4F00-BB1F-90DCC32274D7}" type="presOf" srcId="{3CE25A65-9E81-4CD7-83C4-D26FFF3B00E4}" destId="{1283E486-3DAE-40EA-B7F9-B7BEC193F3A0}" srcOrd="0" destOrd="0" presId="urn:microsoft.com/office/officeart/2005/8/layout/orgChart1"/>
    <dgm:cxn modelId="{356210E6-C4C9-46AE-B961-E1B2A24207DA}" type="presOf" srcId="{759E2333-2579-4BFE-BC47-1BB9F7705EC7}" destId="{51ADEED1-67AA-4AC6-ADDA-F8B8F420E8D6}" srcOrd="0" destOrd="0" presId="urn:microsoft.com/office/officeart/2005/8/layout/orgChart1"/>
    <dgm:cxn modelId="{B3C3E1E9-8BC2-477F-9142-5A849B75E475}" type="presOf" srcId="{5860E60F-B20E-491E-AB36-163A2F3E76D4}" destId="{DF680FC5-D94D-4CA9-855B-A347A090C09B}" srcOrd="0" destOrd="0" presId="urn:microsoft.com/office/officeart/2005/8/layout/orgChart1"/>
    <dgm:cxn modelId="{FAB806EA-3717-4336-8838-55805F065247}" type="presOf" srcId="{BFA67236-7D09-48AD-B1D4-95EB6148C021}" destId="{8BE20F3D-29C6-4027-8117-F458E85C124F}" srcOrd="0" destOrd="0" presId="urn:microsoft.com/office/officeart/2005/8/layout/orgChart1"/>
    <dgm:cxn modelId="{04282AF4-7CC0-4703-95D5-17CB3A7DC9CE}" type="presOf" srcId="{46D803F7-C8AD-4A79-86D1-3A60DB7B31CC}" destId="{1EC7E094-CA53-4CE2-9D3F-0EE992B5DC1E}" srcOrd="0" destOrd="0" presId="urn:microsoft.com/office/officeart/2005/8/layout/orgChart1"/>
    <dgm:cxn modelId="{2B10E8F7-3A6C-46B3-A3FF-A8F8DCDF1C6A}" type="presOf" srcId="{C500147F-4F9D-44DA-B5D3-8B5150BDA5BE}" destId="{CCEF8AA4-C8BF-41E4-9AD8-80DDCD6893C9}" srcOrd="1" destOrd="0" presId="urn:microsoft.com/office/officeart/2005/8/layout/orgChart1"/>
    <dgm:cxn modelId="{2ACACBF9-64F1-4C1E-A57A-90D2F6161444}" type="presOf" srcId="{FBE47A5E-BE34-4308-BE20-FFF6269273E5}" destId="{9800F662-38A0-4AE6-B730-B9EEAF757610}" srcOrd="0" destOrd="0" presId="urn:microsoft.com/office/officeart/2005/8/layout/orgChart1"/>
    <dgm:cxn modelId="{30539AFD-307C-4EA4-87AC-26256C2415DF}" type="presOf" srcId="{FBE47A5E-BE34-4308-BE20-FFF6269273E5}" destId="{F8934C24-8968-42DC-9F3C-4EF7DAB5253F}" srcOrd="1" destOrd="0" presId="urn:microsoft.com/office/officeart/2005/8/layout/orgChart1"/>
    <dgm:cxn modelId="{CB9996F3-B903-4654-819D-1CC6A5B69581}" type="presParOf" srcId="{1EC7E094-CA53-4CE2-9D3F-0EE992B5DC1E}" destId="{AD060C44-B1CC-4ABF-9162-77829022C475}" srcOrd="0" destOrd="0" presId="urn:microsoft.com/office/officeart/2005/8/layout/orgChart1"/>
    <dgm:cxn modelId="{9149ED3A-6DB5-4C4A-BD1D-E959028CFC8E}" type="presParOf" srcId="{AD060C44-B1CC-4ABF-9162-77829022C475}" destId="{1D1CC90A-E159-4BAA-87EC-0CB549E3A474}" srcOrd="0" destOrd="0" presId="urn:microsoft.com/office/officeart/2005/8/layout/orgChart1"/>
    <dgm:cxn modelId="{4D0F4FA5-FCC8-43CE-8870-470737E5D227}" type="presParOf" srcId="{1D1CC90A-E159-4BAA-87EC-0CB549E3A474}" destId="{D89069C9-526B-4F0F-82E3-257CC01B5511}" srcOrd="0" destOrd="0" presId="urn:microsoft.com/office/officeart/2005/8/layout/orgChart1"/>
    <dgm:cxn modelId="{89E9472A-11B8-435D-9C8A-9340C9566CDE}" type="presParOf" srcId="{1D1CC90A-E159-4BAA-87EC-0CB549E3A474}" destId="{3AB9E533-D92B-4EE6-88FD-D8DF453DF6C3}" srcOrd="1" destOrd="0" presId="urn:microsoft.com/office/officeart/2005/8/layout/orgChart1"/>
    <dgm:cxn modelId="{BB02DBFD-DA91-4BA4-8F0C-319689E25E88}" type="presParOf" srcId="{AD060C44-B1CC-4ABF-9162-77829022C475}" destId="{DE0BFC27-05FC-48CF-B227-27E7309613AF}" srcOrd="1" destOrd="0" presId="urn:microsoft.com/office/officeart/2005/8/layout/orgChart1"/>
    <dgm:cxn modelId="{FA10443C-E544-4B29-9636-86843EA82931}" type="presParOf" srcId="{DE0BFC27-05FC-48CF-B227-27E7309613AF}" destId="{AA8E8B2F-028F-47DA-B133-4D72CF503561}" srcOrd="0" destOrd="0" presId="urn:microsoft.com/office/officeart/2005/8/layout/orgChart1"/>
    <dgm:cxn modelId="{FB1EEB0B-2267-403A-A668-1A51F18E3B59}" type="presParOf" srcId="{DE0BFC27-05FC-48CF-B227-27E7309613AF}" destId="{5CC95A80-9F51-4FC6-96B3-E01E6E1696B5}" srcOrd="1" destOrd="0" presId="urn:microsoft.com/office/officeart/2005/8/layout/orgChart1"/>
    <dgm:cxn modelId="{DC14766F-2B63-4686-906D-1522787939F3}" type="presParOf" srcId="{5CC95A80-9F51-4FC6-96B3-E01E6E1696B5}" destId="{B6EDD39E-ACE4-454F-A093-54F266756419}" srcOrd="0" destOrd="0" presId="urn:microsoft.com/office/officeart/2005/8/layout/orgChart1"/>
    <dgm:cxn modelId="{095D1F25-1F9C-40CE-B020-9E2B7092568E}" type="presParOf" srcId="{B6EDD39E-ACE4-454F-A093-54F266756419}" destId="{4D2BD57F-C878-49D1-B1B8-283FC4D356EB}" srcOrd="0" destOrd="0" presId="urn:microsoft.com/office/officeart/2005/8/layout/orgChart1"/>
    <dgm:cxn modelId="{5B4B0A10-F626-4C53-9C78-E36479543482}" type="presParOf" srcId="{B6EDD39E-ACE4-454F-A093-54F266756419}" destId="{FB17A6CB-5CCE-4E12-AD6B-3ACD8D9D0228}" srcOrd="1" destOrd="0" presId="urn:microsoft.com/office/officeart/2005/8/layout/orgChart1"/>
    <dgm:cxn modelId="{B44B089C-3348-4313-BAEE-B3964AEE3D31}" type="presParOf" srcId="{5CC95A80-9F51-4FC6-96B3-E01E6E1696B5}" destId="{D40B0BFE-7223-4550-B318-E1A1541B199A}" srcOrd="1" destOrd="0" presId="urn:microsoft.com/office/officeart/2005/8/layout/orgChart1"/>
    <dgm:cxn modelId="{AB0CBCF1-7AAB-4AAC-97E4-95DF9CE4B787}" type="presParOf" srcId="{D40B0BFE-7223-4550-B318-E1A1541B199A}" destId="{BFAA5E19-FD9E-49D8-A742-A342C2C14648}" srcOrd="0" destOrd="0" presId="urn:microsoft.com/office/officeart/2005/8/layout/orgChart1"/>
    <dgm:cxn modelId="{827D1D27-3AB3-43D4-9006-69A6A5AD1391}" type="presParOf" srcId="{D40B0BFE-7223-4550-B318-E1A1541B199A}" destId="{F7DA15D6-A5DD-4FEC-80AA-4CA674C8143A}" srcOrd="1" destOrd="0" presId="urn:microsoft.com/office/officeart/2005/8/layout/orgChart1"/>
    <dgm:cxn modelId="{F83B1B2B-985C-458E-9796-706529D3CD71}" type="presParOf" srcId="{F7DA15D6-A5DD-4FEC-80AA-4CA674C8143A}" destId="{B479368E-A857-4D74-BF71-273AC83EA6F0}" srcOrd="0" destOrd="0" presId="urn:microsoft.com/office/officeart/2005/8/layout/orgChart1"/>
    <dgm:cxn modelId="{398425F8-6E62-43F6-98D3-EF2D5BA9D20B}" type="presParOf" srcId="{B479368E-A857-4D74-BF71-273AC83EA6F0}" destId="{1283E486-3DAE-40EA-B7F9-B7BEC193F3A0}" srcOrd="0" destOrd="0" presId="urn:microsoft.com/office/officeart/2005/8/layout/orgChart1"/>
    <dgm:cxn modelId="{5C1ECA04-01DE-4434-AE31-992AD0BD3406}" type="presParOf" srcId="{B479368E-A857-4D74-BF71-273AC83EA6F0}" destId="{1423F338-6352-4823-AEBE-36D79E2DB994}" srcOrd="1" destOrd="0" presId="urn:microsoft.com/office/officeart/2005/8/layout/orgChart1"/>
    <dgm:cxn modelId="{A798936D-B210-4C23-85F5-CA7402054446}" type="presParOf" srcId="{F7DA15D6-A5DD-4FEC-80AA-4CA674C8143A}" destId="{DDAB257B-55FC-415A-BEC7-6C890C003AD7}" srcOrd="1" destOrd="0" presId="urn:microsoft.com/office/officeart/2005/8/layout/orgChart1"/>
    <dgm:cxn modelId="{586771BD-B3B5-488D-905F-2E58C8EBD892}" type="presParOf" srcId="{DDAB257B-55FC-415A-BEC7-6C890C003AD7}" destId="{0B059E73-42AB-4DD3-B3DD-3CB81BE470AB}" srcOrd="0" destOrd="0" presId="urn:microsoft.com/office/officeart/2005/8/layout/orgChart1"/>
    <dgm:cxn modelId="{C58A2642-F823-4C7C-B563-0A1766241A93}" type="presParOf" srcId="{DDAB257B-55FC-415A-BEC7-6C890C003AD7}" destId="{A5CBB7A0-DFA1-4A54-A255-D3A4D33DAEE8}" srcOrd="1" destOrd="0" presId="urn:microsoft.com/office/officeart/2005/8/layout/orgChart1"/>
    <dgm:cxn modelId="{FC0D9B89-947E-4D19-B954-A24E1F902AC4}" type="presParOf" srcId="{A5CBB7A0-DFA1-4A54-A255-D3A4D33DAEE8}" destId="{FF1842A0-643C-4B8D-9E06-03D2FA518D07}" srcOrd="0" destOrd="0" presId="urn:microsoft.com/office/officeart/2005/8/layout/orgChart1"/>
    <dgm:cxn modelId="{764DE742-CABC-4CF0-8632-37F535681AA3}" type="presParOf" srcId="{FF1842A0-643C-4B8D-9E06-03D2FA518D07}" destId="{B628B6A2-AB16-4A68-BC7B-41E315F35060}" srcOrd="0" destOrd="0" presId="urn:microsoft.com/office/officeart/2005/8/layout/orgChart1"/>
    <dgm:cxn modelId="{71944454-F6CD-440B-B6F8-069AF87A0EFB}" type="presParOf" srcId="{FF1842A0-643C-4B8D-9E06-03D2FA518D07}" destId="{CCEF8AA4-C8BF-41E4-9AD8-80DDCD6893C9}" srcOrd="1" destOrd="0" presId="urn:microsoft.com/office/officeart/2005/8/layout/orgChart1"/>
    <dgm:cxn modelId="{75D7C2FD-1BD0-4AC3-8F16-549E9184D31F}" type="presParOf" srcId="{A5CBB7A0-DFA1-4A54-A255-D3A4D33DAEE8}" destId="{87F174CD-E70F-493D-BF60-DACA51246729}" srcOrd="1" destOrd="0" presId="urn:microsoft.com/office/officeart/2005/8/layout/orgChart1"/>
    <dgm:cxn modelId="{5F018823-DC8D-4CC5-8762-D2570C8ED948}" type="presParOf" srcId="{A5CBB7A0-DFA1-4A54-A255-D3A4D33DAEE8}" destId="{6494EE45-8922-4533-93AE-3F7CD9BEDAF2}" srcOrd="2" destOrd="0" presId="urn:microsoft.com/office/officeart/2005/8/layout/orgChart1"/>
    <dgm:cxn modelId="{BFE0FB00-B775-4747-ADCE-AD78085513E7}" type="presParOf" srcId="{DDAB257B-55FC-415A-BEC7-6C890C003AD7}" destId="{C9D28AD6-F1D4-4CB9-94F1-C2E414FBDC07}" srcOrd="2" destOrd="0" presId="urn:microsoft.com/office/officeart/2005/8/layout/orgChart1"/>
    <dgm:cxn modelId="{86430F0A-E695-45EE-A215-8A066D7B1F6C}" type="presParOf" srcId="{DDAB257B-55FC-415A-BEC7-6C890C003AD7}" destId="{39A3E3D8-8321-42B2-8C9A-53CADDE452BE}" srcOrd="3" destOrd="0" presId="urn:microsoft.com/office/officeart/2005/8/layout/orgChart1"/>
    <dgm:cxn modelId="{DDCBE41F-8F42-41A5-BAF6-CD331633F835}" type="presParOf" srcId="{39A3E3D8-8321-42B2-8C9A-53CADDE452BE}" destId="{9614C821-9800-420C-BAA8-14FF638F8FD2}" srcOrd="0" destOrd="0" presId="urn:microsoft.com/office/officeart/2005/8/layout/orgChart1"/>
    <dgm:cxn modelId="{AB3FD28E-BD12-49E9-8A34-F83A0A23BD3F}" type="presParOf" srcId="{9614C821-9800-420C-BAA8-14FF638F8FD2}" destId="{105808AD-6C6E-4629-A385-1F30E1BDB025}" srcOrd="0" destOrd="0" presId="urn:microsoft.com/office/officeart/2005/8/layout/orgChart1"/>
    <dgm:cxn modelId="{75918C7F-EA9B-426B-9124-D8FE65C7165A}" type="presParOf" srcId="{9614C821-9800-420C-BAA8-14FF638F8FD2}" destId="{FBC4B012-AF6C-4A64-943E-516083088099}" srcOrd="1" destOrd="0" presId="urn:microsoft.com/office/officeart/2005/8/layout/orgChart1"/>
    <dgm:cxn modelId="{D6214282-CCD8-4217-A9A3-14DB85F78EA5}" type="presParOf" srcId="{39A3E3D8-8321-42B2-8C9A-53CADDE452BE}" destId="{D663DAFD-64B3-4E2A-8186-574163BFADA9}" srcOrd="1" destOrd="0" presId="urn:microsoft.com/office/officeart/2005/8/layout/orgChart1"/>
    <dgm:cxn modelId="{A767B9E6-CB41-432E-8F2A-E564AF38491E}" type="presParOf" srcId="{39A3E3D8-8321-42B2-8C9A-53CADDE452BE}" destId="{23BA7167-CE0E-49EA-95E2-951B663B0F74}" srcOrd="2" destOrd="0" presId="urn:microsoft.com/office/officeart/2005/8/layout/orgChart1"/>
    <dgm:cxn modelId="{49BAE1DB-B98A-4CBC-8C0B-A86456FA1AFC}" type="presParOf" srcId="{DDAB257B-55FC-415A-BEC7-6C890C003AD7}" destId="{DF680FC5-D94D-4CA9-855B-A347A090C09B}" srcOrd="4" destOrd="0" presId="urn:microsoft.com/office/officeart/2005/8/layout/orgChart1"/>
    <dgm:cxn modelId="{EE1499D9-7081-417F-AAA4-A9ED376C4510}" type="presParOf" srcId="{DDAB257B-55FC-415A-BEC7-6C890C003AD7}" destId="{A039F8FC-DB35-43DA-9E15-9C1E36C4C542}" srcOrd="5" destOrd="0" presId="urn:microsoft.com/office/officeart/2005/8/layout/orgChart1"/>
    <dgm:cxn modelId="{9DB3BCC6-4218-487C-B544-1BC63185A45C}" type="presParOf" srcId="{A039F8FC-DB35-43DA-9E15-9C1E36C4C542}" destId="{60AADEDE-F7F3-4B26-A8E1-7A2CE79C3CC0}" srcOrd="0" destOrd="0" presId="urn:microsoft.com/office/officeart/2005/8/layout/orgChart1"/>
    <dgm:cxn modelId="{C62238C9-9571-4257-AFD8-DD2652726A11}" type="presParOf" srcId="{60AADEDE-F7F3-4B26-A8E1-7A2CE79C3CC0}" destId="{10CBE517-831D-4A75-865B-558080621FA8}" srcOrd="0" destOrd="0" presId="urn:microsoft.com/office/officeart/2005/8/layout/orgChart1"/>
    <dgm:cxn modelId="{5927365E-DFE3-41F4-9A36-6FE07759DE34}" type="presParOf" srcId="{60AADEDE-F7F3-4B26-A8E1-7A2CE79C3CC0}" destId="{A1D6704A-835F-496D-9A76-95CDD2799517}" srcOrd="1" destOrd="0" presId="urn:microsoft.com/office/officeart/2005/8/layout/orgChart1"/>
    <dgm:cxn modelId="{B2DAEEEC-EE49-4BF0-8758-62C6F09D8CE4}" type="presParOf" srcId="{A039F8FC-DB35-43DA-9E15-9C1E36C4C542}" destId="{84917DB0-3A92-4BFB-9AB8-9F91C758E4DF}" srcOrd="1" destOrd="0" presId="urn:microsoft.com/office/officeart/2005/8/layout/orgChart1"/>
    <dgm:cxn modelId="{A3DDE856-BC73-4182-A987-9D208217EE50}" type="presParOf" srcId="{A039F8FC-DB35-43DA-9E15-9C1E36C4C542}" destId="{3724DE94-763A-4477-83AC-F5ACDD85D23E}" srcOrd="2" destOrd="0" presId="urn:microsoft.com/office/officeart/2005/8/layout/orgChart1"/>
    <dgm:cxn modelId="{474FE580-1A0B-44E0-8BF7-940EFB1B7AC4}" type="presParOf" srcId="{DDAB257B-55FC-415A-BEC7-6C890C003AD7}" destId="{83B5A7AB-E53D-4C2A-93D0-2FDE480F450D}" srcOrd="6" destOrd="0" presId="urn:microsoft.com/office/officeart/2005/8/layout/orgChart1"/>
    <dgm:cxn modelId="{4EEE5034-A503-49DE-A2A4-9D3713C2AA58}" type="presParOf" srcId="{DDAB257B-55FC-415A-BEC7-6C890C003AD7}" destId="{A34A40A9-37D3-435E-BD97-2F0325DEB559}" srcOrd="7" destOrd="0" presId="urn:microsoft.com/office/officeart/2005/8/layout/orgChart1"/>
    <dgm:cxn modelId="{81EBA380-4BB9-4ECE-84FB-55087B02FA87}" type="presParOf" srcId="{A34A40A9-37D3-435E-BD97-2F0325DEB559}" destId="{2C21699C-5ABE-4F34-A2FD-59D7A5BD19F9}" srcOrd="0" destOrd="0" presId="urn:microsoft.com/office/officeart/2005/8/layout/orgChart1"/>
    <dgm:cxn modelId="{510B058D-FC6C-49D5-BC7E-E0C184C31DA1}" type="presParOf" srcId="{2C21699C-5ABE-4F34-A2FD-59D7A5BD19F9}" destId="{D7036AAB-79E4-4F2E-B94A-7568E5E262A2}" srcOrd="0" destOrd="0" presId="urn:microsoft.com/office/officeart/2005/8/layout/orgChart1"/>
    <dgm:cxn modelId="{2E9D2FEF-F1FE-4176-AAC3-C746504BA782}" type="presParOf" srcId="{2C21699C-5ABE-4F34-A2FD-59D7A5BD19F9}" destId="{D019FC8E-0BEC-4166-A939-B45D43F85762}" srcOrd="1" destOrd="0" presId="urn:microsoft.com/office/officeart/2005/8/layout/orgChart1"/>
    <dgm:cxn modelId="{F1951850-D506-4C3D-923F-27C518218380}" type="presParOf" srcId="{A34A40A9-37D3-435E-BD97-2F0325DEB559}" destId="{55F7C5C3-722C-46FE-8636-966F17D980D7}" srcOrd="1" destOrd="0" presId="urn:microsoft.com/office/officeart/2005/8/layout/orgChart1"/>
    <dgm:cxn modelId="{558DD05D-9EBD-4BB9-AC8B-86C342AF2B2F}" type="presParOf" srcId="{A34A40A9-37D3-435E-BD97-2F0325DEB559}" destId="{8EC4D343-2D29-4B6E-AC58-FDDDD90734A1}" srcOrd="2" destOrd="0" presId="urn:microsoft.com/office/officeart/2005/8/layout/orgChart1"/>
    <dgm:cxn modelId="{87F60595-357B-4FE9-9605-EA8F47BC8885}" type="presParOf" srcId="{F7DA15D6-A5DD-4FEC-80AA-4CA674C8143A}" destId="{CEB7098C-B1FB-4453-B318-71DC903462B7}" srcOrd="2" destOrd="0" presId="urn:microsoft.com/office/officeart/2005/8/layout/orgChart1"/>
    <dgm:cxn modelId="{885FE273-C4B1-460F-B1F2-FB38E71D395C}" type="presParOf" srcId="{D40B0BFE-7223-4550-B318-E1A1541B199A}" destId="{D41E316B-8860-4AF0-AF63-4282C4BEFDFB}" srcOrd="2" destOrd="0" presId="urn:microsoft.com/office/officeart/2005/8/layout/orgChart1"/>
    <dgm:cxn modelId="{F1051FD6-A2E8-4277-B827-D66A436B339C}" type="presParOf" srcId="{D40B0BFE-7223-4550-B318-E1A1541B199A}" destId="{36A2B3B2-A712-4772-A293-826ECDBA7448}" srcOrd="3" destOrd="0" presId="urn:microsoft.com/office/officeart/2005/8/layout/orgChart1"/>
    <dgm:cxn modelId="{5BACB8D6-CBD4-4530-A5D8-09D60C4C9483}" type="presParOf" srcId="{36A2B3B2-A712-4772-A293-826ECDBA7448}" destId="{CD8CA65E-B2E9-4553-82C6-1F2CF57E3FC0}" srcOrd="0" destOrd="0" presId="urn:microsoft.com/office/officeart/2005/8/layout/orgChart1"/>
    <dgm:cxn modelId="{A9A9768D-998C-4BF2-BFE2-20C0E60E7A68}" type="presParOf" srcId="{CD8CA65E-B2E9-4553-82C6-1F2CF57E3FC0}" destId="{F60AFE40-CB7E-470E-A52A-DD2A2B229E2F}" srcOrd="0" destOrd="0" presId="urn:microsoft.com/office/officeart/2005/8/layout/orgChart1"/>
    <dgm:cxn modelId="{A3979F91-C5B3-4316-BCA2-0F288A5E4723}" type="presParOf" srcId="{CD8CA65E-B2E9-4553-82C6-1F2CF57E3FC0}" destId="{C1CD8B80-5AE7-4A90-A506-7EEFE5B22C18}" srcOrd="1" destOrd="0" presId="urn:microsoft.com/office/officeart/2005/8/layout/orgChart1"/>
    <dgm:cxn modelId="{F3CEB702-0745-4E89-9C80-918F249D6BED}" type="presParOf" srcId="{36A2B3B2-A712-4772-A293-826ECDBA7448}" destId="{03624D56-A17F-4DB7-A2D0-000A0631225E}" srcOrd="1" destOrd="0" presId="urn:microsoft.com/office/officeart/2005/8/layout/orgChart1"/>
    <dgm:cxn modelId="{D4BBD907-A3CF-453B-9137-2ED8A4FB8FB1}" type="presParOf" srcId="{03624D56-A17F-4DB7-A2D0-000A0631225E}" destId="{946B383D-AE41-487B-80B6-90518806D2AE}" srcOrd="0" destOrd="0" presId="urn:microsoft.com/office/officeart/2005/8/layout/orgChart1"/>
    <dgm:cxn modelId="{F29B6844-3E6C-416D-84DD-9DEA280B43AC}" type="presParOf" srcId="{03624D56-A17F-4DB7-A2D0-000A0631225E}" destId="{B6A3A6AB-2263-4411-A78B-1B6BAF58D21A}" srcOrd="1" destOrd="0" presId="urn:microsoft.com/office/officeart/2005/8/layout/orgChart1"/>
    <dgm:cxn modelId="{38D779B4-A655-4EE2-BAF3-E037DDF2B0EB}" type="presParOf" srcId="{B6A3A6AB-2263-4411-A78B-1B6BAF58D21A}" destId="{6A249111-E5F0-421E-9C5A-1B062581530B}" srcOrd="0" destOrd="0" presId="urn:microsoft.com/office/officeart/2005/8/layout/orgChart1"/>
    <dgm:cxn modelId="{73500A84-E47E-4C8D-AA5E-5F54E5925705}" type="presParOf" srcId="{6A249111-E5F0-421E-9C5A-1B062581530B}" destId="{9800F662-38A0-4AE6-B730-B9EEAF757610}" srcOrd="0" destOrd="0" presId="urn:microsoft.com/office/officeart/2005/8/layout/orgChart1"/>
    <dgm:cxn modelId="{4E88501A-456F-4805-B10E-F255E5115805}" type="presParOf" srcId="{6A249111-E5F0-421E-9C5A-1B062581530B}" destId="{F8934C24-8968-42DC-9F3C-4EF7DAB5253F}" srcOrd="1" destOrd="0" presId="urn:microsoft.com/office/officeart/2005/8/layout/orgChart1"/>
    <dgm:cxn modelId="{F4647613-108D-4329-A374-DD0A988BCFD2}" type="presParOf" srcId="{B6A3A6AB-2263-4411-A78B-1B6BAF58D21A}" destId="{A45E98C8-BDE8-4D2A-B461-E35B3608A156}" srcOrd="1" destOrd="0" presId="urn:microsoft.com/office/officeart/2005/8/layout/orgChart1"/>
    <dgm:cxn modelId="{7E1E61E9-F3C2-42A1-B62F-B8CAF786C0EE}" type="presParOf" srcId="{B6A3A6AB-2263-4411-A78B-1B6BAF58D21A}" destId="{2579214E-0035-4384-9B54-C92228AAD182}" srcOrd="2" destOrd="0" presId="urn:microsoft.com/office/officeart/2005/8/layout/orgChart1"/>
    <dgm:cxn modelId="{67EF1F8D-9483-49D8-9D47-1576AABB9F49}" type="presParOf" srcId="{36A2B3B2-A712-4772-A293-826ECDBA7448}" destId="{800126A3-5FD3-4C7D-9B98-71C089EFC10A}" srcOrd="2" destOrd="0" presId="urn:microsoft.com/office/officeart/2005/8/layout/orgChart1"/>
    <dgm:cxn modelId="{A61ACBA2-DBA5-4B0A-9BA8-38CE88FF732F}" type="presParOf" srcId="{5CC95A80-9F51-4FC6-96B3-E01E6E1696B5}" destId="{91AEE1CD-D504-4ECA-A6BA-2529D84C2E24}" srcOrd="2" destOrd="0" presId="urn:microsoft.com/office/officeart/2005/8/layout/orgChart1"/>
    <dgm:cxn modelId="{B4E86A1F-ABCD-4803-8E91-91312C52F8F5}" type="presParOf" srcId="{DE0BFC27-05FC-48CF-B227-27E7309613AF}" destId="{8BE20F3D-29C6-4027-8117-F458E85C124F}" srcOrd="2" destOrd="0" presId="urn:microsoft.com/office/officeart/2005/8/layout/orgChart1"/>
    <dgm:cxn modelId="{0E3E37BC-13D0-4108-B5D3-78C084976306}" type="presParOf" srcId="{DE0BFC27-05FC-48CF-B227-27E7309613AF}" destId="{9255E0C4-1149-4068-934F-298EDB1AB0AE}" srcOrd="3" destOrd="0" presId="urn:microsoft.com/office/officeart/2005/8/layout/orgChart1"/>
    <dgm:cxn modelId="{9753931C-6E64-45DF-B643-749A43AA5275}" type="presParOf" srcId="{9255E0C4-1149-4068-934F-298EDB1AB0AE}" destId="{630520E3-D9A6-403F-A904-1E203EFCF956}" srcOrd="0" destOrd="0" presId="urn:microsoft.com/office/officeart/2005/8/layout/orgChart1"/>
    <dgm:cxn modelId="{4F5334DE-2C62-4FA0-8325-2CC7C6C94C0B}" type="presParOf" srcId="{630520E3-D9A6-403F-A904-1E203EFCF956}" destId="{51ADEED1-67AA-4AC6-ADDA-F8B8F420E8D6}" srcOrd="0" destOrd="0" presId="urn:microsoft.com/office/officeart/2005/8/layout/orgChart1"/>
    <dgm:cxn modelId="{E3DD5AB3-BB37-4C02-96FA-1C74797CA86B}" type="presParOf" srcId="{630520E3-D9A6-403F-A904-1E203EFCF956}" destId="{F70EC861-DA24-4A7F-BEE4-B3180D90F900}" srcOrd="1" destOrd="0" presId="urn:microsoft.com/office/officeart/2005/8/layout/orgChart1"/>
    <dgm:cxn modelId="{EAC98FF9-B51D-4D96-9511-9ECD271C98BF}" type="presParOf" srcId="{9255E0C4-1149-4068-934F-298EDB1AB0AE}" destId="{3B8EB191-A472-410D-8DBE-F65E76C12A98}" srcOrd="1" destOrd="0" presId="urn:microsoft.com/office/officeart/2005/8/layout/orgChart1"/>
    <dgm:cxn modelId="{667F32D8-B309-48A6-8903-2E06E59E4808}" type="presParOf" srcId="{3B8EB191-A472-410D-8DBE-F65E76C12A98}" destId="{2AEA07B8-D5EF-4197-B422-301CD0AA14F9}" srcOrd="0" destOrd="0" presId="urn:microsoft.com/office/officeart/2005/8/layout/orgChart1"/>
    <dgm:cxn modelId="{DB5BF91E-112D-43F9-9C4D-A975C27F8356}" type="presParOf" srcId="{3B8EB191-A472-410D-8DBE-F65E76C12A98}" destId="{E3C484C8-8A90-46F2-B988-86DE863D7A1A}" srcOrd="1" destOrd="0" presId="urn:microsoft.com/office/officeart/2005/8/layout/orgChart1"/>
    <dgm:cxn modelId="{3370B711-EC9E-4615-9B18-84C3C92D4C45}" type="presParOf" srcId="{E3C484C8-8A90-46F2-B988-86DE863D7A1A}" destId="{FBC51C3B-DCFD-4352-AAEC-B09831B30C8A}" srcOrd="0" destOrd="0" presId="urn:microsoft.com/office/officeart/2005/8/layout/orgChart1"/>
    <dgm:cxn modelId="{0FCBC118-3A08-4A59-8DC1-D1BE335F6C95}" type="presParOf" srcId="{FBC51C3B-DCFD-4352-AAEC-B09831B30C8A}" destId="{8E447215-7C27-4BFD-9E48-7E0B8A812F14}" srcOrd="0" destOrd="0" presId="urn:microsoft.com/office/officeart/2005/8/layout/orgChart1"/>
    <dgm:cxn modelId="{1030F576-EAA2-4216-91D2-D1958C7D5BF4}" type="presParOf" srcId="{FBC51C3B-DCFD-4352-AAEC-B09831B30C8A}" destId="{D9F84569-4414-4229-AE34-77575A200FC9}" srcOrd="1" destOrd="0" presId="urn:microsoft.com/office/officeart/2005/8/layout/orgChart1"/>
    <dgm:cxn modelId="{8E170149-90E5-40DA-976F-015B9B4A0AF4}" type="presParOf" srcId="{E3C484C8-8A90-46F2-B988-86DE863D7A1A}" destId="{84AB7316-2AC4-4706-83F5-A0BEC5FF0CFF}" srcOrd="1" destOrd="0" presId="urn:microsoft.com/office/officeart/2005/8/layout/orgChart1"/>
    <dgm:cxn modelId="{3103E535-2F3D-46AB-A928-FA44B832DC08}" type="presParOf" srcId="{E3C484C8-8A90-46F2-B988-86DE863D7A1A}" destId="{9966C24B-38F2-4F45-A98E-9AE66BD9E373}" srcOrd="2" destOrd="0" presId="urn:microsoft.com/office/officeart/2005/8/layout/orgChart1"/>
    <dgm:cxn modelId="{CED3CD3E-FEB6-46D8-91EE-22DD83C38BD8}" type="presParOf" srcId="{3B8EB191-A472-410D-8DBE-F65E76C12A98}" destId="{8CE99883-2C3C-4328-8F61-90A4D584D0A3}" srcOrd="2" destOrd="0" presId="urn:microsoft.com/office/officeart/2005/8/layout/orgChart1"/>
    <dgm:cxn modelId="{C5A86A4D-2C81-4C6E-A804-66A49BFD0F77}" type="presParOf" srcId="{3B8EB191-A472-410D-8DBE-F65E76C12A98}" destId="{2EE6AF94-C601-4B03-A515-A6CEADB8C354}" srcOrd="3" destOrd="0" presId="urn:microsoft.com/office/officeart/2005/8/layout/orgChart1"/>
    <dgm:cxn modelId="{C832C213-068C-4F2E-8D83-DECC19754D7E}" type="presParOf" srcId="{2EE6AF94-C601-4B03-A515-A6CEADB8C354}" destId="{1008DA8D-C709-495E-89BB-DC22C3BDC1D7}" srcOrd="0" destOrd="0" presId="urn:microsoft.com/office/officeart/2005/8/layout/orgChart1"/>
    <dgm:cxn modelId="{FD08A902-E618-4CC7-A985-96D4AE5B8D1E}" type="presParOf" srcId="{1008DA8D-C709-495E-89BB-DC22C3BDC1D7}" destId="{C91D84B2-2BF5-46BA-A54E-271D9CF3239A}" srcOrd="0" destOrd="0" presId="urn:microsoft.com/office/officeart/2005/8/layout/orgChart1"/>
    <dgm:cxn modelId="{5DE9EE55-B59B-4C8B-8C95-77074D2687B1}" type="presParOf" srcId="{1008DA8D-C709-495E-89BB-DC22C3BDC1D7}" destId="{9B9057D3-2C06-467F-AB71-8E924D3F2108}" srcOrd="1" destOrd="0" presId="urn:microsoft.com/office/officeart/2005/8/layout/orgChart1"/>
    <dgm:cxn modelId="{4A0A3F61-2F29-455F-AF24-4BF55E0F1F62}" type="presParOf" srcId="{2EE6AF94-C601-4B03-A515-A6CEADB8C354}" destId="{10C8E27D-1F24-41D8-A7B3-6B829E0A53E5}" srcOrd="1" destOrd="0" presId="urn:microsoft.com/office/officeart/2005/8/layout/orgChart1"/>
    <dgm:cxn modelId="{1CF68B67-40D9-43FB-8AFC-2E52FF4A1D84}" type="presParOf" srcId="{2EE6AF94-C601-4B03-A515-A6CEADB8C354}" destId="{E8355B3B-BCA5-4D50-9F9F-5F9E21FF9F50}" srcOrd="2" destOrd="0" presId="urn:microsoft.com/office/officeart/2005/8/layout/orgChart1"/>
    <dgm:cxn modelId="{2278D779-9C01-4E6B-8423-85BA2375E5BB}" type="presParOf" srcId="{3B8EB191-A472-410D-8DBE-F65E76C12A98}" destId="{620750B8-329D-4698-8FA5-455C46B193BD}" srcOrd="4" destOrd="0" presId="urn:microsoft.com/office/officeart/2005/8/layout/orgChart1"/>
    <dgm:cxn modelId="{6419802F-5860-40F5-AE86-5AF49F0D98C1}" type="presParOf" srcId="{3B8EB191-A472-410D-8DBE-F65E76C12A98}" destId="{6885427D-B6C2-4B8E-BDC3-60C569EBB6D3}" srcOrd="5" destOrd="0" presId="urn:microsoft.com/office/officeart/2005/8/layout/orgChart1"/>
    <dgm:cxn modelId="{9323AA6B-CD09-4132-995D-2071EC16DF2F}" type="presParOf" srcId="{6885427D-B6C2-4B8E-BDC3-60C569EBB6D3}" destId="{5B46FFCC-B1CB-4F51-8AFA-8D92B645BD53}" srcOrd="0" destOrd="0" presId="urn:microsoft.com/office/officeart/2005/8/layout/orgChart1"/>
    <dgm:cxn modelId="{917D8B69-6E48-4993-BE57-B81C6322200F}" type="presParOf" srcId="{5B46FFCC-B1CB-4F51-8AFA-8D92B645BD53}" destId="{61987027-BAFB-47D3-B643-3F6E90B67BF3}" srcOrd="0" destOrd="0" presId="urn:microsoft.com/office/officeart/2005/8/layout/orgChart1"/>
    <dgm:cxn modelId="{F962AF42-D004-4EED-A48F-E39103432B44}" type="presParOf" srcId="{5B46FFCC-B1CB-4F51-8AFA-8D92B645BD53}" destId="{A361FAC5-8503-4196-A901-E57F25A11BFD}" srcOrd="1" destOrd="0" presId="urn:microsoft.com/office/officeart/2005/8/layout/orgChart1"/>
    <dgm:cxn modelId="{CAB26CE9-F248-4185-A748-3AB6E2FF5E41}" type="presParOf" srcId="{6885427D-B6C2-4B8E-BDC3-60C569EBB6D3}" destId="{FE4622E1-B762-4DF5-91FF-9CCA972F61E5}" srcOrd="1" destOrd="0" presId="urn:microsoft.com/office/officeart/2005/8/layout/orgChart1"/>
    <dgm:cxn modelId="{D6FCA1F0-59B1-49F4-AA33-E56059CF677E}" type="presParOf" srcId="{6885427D-B6C2-4B8E-BDC3-60C569EBB6D3}" destId="{A4690DE5-9EF2-4308-95C8-B0E303BD61D3}" srcOrd="2" destOrd="0" presId="urn:microsoft.com/office/officeart/2005/8/layout/orgChart1"/>
    <dgm:cxn modelId="{9FD75C1F-C483-4EA8-9809-2335F14BAF52}" type="presParOf" srcId="{9255E0C4-1149-4068-934F-298EDB1AB0AE}" destId="{39B1B4FD-C0BD-416B-B132-5FB6FEB51477}" srcOrd="2" destOrd="0" presId="urn:microsoft.com/office/officeart/2005/8/layout/orgChart1"/>
    <dgm:cxn modelId="{5936A6F5-E532-4C19-AE92-F0A5344F27A6}" type="presParOf" srcId="{AD060C44-B1CC-4ABF-9162-77829022C475}" destId="{3E64CAB5-5225-4CD3-8B4F-719BE57130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D803F7-C8AD-4A79-86D1-3A60DB7B31CC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6DC357-6E61-4265-BB4C-B0F783E878F3}">
      <dgm:prSet custT="1"/>
      <dgm:spPr>
        <a:solidFill>
          <a:srgbClr val="7030A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Unsupervised Learning</a:t>
          </a:r>
        </a:p>
      </dgm:t>
    </dgm:pt>
    <dgm:pt modelId="{C6B2C0A5-76A7-466C-B797-85E1878FF476}" type="parTrans" cxnId="{A069A76C-E9D5-4EDD-BE1F-33F6861237D4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17CE3BCF-CA57-4F26-AED0-40EF33FDA097}" type="sibTrans" cxnId="{A069A76C-E9D5-4EDD-BE1F-33F6861237D4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8D816ABA-A13B-4E9E-8910-AF0F87EE37FA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Clustering</a:t>
          </a:r>
        </a:p>
      </dgm:t>
    </dgm:pt>
    <dgm:pt modelId="{16BD6C7C-6702-4FCA-BA99-F584D308F713}" type="parTrans" cxnId="{F0B1CC36-88F4-4DCD-A8BB-F36BB7870F16}">
      <dgm:prSet/>
      <dgm:spPr/>
      <dgm:t>
        <a:bodyPr/>
        <a:lstStyle/>
        <a:p>
          <a:endParaRPr lang="en-US" sz="1200" b="0" u="none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052A537C-C6A8-4DB9-A5D9-36B36F5BC31C}" type="sibTrans" cxnId="{F0B1CC36-88F4-4DCD-A8BB-F36BB7870F16}">
      <dgm:prSet/>
      <dgm:spPr/>
      <dgm:t>
        <a:bodyPr/>
        <a:lstStyle/>
        <a:p>
          <a:endParaRPr lang="en-US">
            <a:latin typeface="Bahnschrift Light" panose="020B0502040204020203" pitchFamily="34" charset="0"/>
          </a:endParaRPr>
        </a:p>
      </dgm:t>
    </dgm:pt>
    <dgm:pt modelId="{DF385323-88BA-4858-B7C0-B5E7E8A0E836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Density Estimation</a:t>
          </a:r>
        </a:p>
      </dgm:t>
    </dgm:pt>
    <dgm:pt modelId="{E9A99864-C5BF-4216-BA09-8B21ECBB929F}" type="parTrans" cxnId="{02513A28-131B-4671-8544-029E15A13523}">
      <dgm:prSet/>
      <dgm:spPr/>
      <dgm:t>
        <a:bodyPr/>
        <a:lstStyle/>
        <a:p>
          <a:endParaRPr lang="en-US"/>
        </a:p>
      </dgm:t>
    </dgm:pt>
    <dgm:pt modelId="{17DB339A-17AB-4846-962E-9A96E0667E90}" type="sibTrans" cxnId="{02513A28-131B-4671-8544-029E15A13523}">
      <dgm:prSet/>
      <dgm:spPr/>
      <dgm:t>
        <a:bodyPr/>
        <a:lstStyle/>
        <a:p>
          <a:endParaRPr lang="en-US"/>
        </a:p>
      </dgm:t>
    </dgm:pt>
    <dgm:pt modelId="{7355B327-1062-4966-B719-FD383B18EEDC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Dimensionality Reduction</a:t>
          </a:r>
        </a:p>
      </dgm:t>
    </dgm:pt>
    <dgm:pt modelId="{F50C8E8C-A897-475E-97C0-848E7535FF2C}" type="parTrans" cxnId="{BA3FB93F-41C4-4378-AE8F-99061097BAB5}">
      <dgm:prSet/>
      <dgm:spPr/>
      <dgm:t>
        <a:bodyPr/>
        <a:lstStyle/>
        <a:p>
          <a:endParaRPr lang="en-US"/>
        </a:p>
      </dgm:t>
    </dgm:pt>
    <dgm:pt modelId="{3F5C29B0-A320-4443-B9B1-547F9478AE6C}" type="sibTrans" cxnId="{BA3FB93F-41C4-4378-AE8F-99061097BAB5}">
      <dgm:prSet/>
      <dgm:spPr/>
      <dgm:t>
        <a:bodyPr/>
        <a:lstStyle/>
        <a:p>
          <a:endParaRPr lang="en-US"/>
        </a:p>
      </dgm:t>
    </dgm:pt>
    <dgm:pt modelId="{B5433499-E918-489C-9AC6-A569E18487D7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i="0" dirty="0">
              <a:latin typeface="Bahnschrift Light" panose="020B0502040204020203" pitchFamily="34" charset="0"/>
            </a:rPr>
            <a:t>Silhouette coefficient</a:t>
          </a:r>
          <a:endParaRPr lang="en-US" sz="1600" b="0" u="none" dirty="0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85A3B150-44BC-4699-9DFE-CF5BF317F7FE}" type="parTrans" cxnId="{B0889E34-1E44-400A-ADE8-2D3CF02837E0}">
      <dgm:prSet/>
      <dgm:spPr/>
      <dgm:t>
        <a:bodyPr/>
        <a:lstStyle/>
        <a:p>
          <a:endParaRPr lang="en-US"/>
        </a:p>
      </dgm:t>
    </dgm:pt>
    <dgm:pt modelId="{76476A3D-A160-4320-B321-E5180EA1B433}" type="sibTrans" cxnId="{B0889E34-1E44-400A-ADE8-2D3CF02837E0}">
      <dgm:prSet/>
      <dgm:spPr/>
      <dgm:t>
        <a:bodyPr/>
        <a:lstStyle/>
        <a:p>
          <a:endParaRPr lang="en-US"/>
        </a:p>
      </dgm:t>
    </dgm:pt>
    <dgm:pt modelId="{D45E9627-7303-4EBF-B6B5-E7E313154D0A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i="0" dirty="0">
              <a:latin typeface="Bahnschrift Light" panose="020B0502040204020203" pitchFamily="34" charset="0"/>
            </a:rPr>
            <a:t>Dunn Index</a:t>
          </a:r>
          <a:endParaRPr lang="en-US" sz="1600" b="0" u="none" dirty="0">
            <a:latin typeface="Bahnschrift Light" panose="020B0502040204020203" pitchFamily="34" charset="0"/>
            <a:cs typeface="Times New Roman" panose="02020603050405020304" pitchFamily="18" charset="0"/>
          </a:endParaRPr>
        </a:p>
      </dgm:t>
    </dgm:pt>
    <dgm:pt modelId="{EB0EE2AC-B3E8-4E33-8F80-06EF784A0ED1}" type="parTrans" cxnId="{1507373D-7CF6-4C1D-9283-C6D5A8980BCC}">
      <dgm:prSet/>
      <dgm:spPr/>
      <dgm:t>
        <a:bodyPr/>
        <a:lstStyle/>
        <a:p>
          <a:endParaRPr lang="en-US"/>
        </a:p>
      </dgm:t>
    </dgm:pt>
    <dgm:pt modelId="{AACD9CDB-017E-4BC8-9B34-0B23B56F57C4}" type="sibTrans" cxnId="{1507373D-7CF6-4C1D-9283-C6D5A8980BCC}">
      <dgm:prSet/>
      <dgm:spPr/>
      <dgm:t>
        <a:bodyPr/>
        <a:lstStyle/>
        <a:p>
          <a:endParaRPr lang="en-US"/>
        </a:p>
      </dgm:t>
    </dgm:pt>
    <dgm:pt modelId="{66271CE9-E964-4BCC-B9B1-7618978EBD2A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K-L divergence</a:t>
          </a:r>
        </a:p>
      </dgm:t>
    </dgm:pt>
    <dgm:pt modelId="{03A8969C-5BE8-4BE0-BDB8-40A7C5483D27}" type="parTrans" cxnId="{D8D64C69-5BBE-4A46-88E7-50299BEA2FC8}">
      <dgm:prSet/>
      <dgm:spPr/>
      <dgm:t>
        <a:bodyPr/>
        <a:lstStyle/>
        <a:p>
          <a:endParaRPr lang="en-US"/>
        </a:p>
      </dgm:t>
    </dgm:pt>
    <dgm:pt modelId="{91A3D9F0-CD65-4432-BF8B-5E7CB852E9A7}" type="sibTrans" cxnId="{D8D64C69-5BBE-4A46-88E7-50299BEA2FC8}">
      <dgm:prSet/>
      <dgm:spPr/>
      <dgm:t>
        <a:bodyPr/>
        <a:lstStyle/>
        <a:p>
          <a:endParaRPr lang="en-US"/>
        </a:p>
      </dgm:t>
    </dgm:pt>
    <dgm:pt modelId="{297D1823-1DB0-47AC-9E59-844CCBDBAEFF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600" b="0" u="none" dirty="0">
              <a:latin typeface="Bahnschrift Light" panose="020B0502040204020203" pitchFamily="34" charset="0"/>
              <a:cs typeface="Times New Roman" panose="02020603050405020304" pitchFamily="18" charset="0"/>
            </a:rPr>
            <a:t>Reconstruction error</a:t>
          </a:r>
        </a:p>
      </dgm:t>
    </dgm:pt>
    <dgm:pt modelId="{7F283E92-514B-4433-9E0D-E8E5FE9B162E}" type="parTrans" cxnId="{70B7A5EE-079B-4069-844C-05BC6229DB3B}">
      <dgm:prSet/>
      <dgm:spPr/>
      <dgm:t>
        <a:bodyPr/>
        <a:lstStyle/>
        <a:p>
          <a:endParaRPr lang="en-US"/>
        </a:p>
      </dgm:t>
    </dgm:pt>
    <dgm:pt modelId="{3191A2AC-2F6F-4180-A9E4-313BBBF8088C}" type="sibTrans" cxnId="{70B7A5EE-079B-4069-844C-05BC6229DB3B}">
      <dgm:prSet/>
      <dgm:spPr/>
      <dgm:t>
        <a:bodyPr/>
        <a:lstStyle/>
        <a:p>
          <a:endParaRPr lang="en-US"/>
        </a:p>
      </dgm:t>
    </dgm:pt>
    <dgm:pt modelId="{1EC7E094-CA53-4CE2-9D3F-0EE992B5DC1E}" type="pres">
      <dgm:prSet presAssocID="{46D803F7-C8AD-4A79-86D1-3A60DB7B31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060C44-B1CC-4ABF-9162-77829022C475}" type="pres">
      <dgm:prSet presAssocID="{FB6DC357-6E61-4265-BB4C-B0F783E878F3}" presName="hierRoot1" presStyleCnt="0">
        <dgm:presLayoutVars>
          <dgm:hierBranch val="init"/>
        </dgm:presLayoutVars>
      </dgm:prSet>
      <dgm:spPr/>
    </dgm:pt>
    <dgm:pt modelId="{1D1CC90A-E159-4BAA-87EC-0CB549E3A474}" type="pres">
      <dgm:prSet presAssocID="{FB6DC357-6E61-4265-BB4C-B0F783E878F3}" presName="rootComposite1" presStyleCnt="0"/>
      <dgm:spPr/>
    </dgm:pt>
    <dgm:pt modelId="{D89069C9-526B-4F0F-82E3-257CC01B5511}" type="pres">
      <dgm:prSet presAssocID="{FB6DC357-6E61-4265-BB4C-B0F783E878F3}" presName="rootText1" presStyleLbl="node0" presStyleIdx="0" presStyleCnt="1" custScaleX="131024" custScaleY="25319">
        <dgm:presLayoutVars>
          <dgm:chPref val="3"/>
        </dgm:presLayoutVars>
      </dgm:prSet>
      <dgm:spPr/>
    </dgm:pt>
    <dgm:pt modelId="{3AB9E533-D92B-4EE6-88FD-D8DF453DF6C3}" type="pres">
      <dgm:prSet presAssocID="{FB6DC357-6E61-4265-BB4C-B0F783E878F3}" presName="rootConnector1" presStyleLbl="node1" presStyleIdx="0" presStyleCnt="0"/>
      <dgm:spPr/>
    </dgm:pt>
    <dgm:pt modelId="{DE0BFC27-05FC-48CF-B227-27E7309613AF}" type="pres">
      <dgm:prSet presAssocID="{FB6DC357-6E61-4265-BB4C-B0F783E878F3}" presName="hierChild2" presStyleCnt="0"/>
      <dgm:spPr/>
    </dgm:pt>
    <dgm:pt modelId="{AA8E8B2F-028F-47DA-B133-4D72CF503561}" type="pres">
      <dgm:prSet presAssocID="{16BD6C7C-6702-4FCA-BA99-F584D308F713}" presName="Name37" presStyleLbl="parChTrans1D2" presStyleIdx="0" presStyleCnt="3" custSzX="2743200" custSzY="91440"/>
      <dgm:spPr/>
    </dgm:pt>
    <dgm:pt modelId="{5CC95A80-9F51-4FC6-96B3-E01E6E1696B5}" type="pres">
      <dgm:prSet presAssocID="{8D816ABA-A13B-4E9E-8910-AF0F87EE37FA}" presName="hierRoot2" presStyleCnt="0">
        <dgm:presLayoutVars>
          <dgm:hierBranch val="init"/>
        </dgm:presLayoutVars>
      </dgm:prSet>
      <dgm:spPr/>
    </dgm:pt>
    <dgm:pt modelId="{B6EDD39E-ACE4-454F-A093-54F266756419}" type="pres">
      <dgm:prSet presAssocID="{8D816ABA-A13B-4E9E-8910-AF0F87EE37FA}" presName="rootComposite" presStyleCnt="0"/>
      <dgm:spPr/>
    </dgm:pt>
    <dgm:pt modelId="{4D2BD57F-C878-49D1-B1B8-283FC4D356EB}" type="pres">
      <dgm:prSet presAssocID="{8D816ABA-A13B-4E9E-8910-AF0F87EE37FA}" presName="rootText" presStyleLbl="node2" presStyleIdx="0" presStyleCnt="3" custScaleX="131024" custScaleY="25319">
        <dgm:presLayoutVars>
          <dgm:chPref val="3"/>
        </dgm:presLayoutVars>
      </dgm:prSet>
      <dgm:spPr/>
    </dgm:pt>
    <dgm:pt modelId="{FB17A6CB-5CCE-4E12-AD6B-3ACD8D9D0228}" type="pres">
      <dgm:prSet presAssocID="{8D816ABA-A13B-4E9E-8910-AF0F87EE37FA}" presName="rootConnector" presStyleLbl="node2" presStyleIdx="0" presStyleCnt="3"/>
      <dgm:spPr/>
    </dgm:pt>
    <dgm:pt modelId="{D40B0BFE-7223-4550-B318-E1A1541B199A}" type="pres">
      <dgm:prSet presAssocID="{8D816ABA-A13B-4E9E-8910-AF0F87EE37FA}" presName="hierChild4" presStyleCnt="0"/>
      <dgm:spPr/>
    </dgm:pt>
    <dgm:pt modelId="{CBAFA0C4-28B4-433D-BF28-D15650F4590B}" type="pres">
      <dgm:prSet presAssocID="{85A3B150-44BC-4699-9DFE-CF5BF317F7FE}" presName="Name37" presStyleLbl="parChTrans1D3" presStyleIdx="0" presStyleCnt="4"/>
      <dgm:spPr/>
    </dgm:pt>
    <dgm:pt modelId="{780EBEFF-A22E-48D7-8B5E-3709DD3AC766}" type="pres">
      <dgm:prSet presAssocID="{B5433499-E918-489C-9AC6-A569E18487D7}" presName="hierRoot2" presStyleCnt="0">
        <dgm:presLayoutVars>
          <dgm:hierBranch val="init"/>
        </dgm:presLayoutVars>
      </dgm:prSet>
      <dgm:spPr/>
    </dgm:pt>
    <dgm:pt modelId="{717A27AC-E349-4635-8CD2-14B49D658B6A}" type="pres">
      <dgm:prSet presAssocID="{B5433499-E918-489C-9AC6-A569E18487D7}" presName="rootComposite" presStyleCnt="0"/>
      <dgm:spPr/>
    </dgm:pt>
    <dgm:pt modelId="{0CE7394B-C4CB-4D54-91B0-EB247DD913AB}" type="pres">
      <dgm:prSet presAssocID="{B5433499-E918-489C-9AC6-A569E18487D7}" presName="rootText" presStyleLbl="node3" presStyleIdx="0" presStyleCnt="4" custScaleY="25319">
        <dgm:presLayoutVars>
          <dgm:chPref val="3"/>
        </dgm:presLayoutVars>
      </dgm:prSet>
      <dgm:spPr/>
    </dgm:pt>
    <dgm:pt modelId="{8F7196CE-BCC8-48AD-AA2B-6C67DF3CEAB0}" type="pres">
      <dgm:prSet presAssocID="{B5433499-E918-489C-9AC6-A569E18487D7}" presName="rootConnector" presStyleLbl="node3" presStyleIdx="0" presStyleCnt="4"/>
      <dgm:spPr/>
    </dgm:pt>
    <dgm:pt modelId="{C2C417EA-52DE-45EC-A367-D9B96DE54E5C}" type="pres">
      <dgm:prSet presAssocID="{B5433499-E918-489C-9AC6-A569E18487D7}" presName="hierChild4" presStyleCnt="0"/>
      <dgm:spPr/>
    </dgm:pt>
    <dgm:pt modelId="{FC9A29C4-F7FE-4684-8C36-88722BAE35F8}" type="pres">
      <dgm:prSet presAssocID="{B5433499-E918-489C-9AC6-A569E18487D7}" presName="hierChild5" presStyleCnt="0"/>
      <dgm:spPr/>
    </dgm:pt>
    <dgm:pt modelId="{A76C5200-7FB7-48AF-94AC-C52A28090BAC}" type="pres">
      <dgm:prSet presAssocID="{EB0EE2AC-B3E8-4E33-8F80-06EF784A0ED1}" presName="Name37" presStyleLbl="parChTrans1D3" presStyleIdx="1" presStyleCnt="4"/>
      <dgm:spPr/>
    </dgm:pt>
    <dgm:pt modelId="{3135B015-F06B-4252-80EB-B11F64A47F3B}" type="pres">
      <dgm:prSet presAssocID="{D45E9627-7303-4EBF-B6B5-E7E313154D0A}" presName="hierRoot2" presStyleCnt="0">
        <dgm:presLayoutVars>
          <dgm:hierBranch val="init"/>
        </dgm:presLayoutVars>
      </dgm:prSet>
      <dgm:spPr/>
    </dgm:pt>
    <dgm:pt modelId="{E17870D3-332F-427E-87FF-99D5C0C7C9B8}" type="pres">
      <dgm:prSet presAssocID="{D45E9627-7303-4EBF-B6B5-E7E313154D0A}" presName="rootComposite" presStyleCnt="0"/>
      <dgm:spPr/>
    </dgm:pt>
    <dgm:pt modelId="{6A242250-ACCA-4CD8-B10D-B003223525A6}" type="pres">
      <dgm:prSet presAssocID="{D45E9627-7303-4EBF-B6B5-E7E313154D0A}" presName="rootText" presStyleLbl="node3" presStyleIdx="1" presStyleCnt="4" custScaleY="25319">
        <dgm:presLayoutVars>
          <dgm:chPref val="3"/>
        </dgm:presLayoutVars>
      </dgm:prSet>
      <dgm:spPr/>
    </dgm:pt>
    <dgm:pt modelId="{C2474390-9711-4DB5-B87C-921EBD085779}" type="pres">
      <dgm:prSet presAssocID="{D45E9627-7303-4EBF-B6B5-E7E313154D0A}" presName="rootConnector" presStyleLbl="node3" presStyleIdx="1" presStyleCnt="4"/>
      <dgm:spPr/>
    </dgm:pt>
    <dgm:pt modelId="{713009F3-9247-4D71-ABFA-8B4ED0583C30}" type="pres">
      <dgm:prSet presAssocID="{D45E9627-7303-4EBF-B6B5-E7E313154D0A}" presName="hierChild4" presStyleCnt="0"/>
      <dgm:spPr/>
    </dgm:pt>
    <dgm:pt modelId="{F9B879C4-A939-4B0F-B57C-32C662767B97}" type="pres">
      <dgm:prSet presAssocID="{D45E9627-7303-4EBF-B6B5-E7E313154D0A}" presName="hierChild5" presStyleCnt="0"/>
      <dgm:spPr/>
    </dgm:pt>
    <dgm:pt modelId="{91AEE1CD-D504-4ECA-A6BA-2529D84C2E24}" type="pres">
      <dgm:prSet presAssocID="{8D816ABA-A13B-4E9E-8910-AF0F87EE37FA}" presName="hierChild5" presStyleCnt="0"/>
      <dgm:spPr/>
    </dgm:pt>
    <dgm:pt modelId="{19710E77-C106-48C7-81C2-C36AEC32C6F8}" type="pres">
      <dgm:prSet presAssocID="{E9A99864-C5BF-4216-BA09-8B21ECBB929F}" presName="Name37" presStyleLbl="parChTrans1D2" presStyleIdx="1" presStyleCnt="3"/>
      <dgm:spPr/>
    </dgm:pt>
    <dgm:pt modelId="{D926D01E-A9FC-42E0-BE68-D130B3108E40}" type="pres">
      <dgm:prSet presAssocID="{DF385323-88BA-4858-B7C0-B5E7E8A0E836}" presName="hierRoot2" presStyleCnt="0">
        <dgm:presLayoutVars>
          <dgm:hierBranch val="init"/>
        </dgm:presLayoutVars>
      </dgm:prSet>
      <dgm:spPr/>
    </dgm:pt>
    <dgm:pt modelId="{A9D860EE-81CB-4CE4-87F5-1AB2A41CCCDC}" type="pres">
      <dgm:prSet presAssocID="{DF385323-88BA-4858-B7C0-B5E7E8A0E836}" presName="rootComposite" presStyleCnt="0"/>
      <dgm:spPr/>
    </dgm:pt>
    <dgm:pt modelId="{BDCB3136-F695-4A83-8167-1D4AC882B1E5}" type="pres">
      <dgm:prSet presAssocID="{DF385323-88BA-4858-B7C0-B5E7E8A0E836}" presName="rootText" presStyleLbl="node2" presStyleIdx="1" presStyleCnt="3" custScaleY="25319">
        <dgm:presLayoutVars>
          <dgm:chPref val="3"/>
        </dgm:presLayoutVars>
      </dgm:prSet>
      <dgm:spPr/>
    </dgm:pt>
    <dgm:pt modelId="{547CC805-CA84-48DD-96F2-86836FDE5CFB}" type="pres">
      <dgm:prSet presAssocID="{DF385323-88BA-4858-B7C0-B5E7E8A0E836}" presName="rootConnector" presStyleLbl="node2" presStyleIdx="1" presStyleCnt="3"/>
      <dgm:spPr/>
    </dgm:pt>
    <dgm:pt modelId="{0F729B45-7E8B-42D0-9BA7-0ED0CA7BE289}" type="pres">
      <dgm:prSet presAssocID="{DF385323-88BA-4858-B7C0-B5E7E8A0E836}" presName="hierChild4" presStyleCnt="0"/>
      <dgm:spPr/>
    </dgm:pt>
    <dgm:pt modelId="{CCB7D35B-61AA-4BE0-86FE-ADFF522B2274}" type="pres">
      <dgm:prSet presAssocID="{03A8969C-5BE8-4BE0-BDB8-40A7C5483D27}" presName="Name37" presStyleLbl="parChTrans1D3" presStyleIdx="2" presStyleCnt="4"/>
      <dgm:spPr/>
    </dgm:pt>
    <dgm:pt modelId="{2BB662E2-B2E6-4245-9CEB-6E8F3813D8D6}" type="pres">
      <dgm:prSet presAssocID="{66271CE9-E964-4BCC-B9B1-7618978EBD2A}" presName="hierRoot2" presStyleCnt="0">
        <dgm:presLayoutVars>
          <dgm:hierBranch val="init"/>
        </dgm:presLayoutVars>
      </dgm:prSet>
      <dgm:spPr/>
    </dgm:pt>
    <dgm:pt modelId="{AE86C297-EBEF-4FC2-8985-B1C0EA09DAD2}" type="pres">
      <dgm:prSet presAssocID="{66271CE9-E964-4BCC-B9B1-7618978EBD2A}" presName="rootComposite" presStyleCnt="0"/>
      <dgm:spPr/>
    </dgm:pt>
    <dgm:pt modelId="{83AF5AED-6CF5-49C8-A1CE-B84E11835F65}" type="pres">
      <dgm:prSet presAssocID="{66271CE9-E964-4BCC-B9B1-7618978EBD2A}" presName="rootText" presStyleLbl="node3" presStyleIdx="2" presStyleCnt="4" custScaleY="25319">
        <dgm:presLayoutVars>
          <dgm:chPref val="3"/>
        </dgm:presLayoutVars>
      </dgm:prSet>
      <dgm:spPr/>
    </dgm:pt>
    <dgm:pt modelId="{5F468E2A-2774-4933-AAF8-EB27E8B8DA1B}" type="pres">
      <dgm:prSet presAssocID="{66271CE9-E964-4BCC-B9B1-7618978EBD2A}" presName="rootConnector" presStyleLbl="node3" presStyleIdx="2" presStyleCnt="4"/>
      <dgm:spPr/>
    </dgm:pt>
    <dgm:pt modelId="{7C0EB2A8-69E0-4B93-96BB-A4DC66932B43}" type="pres">
      <dgm:prSet presAssocID="{66271CE9-E964-4BCC-B9B1-7618978EBD2A}" presName="hierChild4" presStyleCnt="0"/>
      <dgm:spPr/>
    </dgm:pt>
    <dgm:pt modelId="{D6F73290-2059-4959-A032-8C1530069C3B}" type="pres">
      <dgm:prSet presAssocID="{66271CE9-E964-4BCC-B9B1-7618978EBD2A}" presName="hierChild5" presStyleCnt="0"/>
      <dgm:spPr/>
    </dgm:pt>
    <dgm:pt modelId="{153B6E91-608D-4FB8-9DBD-24507D8D99FC}" type="pres">
      <dgm:prSet presAssocID="{DF385323-88BA-4858-B7C0-B5E7E8A0E836}" presName="hierChild5" presStyleCnt="0"/>
      <dgm:spPr/>
    </dgm:pt>
    <dgm:pt modelId="{40667EFB-94DD-4C5E-B8AB-55C81DA1B3C0}" type="pres">
      <dgm:prSet presAssocID="{F50C8E8C-A897-475E-97C0-848E7535FF2C}" presName="Name37" presStyleLbl="parChTrans1D2" presStyleIdx="2" presStyleCnt="3"/>
      <dgm:spPr/>
    </dgm:pt>
    <dgm:pt modelId="{8C289489-184A-48C5-A87D-097A1900A6AF}" type="pres">
      <dgm:prSet presAssocID="{7355B327-1062-4966-B719-FD383B18EEDC}" presName="hierRoot2" presStyleCnt="0">
        <dgm:presLayoutVars>
          <dgm:hierBranch val="init"/>
        </dgm:presLayoutVars>
      </dgm:prSet>
      <dgm:spPr/>
    </dgm:pt>
    <dgm:pt modelId="{4984F319-31D0-44AB-B3C6-64CB719423C2}" type="pres">
      <dgm:prSet presAssocID="{7355B327-1062-4966-B719-FD383B18EEDC}" presName="rootComposite" presStyleCnt="0"/>
      <dgm:spPr/>
    </dgm:pt>
    <dgm:pt modelId="{02D687BE-D1A1-45F6-B77D-CF7549258E8B}" type="pres">
      <dgm:prSet presAssocID="{7355B327-1062-4966-B719-FD383B18EEDC}" presName="rootText" presStyleLbl="node2" presStyleIdx="2" presStyleCnt="3" custScaleY="25319">
        <dgm:presLayoutVars>
          <dgm:chPref val="3"/>
        </dgm:presLayoutVars>
      </dgm:prSet>
      <dgm:spPr/>
    </dgm:pt>
    <dgm:pt modelId="{77FC8CCF-FC99-42E5-BD7D-131F3FC26425}" type="pres">
      <dgm:prSet presAssocID="{7355B327-1062-4966-B719-FD383B18EEDC}" presName="rootConnector" presStyleLbl="node2" presStyleIdx="2" presStyleCnt="3"/>
      <dgm:spPr/>
    </dgm:pt>
    <dgm:pt modelId="{9A207955-B2BA-418B-9DFD-2732BB98FDB1}" type="pres">
      <dgm:prSet presAssocID="{7355B327-1062-4966-B719-FD383B18EEDC}" presName="hierChild4" presStyleCnt="0"/>
      <dgm:spPr/>
    </dgm:pt>
    <dgm:pt modelId="{1CA3932C-78E1-4C8F-A5AC-D15ECDA56FFD}" type="pres">
      <dgm:prSet presAssocID="{7F283E92-514B-4433-9E0D-E8E5FE9B162E}" presName="Name37" presStyleLbl="parChTrans1D3" presStyleIdx="3" presStyleCnt="4"/>
      <dgm:spPr/>
    </dgm:pt>
    <dgm:pt modelId="{1F0B797C-C139-40E0-8DA9-3A10F342966F}" type="pres">
      <dgm:prSet presAssocID="{297D1823-1DB0-47AC-9E59-844CCBDBAEFF}" presName="hierRoot2" presStyleCnt="0">
        <dgm:presLayoutVars>
          <dgm:hierBranch val="init"/>
        </dgm:presLayoutVars>
      </dgm:prSet>
      <dgm:spPr/>
    </dgm:pt>
    <dgm:pt modelId="{5E9BB297-8949-4D5F-91F2-2EF8F64786CA}" type="pres">
      <dgm:prSet presAssocID="{297D1823-1DB0-47AC-9E59-844CCBDBAEFF}" presName="rootComposite" presStyleCnt="0"/>
      <dgm:spPr/>
    </dgm:pt>
    <dgm:pt modelId="{62F10F07-E5B9-4881-9D15-B0147684234C}" type="pres">
      <dgm:prSet presAssocID="{297D1823-1DB0-47AC-9E59-844CCBDBAEFF}" presName="rootText" presStyleLbl="node3" presStyleIdx="3" presStyleCnt="4" custScaleY="25319">
        <dgm:presLayoutVars>
          <dgm:chPref val="3"/>
        </dgm:presLayoutVars>
      </dgm:prSet>
      <dgm:spPr/>
    </dgm:pt>
    <dgm:pt modelId="{8CD33CD9-1F52-45F1-943A-E272D6EE4EDC}" type="pres">
      <dgm:prSet presAssocID="{297D1823-1DB0-47AC-9E59-844CCBDBAEFF}" presName="rootConnector" presStyleLbl="node3" presStyleIdx="3" presStyleCnt="4"/>
      <dgm:spPr/>
    </dgm:pt>
    <dgm:pt modelId="{44D16E20-9FF4-4C39-98BF-0FF73B6C874C}" type="pres">
      <dgm:prSet presAssocID="{297D1823-1DB0-47AC-9E59-844CCBDBAEFF}" presName="hierChild4" presStyleCnt="0"/>
      <dgm:spPr/>
    </dgm:pt>
    <dgm:pt modelId="{E7577AB9-C304-4E8A-A312-6AFC6390828A}" type="pres">
      <dgm:prSet presAssocID="{297D1823-1DB0-47AC-9E59-844CCBDBAEFF}" presName="hierChild5" presStyleCnt="0"/>
      <dgm:spPr/>
    </dgm:pt>
    <dgm:pt modelId="{69D24858-9862-4BEF-AF83-2155B4E0CEE8}" type="pres">
      <dgm:prSet presAssocID="{7355B327-1062-4966-B719-FD383B18EEDC}" presName="hierChild5" presStyleCnt="0"/>
      <dgm:spPr/>
    </dgm:pt>
    <dgm:pt modelId="{3E64CAB5-5225-4CD3-8B4F-719BE57130A0}" type="pres">
      <dgm:prSet presAssocID="{FB6DC357-6E61-4265-BB4C-B0F783E878F3}" presName="hierChild3" presStyleCnt="0"/>
      <dgm:spPr/>
    </dgm:pt>
  </dgm:ptLst>
  <dgm:cxnLst>
    <dgm:cxn modelId="{3A2A170E-A119-43A2-8D5A-16C310066B28}" type="presOf" srcId="{7F283E92-514B-4433-9E0D-E8E5FE9B162E}" destId="{1CA3932C-78E1-4C8F-A5AC-D15ECDA56FFD}" srcOrd="0" destOrd="0" presId="urn:microsoft.com/office/officeart/2005/8/layout/orgChart1"/>
    <dgm:cxn modelId="{3C3DFF10-B31B-455D-8DF9-B1638B729044}" type="presOf" srcId="{03A8969C-5BE8-4BE0-BDB8-40A7C5483D27}" destId="{CCB7D35B-61AA-4BE0-86FE-ADFF522B2274}" srcOrd="0" destOrd="0" presId="urn:microsoft.com/office/officeart/2005/8/layout/orgChart1"/>
    <dgm:cxn modelId="{83AC8514-D995-4FB1-BC3A-4BF906FFA56D}" type="presOf" srcId="{FB6DC357-6E61-4265-BB4C-B0F783E878F3}" destId="{D89069C9-526B-4F0F-82E3-257CC01B5511}" srcOrd="0" destOrd="0" presId="urn:microsoft.com/office/officeart/2005/8/layout/orgChart1"/>
    <dgm:cxn modelId="{CF287119-E3CB-44E1-968F-8B1996EE68F1}" type="presOf" srcId="{FB6DC357-6E61-4265-BB4C-B0F783E878F3}" destId="{3AB9E533-D92B-4EE6-88FD-D8DF453DF6C3}" srcOrd="1" destOrd="0" presId="urn:microsoft.com/office/officeart/2005/8/layout/orgChart1"/>
    <dgm:cxn modelId="{5E07571B-C980-48F8-A93F-C08A6C499F57}" type="presOf" srcId="{297D1823-1DB0-47AC-9E59-844CCBDBAEFF}" destId="{62F10F07-E5B9-4881-9D15-B0147684234C}" srcOrd="0" destOrd="0" presId="urn:microsoft.com/office/officeart/2005/8/layout/orgChart1"/>
    <dgm:cxn modelId="{F611F725-A392-4448-9F6C-640C8F1F96C0}" type="presOf" srcId="{85A3B150-44BC-4699-9DFE-CF5BF317F7FE}" destId="{CBAFA0C4-28B4-433D-BF28-D15650F4590B}" srcOrd="0" destOrd="0" presId="urn:microsoft.com/office/officeart/2005/8/layout/orgChart1"/>
    <dgm:cxn modelId="{02513A28-131B-4671-8544-029E15A13523}" srcId="{FB6DC357-6E61-4265-BB4C-B0F783E878F3}" destId="{DF385323-88BA-4858-B7C0-B5E7E8A0E836}" srcOrd="1" destOrd="0" parTransId="{E9A99864-C5BF-4216-BA09-8B21ECBB929F}" sibTransId="{17DB339A-17AB-4846-962E-9A96E0667E90}"/>
    <dgm:cxn modelId="{08504F2B-8D96-45D5-B8A0-16E68DE583A6}" type="presOf" srcId="{DF385323-88BA-4858-B7C0-B5E7E8A0E836}" destId="{BDCB3136-F695-4A83-8167-1D4AC882B1E5}" srcOrd="0" destOrd="0" presId="urn:microsoft.com/office/officeart/2005/8/layout/orgChart1"/>
    <dgm:cxn modelId="{19E90B2D-E0AB-434B-B0A5-4C7863EBA616}" type="presOf" srcId="{EB0EE2AC-B3E8-4E33-8F80-06EF784A0ED1}" destId="{A76C5200-7FB7-48AF-94AC-C52A28090BAC}" srcOrd="0" destOrd="0" presId="urn:microsoft.com/office/officeart/2005/8/layout/orgChart1"/>
    <dgm:cxn modelId="{B0889E34-1E44-400A-ADE8-2D3CF02837E0}" srcId="{8D816ABA-A13B-4E9E-8910-AF0F87EE37FA}" destId="{B5433499-E918-489C-9AC6-A569E18487D7}" srcOrd="0" destOrd="0" parTransId="{85A3B150-44BC-4699-9DFE-CF5BF317F7FE}" sibTransId="{76476A3D-A160-4320-B321-E5180EA1B433}"/>
    <dgm:cxn modelId="{F0B1CC36-88F4-4DCD-A8BB-F36BB7870F16}" srcId="{FB6DC357-6E61-4265-BB4C-B0F783E878F3}" destId="{8D816ABA-A13B-4E9E-8910-AF0F87EE37FA}" srcOrd="0" destOrd="0" parTransId="{16BD6C7C-6702-4FCA-BA99-F584D308F713}" sibTransId="{052A537C-C6A8-4DB9-A5D9-36B36F5BC31C}"/>
    <dgm:cxn modelId="{1507373D-7CF6-4C1D-9283-C6D5A8980BCC}" srcId="{8D816ABA-A13B-4E9E-8910-AF0F87EE37FA}" destId="{D45E9627-7303-4EBF-B6B5-E7E313154D0A}" srcOrd="1" destOrd="0" parTransId="{EB0EE2AC-B3E8-4E33-8F80-06EF784A0ED1}" sibTransId="{AACD9CDB-017E-4BC8-9B34-0B23B56F57C4}"/>
    <dgm:cxn modelId="{9DA19F3E-A998-42DE-AF14-63A15BA28E9D}" type="presOf" srcId="{D45E9627-7303-4EBF-B6B5-E7E313154D0A}" destId="{C2474390-9711-4DB5-B87C-921EBD085779}" srcOrd="1" destOrd="0" presId="urn:microsoft.com/office/officeart/2005/8/layout/orgChart1"/>
    <dgm:cxn modelId="{BA3FB93F-41C4-4378-AE8F-99061097BAB5}" srcId="{FB6DC357-6E61-4265-BB4C-B0F783E878F3}" destId="{7355B327-1062-4966-B719-FD383B18EEDC}" srcOrd="2" destOrd="0" parTransId="{F50C8E8C-A897-475E-97C0-848E7535FF2C}" sibTransId="{3F5C29B0-A320-4443-B9B1-547F9478AE6C}"/>
    <dgm:cxn modelId="{FDFC9A48-EBE6-4D17-89A9-75E6674205AE}" type="presOf" srcId="{F50C8E8C-A897-475E-97C0-848E7535FF2C}" destId="{40667EFB-94DD-4C5E-B8AB-55C81DA1B3C0}" srcOrd="0" destOrd="0" presId="urn:microsoft.com/office/officeart/2005/8/layout/orgChart1"/>
    <dgm:cxn modelId="{D8D64C69-5BBE-4A46-88E7-50299BEA2FC8}" srcId="{DF385323-88BA-4858-B7C0-B5E7E8A0E836}" destId="{66271CE9-E964-4BCC-B9B1-7618978EBD2A}" srcOrd="0" destOrd="0" parTransId="{03A8969C-5BE8-4BE0-BDB8-40A7C5483D27}" sibTransId="{91A3D9F0-CD65-4432-BF8B-5E7CB852E9A7}"/>
    <dgm:cxn modelId="{A069A76C-E9D5-4EDD-BE1F-33F6861237D4}" srcId="{46D803F7-C8AD-4A79-86D1-3A60DB7B31CC}" destId="{FB6DC357-6E61-4265-BB4C-B0F783E878F3}" srcOrd="0" destOrd="0" parTransId="{C6B2C0A5-76A7-466C-B797-85E1878FF476}" sibTransId="{17CE3BCF-CA57-4F26-AED0-40EF33FDA097}"/>
    <dgm:cxn modelId="{291B0979-F26B-4E4E-B119-48D21A3B1DDE}" type="presOf" srcId="{B5433499-E918-489C-9AC6-A569E18487D7}" destId="{0CE7394B-C4CB-4D54-91B0-EB247DD913AB}" srcOrd="0" destOrd="0" presId="urn:microsoft.com/office/officeart/2005/8/layout/orgChart1"/>
    <dgm:cxn modelId="{6529327A-BAF7-4A6A-9AC9-7EFAFB304277}" type="presOf" srcId="{66271CE9-E964-4BCC-B9B1-7618978EBD2A}" destId="{5F468E2A-2774-4933-AAF8-EB27E8B8DA1B}" srcOrd="1" destOrd="0" presId="urn:microsoft.com/office/officeart/2005/8/layout/orgChart1"/>
    <dgm:cxn modelId="{3851DB7D-F692-43A4-8CD3-2F2883DD07D8}" type="presOf" srcId="{7355B327-1062-4966-B719-FD383B18EEDC}" destId="{02D687BE-D1A1-45F6-B77D-CF7549258E8B}" srcOrd="0" destOrd="0" presId="urn:microsoft.com/office/officeart/2005/8/layout/orgChart1"/>
    <dgm:cxn modelId="{EBA25183-A298-47A2-86D5-5D44E0E4CBAA}" type="presOf" srcId="{16BD6C7C-6702-4FCA-BA99-F584D308F713}" destId="{AA8E8B2F-028F-47DA-B133-4D72CF503561}" srcOrd="0" destOrd="0" presId="urn:microsoft.com/office/officeart/2005/8/layout/orgChart1"/>
    <dgm:cxn modelId="{B9C54585-8A73-44AC-A48A-E7E7C634F8D6}" type="presOf" srcId="{66271CE9-E964-4BCC-B9B1-7618978EBD2A}" destId="{83AF5AED-6CF5-49C8-A1CE-B84E11835F65}" srcOrd="0" destOrd="0" presId="urn:microsoft.com/office/officeart/2005/8/layout/orgChart1"/>
    <dgm:cxn modelId="{5F43E09C-B5B3-4DA5-8A3F-48030C89A042}" type="presOf" srcId="{297D1823-1DB0-47AC-9E59-844CCBDBAEFF}" destId="{8CD33CD9-1F52-45F1-943A-E272D6EE4EDC}" srcOrd="1" destOrd="0" presId="urn:microsoft.com/office/officeart/2005/8/layout/orgChart1"/>
    <dgm:cxn modelId="{1C2594BD-9CA0-4D97-B59A-68C7CB1410FB}" type="presOf" srcId="{DF385323-88BA-4858-B7C0-B5E7E8A0E836}" destId="{547CC805-CA84-48DD-96F2-86836FDE5CFB}" srcOrd="1" destOrd="0" presId="urn:microsoft.com/office/officeart/2005/8/layout/orgChart1"/>
    <dgm:cxn modelId="{A71FD4BF-6641-4556-B35C-567B8B93A8B8}" type="presOf" srcId="{8D816ABA-A13B-4E9E-8910-AF0F87EE37FA}" destId="{4D2BD57F-C878-49D1-B1B8-283FC4D356EB}" srcOrd="0" destOrd="0" presId="urn:microsoft.com/office/officeart/2005/8/layout/orgChart1"/>
    <dgm:cxn modelId="{55A60AC6-1D28-41CA-ADAC-D3AF9DAA6857}" type="presOf" srcId="{8D816ABA-A13B-4E9E-8910-AF0F87EE37FA}" destId="{FB17A6CB-5CCE-4E12-AD6B-3ACD8D9D0228}" srcOrd="1" destOrd="0" presId="urn:microsoft.com/office/officeart/2005/8/layout/orgChart1"/>
    <dgm:cxn modelId="{31B1FECA-BCC7-4F11-B5EF-02D76926B5BB}" type="presOf" srcId="{D45E9627-7303-4EBF-B6B5-E7E313154D0A}" destId="{6A242250-ACCA-4CD8-B10D-B003223525A6}" srcOrd="0" destOrd="0" presId="urn:microsoft.com/office/officeart/2005/8/layout/orgChart1"/>
    <dgm:cxn modelId="{0908D3CF-FABD-4CCB-A9D7-57F7D7EE8B06}" type="presOf" srcId="{7355B327-1062-4966-B719-FD383B18EEDC}" destId="{77FC8CCF-FC99-42E5-BD7D-131F3FC26425}" srcOrd="1" destOrd="0" presId="urn:microsoft.com/office/officeart/2005/8/layout/orgChart1"/>
    <dgm:cxn modelId="{7D6DCCE3-153B-48CA-B989-F28093969890}" type="presOf" srcId="{E9A99864-C5BF-4216-BA09-8B21ECBB929F}" destId="{19710E77-C106-48C7-81C2-C36AEC32C6F8}" srcOrd="0" destOrd="0" presId="urn:microsoft.com/office/officeart/2005/8/layout/orgChart1"/>
    <dgm:cxn modelId="{70B7A5EE-079B-4069-844C-05BC6229DB3B}" srcId="{7355B327-1062-4966-B719-FD383B18EEDC}" destId="{297D1823-1DB0-47AC-9E59-844CCBDBAEFF}" srcOrd="0" destOrd="0" parTransId="{7F283E92-514B-4433-9E0D-E8E5FE9B162E}" sibTransId="{3191A2AC-2F6F-4180-A9E4-313BBBF8088C}"/>
    <dgm:cxn modelId="{04282AF4-7CC0-4703-95D5-17CB3A7DC9CE}" type="presOf" srcId="{46D803F7-C8AD-4A79-86D1-3A60DB7B31CC}" destId="{1EC7E094-CA53-4CE2-9D3F-0EE992B5DC1E}" srcOrd="0" destOrd="0" presId="urn:microsoft.com/office/officeart/2005/8/layout/orgChart1"/>
    <dgm:cxn modelId="{B01FBEFC-F292-41A4-B3F0-5CE5BC7CE9D8}" type="presOf" srcId="{B5433499-E918-489C-9AC6-A569E18487D7}" destId="{8F7196CE-BCC8-48AD-AA2B-6C67DF3CEAB0}" srcOrd="1" destOrd="0" presId="urn:microsoft.com/office/officeart/2005/8/layout/orgChart1"/>
    <dgm:cxn modelId="{CB9996F3-B903-4654-819D-1CC6A5B69581}" type="presParOf" srcId="{1EC7E094-CA53-4CE2-9D3F-0EE992B5DC1E}" destId="{AD060C44-B1CC-4ABF-9162-77829022C475}" srcOrd="0" destOrd="0" presId="urn:microsoft.com/office/officeart/2005/8/layout/orgChart1"/>
    <dgm:cxn modelId="{9149ED3A-6DB5-4C4A-BD1D-E959028CFC8E}" type="presParOf" srcId="{AD060C44-B1CC-4ABF-9162-77829022C475}" destId="{1D1CC90A-E159-4BAA-87EC-0CB549E3A474}" srcOrd="0" destOrd="0" presId="urn:microsoft.com/office/officeart/2005/8/layout/orgChart1"/>
    <dgm:cxn modelId="{4D0F4FA5-FCC8-43CE-8870-470737E5D227}" type="presParOf" srcId="{1D1CC90A-E159-4BAA-87EC-0CB549E3A474}" destId="{D89069C9-526B-4F0F-82E3-257CC01B5511}" srcOrd="0" destOrd="0" presId="urn:microsoft.com/office/officeart/2005/8/layout/orgChart1"/>
    <dgm:cxn modelId="{89E9472A-11B8-435D-9C8A-9340C9566CDE}" type="presParOf" srcId="{1D1CC90A-E159-4BAA-87EC-0CB549E3A474}" destId="{3AB9E533-D92B-4EE6-88FD-D8DF453DF6C3}" srcOrd="1" destOrd="0" presId="urn:microsoft.com/office/officeart/2005/8/layout/orgChart1"/>
    <dgm:cxn modelId="{BB02DBFD-DA91-4BA4-8F0C-319689E25E88}" type="presParOf" srcId="{AD060C44-B1CC-4ABF-9162-77829022C475}" destId="{DE0BFC27-05FC-48CF-B227-27E7309613AF}" srcOrd="1" destOrd="0" presId="urn:microsoft.com/office/officeart/2005/8/layout/orgChart1"/>
    <dgm:cxn modelId="{FA10443C-E544-4B29-9636-86843EA82931}" type="presParOf" srcId="{DE0BFC27-05FC-48CF-B227-27E7309613AF}" destId="{AA8E8B2F-028F-47DA-B133-4D72CF503561}" srcOrd="0" destOrd="0" presId="urn:microsoft.com/office/officeart/2005/8/layout/orgChart1"/>
    <dgm:cxn modelId="{FB1EEB0B-2267-403A-A668-1A51F18E3B59}" type="presParOf" srcId="{DE0BFC27-05FC-48CF-B227-27E7309613AF}" destId="{5CC95A80-9F51-4FC6-96B3-E01E6E1696B5}" srcOrd="1" destOrd="0" presId="urn:microsoft.com/office/officeart/2005/8/layout/orgChart1"/>
    <dgm:cxn modelId="{DC14766F-2B63-4686-906D-1522787939F3}" type="presParOf" srcId="{5CC95A80-9F51-4FC6-96B3-E01E6E1696B5}" destId="{B6EDD39E-ACE4-454F-A093-54F266756419}" srcOrd="0" destOrd="0" presId="urn:microsoft.com/office/officeart/2005/8/layout/orgChart1"/>
    <dgm:cxn modelId="{095D1F25-1F9C-40CE-B020-9E2B7092568E}" type="presParOf" srcId="{B6EDD39E-ACE4-454F-A093-54F266756419}" destId="{4D2BD57F-C878-49D1-B1B8-283FC4D356EB}" srcOrd="0" destOrd="0" presId="urn:microsoft.com/office/officeart/2005/8/layout/orgChart1"/>
    <dgm:cxn modelId="{5B4B0A10-F626-4C53-9C78-E36479543482}" type="presParOf" srcId="{B6EDD39E-ACE4-454F-A093-54F266756419}" destId="{FB17A6CB-5CCE-4E12-AD6B-3ACD8D9D0228}" srcOrd="1" destOrd="0" presId="urn:microsoft.com/office/officeart/2005/8/layout/orgChart1"/>
    <dgm:cxn modelId="{B44B089C-3348-4313-BAEE-B3964AEE3D31}" type="presParOf" srcId="{5CC95A80-9F51-4FC6-96B3-E01E6E1696B5}" destId="{D40B0BFE-7223-4550-B318-E1A1541B199A}" srcOrd="1" destOrd="0" presId="urn:microsoft.com/office/officeart/2005/8/layout/orgChart1"/>
    <dgm:cxn modelId="{7B2FF32D-E50A-4536-B927-13766C4CDCE8}" type="presParOf" srcId="{D40B0BFE-7223-4550-B318-E1A1541B199A}" destId="{CBAFA0C4-28B4-433D-BF28-D15650F4590B}" srcOrd="0" destOrd="0" presId="urn:microsoft.com/office/officeart/2005/8/layout/orgChart1"/>
    <dgm:cxn modelId="{7CF06024-5211-49A4-8C24-939B3C7D1D09}" type="presParOf" srcId="{D40B0BFE-7223-4550-B318-E1A1541B199A}" destId="{780EBEFF-A22E-48D7-8B5E-3709DD3AC766}" srcOrd="1" destOrd="0" presId="urn:microsoft.com/office/officeart/2005/8/layout/orgChart1"/>
    <dgm:cxn modelId="{ACD0A9AD-6943-4C8A-9685-07D420AF829C}" type="presParOf" srcId="{780EBEFF-A22E-48D7-8B5E-3709DD3AC766}" destId="{717A27AC-E349-4635-8CD2-14B49D658B6A}" srcOrd="0" destOrd="0" presId="urn:microsoft.com/office/officeart/2005/8/layout/orgChart1"/>
    <dgm:cxn modelId="{1169D5B1-678C-46E6-A200-5AD2A1C4E81C}" type="presParOf" srcId="{717A27AC-E349-4635-8CD2-14B49D658B6A}" destId="{0CE7394B-C4CB-4D54-91B0-EB247DD913AB}" srcOrd="0" destOrd="0" presId="urn:microsoft.com/office/officeart/2005/8/layout/orgChart1"/>
    <dgm:cxn modelId="{C049C137-A0B0-4427-88E4-524CDF427794}" type="presParOf" srcId="{717A27AC-E349-4635-8CD2-14B49D658B6A}" destId="{8F7196CE-BCC8-48AD-AA2B-6C67DF3CEAB0}" srcOrd="1" destOrd="0" presId="urn:microsoft.com/office/officeart/2005/8/layout/orgChart1"/>
    <dgm:cxn modelId="{378BD4CA-010A-49B5-8814-4677300EDA42}" type="presParOf" srcId="{780EBEFF-A22E-48D7-8B5E-3709DD3AC766}" destId="{C2C417EA-52DE-45EC-A367-D9B96DE54E5C}" srcOrd="1" destOrd="0" presId="urn:microsoft.com/office/officeart/2005/8/layout/orgChart1"/>
    <dgm:cxn modelId="{9735115B-ECB3-41FA-8EF4-72C04191F6D1}" type="presParOf" srcId="{780EBEFF-A22E-48D7-8B5E-3709DD3AC766}" destId="{FC9A29C4-F7FE-4684-8C36-88722BAE35F8}" srcOrd="2" destOrd="0" presId="urn:microsoft.com/office/officeart/2005/8/layout/orgChart1"/>
    <dgm:cxn modelId="{31BF119E-BA9B-47AF-84A9-8736B2925E6B}" type="presParOf" srcId="{D40B0BFE-7223-4550-B318-E1A1541B199A}" destId="{A76C5200-7FB7-48AF-94AC-C52A28090BAC}" srcOrd="2" destOrd="0" presId="urn:microsoft.com/office/officeart/2005/8/layout/orgChart1"/>
    <dgm:cxn modelId="{C7C75F94-8641-47BC-AFE6-CBACCCEC5FA4}" type="presParOf" srcId="{D40B0BFE-7223-4550-B318-E1A1541B199A}" destId="{3135B015-F06B-4252-80EB-B11F64A47F3B}" srcOrd="3" destOrd="0" presId="urn:microsoft.com/office/officeart/2005/8/layout/orgChart1"/>
    <dgm:cxn modelId="{F46B6EAC-E619-4CC0-BD30-4E91BD7CB8FF}" type="presParOf" srcId="{3135B015-F06B-4252-80EB-B11F64A47F3B}" destId="{E17870D3-332F-427E-87FF-99D5C0C7C9B8}" srcOrd="0" destOrd="0" presId="urn:microsoft.com/office/officeart/2005/8/layout/orgChart1"/>
    <dgm:cxn modelId="{C7ED54C9-7C02-4812-8FA6-72F3682F8E8B}" type="presParOf" srcId="{E17870D3-332F-427E-87FF-99D5C0C7C9B8}" destId="{6A242250-ACCA-4CD8-B10D-B003223525A6}" srcOrd="0" destOrd="0" presId="urn:microsoft.com/office/officeart/2005/8/layout/orgChart1"/>
    <dgm:cxn modelId="{B5EF1769-5A70-4DF1-9F5B-C3F45E27E8BD}" type="presParOf" srcId="{E17870D3-332F-427E-87FF-99D5C0C7C9B8}" destId="{C2474390-9711-4DB5-B87C-921EBD085779}" srcOrd="1" destOrd="0" presId="urn:microsoft.com/office/officeart/2005/8/layout/orgChart1"/>
    <dgm:cxn modelId="{50FD30D8-ABEE-4412-B4E6-9FD2677F68A5}" type="presParOf" srcId="{3135B015-F06B-4252-80EB-B11F64A47F3B}" destId="{713009F3-9247-4D71-ABFA-8B4ED0583C30}" srcOrd="1" destOrd="0" presId="urn:microsoft.com/office/officeart/2005/8/layout/orgChart1"/>
    <dgm:cxn modelId="{C36D7667-19DD-4F3B-AD32-79C3B08F82DD}" type="presParOf" srcId="{3135B015-F06B-4252-80EB-B11F64A47F3B}" destId="{F9B879C4-A939-4B0F-B57C-32C662767B97}" srcOrd="2" destOrd="0" presId="urn:microsoft.com/office/officeart/2005/8/layout/orgChart1"/>
    <dgm:cxn modelId="{A61ACBA2-DBA5-4B0A-9BA8-38CE88FF732F}" type="presParOf" srcId="{5CC95A80-9F51-4FC6-96B3-E01E6E1696B5}" destId="{91AEE1CD-D504-4ECA-A6BA-2529D84C2E24}" srcOrd="2" destOrd="0" presId="urn:microsoft.com/office/officeart/2005/8/layout/orgChart1"/>
    <dgm:cxn modelId="{9CCD70F9-9159-4124-94B7-DE0C7534210C}" type="presParOf" srcId="{DE0BFC27-05FC-48CF-B227-27E7309613AF}" destId="{19710E77-C106-48C7-81C2-C36AEC32C6F8}" srcOrd="2" destOrd="0" presId="urn:microsoft.com/office/officeart/2005/8/layout/orgChart1"/>
    <dgm:cxn modelId="{638C1AA0-91FD-4873-AA76-F5445C52954D}" type="presParOf" srcId="{DE0BFC27-05FC-48CF-B227-27E7309613AF}" destId="{D926D01E-A9FC-42E0-BE68-D130B3108E40}" srcOrd="3" destOrd="0" presId="urn:microsoft.com/office/officeart/2005/8/layout/orgChart1"/>
    <dgm:cxn modelId="{4653F76A-1614-4173-9EC2-6F89B8013890}" type="presParOf" srcId="{D926D01E-A9FC-42E0-BE68-D130B3108E40}" destId="{A9D860EE-81CB-4CE4-87F5-1AB2A41CCCDC}" srcOrd="0" destOrd="0" presId="urn:microsoft.com/office/officeart/2005/8/layout/orgChart1"/>
    <dgm:cxn modelId="{A66BF77C-81D2-4941-BC95-BF1152041252}" type="presParOf" srcId="{A9D860EE-81CB-4CE4-87F5-1AB2A41CCCDC}" destId="{BDCB3136-F695-4A83-8167-1D4AC882B1E5}" srcOrd="0" destOrd="0" presId="urn:microsoft.com/office/officeart/2005/8/layout/orgChart1"/>
    <dgm:cxn modelId="{B4670CEF-3DE5-4FE3-B20B-6ED4E1366601}" type="presParOf" srcId="{A9D860EE-81CB-4CE4-87F5-1AB2A41CCCDC}" destId="{547CC805-CA84-48DD-96F2-86836FDE5CFB}" srcOrd="1" destOrd="0" presId="urn:microsoft.com/office/officeart/2005/8/layout/orgChart1"/>
    <dgm:cxn modelId="{0E9D82EB-ADE1-44AA-AE2C-133207A8818F}" type="presParOf" srcId="{D926D01E-A9FC-42E0-BE68-D130B3108E40}" destId="{0F729B45-7E8B-42D0-9BA7-0ED0CA7BE289}" srcOrd="1" destOrd="0" presId="urn:microsoft.com/office/officeart/2005/8/layout/orgChart1"/>
    <dgm:cxn modelId="{0D5851F6-29C6-47FE-ABFE-C046CF8A52EB}" type="presParOf" srcId="{0F729B45-7E8B-42D0-9BA7-0ED0CA7BE289}" destId="{CCB7D35B-61AA-4BE0-86FE-ADFF522B2274}" srcOrd="0" destOrd="0" presId="urn:microsoft.com/office/officeart/2005/8/layout/orgChart1"/>
    <dgm:cxn modelId="{3E6B70BD-BD06-4131-8449-AEAFF1C8DDB1}" type="presParOf" srcId="{0F729B45-7E8B-42D0-9BA7-0ED0CA7BE289}" destId="{2BB662E2-B2E6-4245-9CEB-6E8F3813D8D6}" srcOrd="1" destOrd="0" presId="urn:microsoft.com/office/officeart/2005/8/layout/orgChart1"/>
    <dgm:cxn modelId="{2E8B9935-08DA-4DB4-A4C8-5DE8E86C1D22}" type="presParOf" srcId="{2BB662E2-B2E6-4245-9CEB-6E8F3813D8D6}" destId="{AE86C297-EBEF-4FC2-8985-B1C0EA09DAD2}" srcOrd="0" destOrd="0" presId="urn:microsoft.com/office/officeart/2005/8/layout/orgChart1"/>
    <dgm:cxn modelId="{CFDBFBA4-B312-4D73-8331-32B1ADBBE5DA}" type="presParOf" srcId="{AE86C297-EBEF-4FC2-8985-B1C0EA09DAD2}" destId="{83AF5AED-6CF5-49C8-A1CE-B84E11835F65}" srcOrd="0" destOrd="0" presId="urn:microsoft.com/office/officeart/2005/8/layout/orgChart1"/>
    <dgm:cxn modelId="{13DE41A5-761C-4050-A506-DC4051E3D503}" type="presParOf" srcId="{AE86C297-EBEF-4FC2-8985-B1C0EA09DAD2}" destId="{5F468E2A-2774-4933-AAF8-EB27E8B8DA1B}" srcOrd="1" destOrd="0" presId="urn:microsoft.com/office/officeart/2005/8/layout/orgChart1"/>
    <dgm:cxn modelId="{A2E2441B-7DBA-422A-B65C-7D0B09757871}" type="presParOf" srcId="{2BB662E2-B2E6-4245-9CEB-6E8F3813D8D6}" destId="{7C0EB2A8-69E0-4B93-96BB-A4DC66932B43}" srcOrd="1" destOrd="0" presId="urn:microsoft.com/office/officeart/2005/8/layout/orgChart1"/>
    <dgm:cxn modelId="{ACE5BD25-D41F-40D0-95F5-D4CCB057A689}" type="presParOf" srcId="{2BB662E2-B2E6-4245-9CEB-6E8F3813D8D6}" destId="{D6F73290-2059-4959-A032-8C1530069C3B}" srcOrd="2" destOrd="0" presId="urn:microsoft.com/office/officeart/2005/8/layout/orgChart1"/>
    <dgm:cxn modelId="{421D4BDA-A93B-4B11-B908-3743498A0A51}" type="presParOf" srcId="{D926D01E-A9FC-42E0-BE68-D130B3108E40}" destId="{153B6E91-608D-4FB8-9DBD-24507D8D99FC}" srcOrd="2" destOrd="0" presId="urn:microsoft.com/office/officeart/2005/8/layout/orgChart1"/>
    <dgm:cxn modelId="{CB45D320-9EAE-48A0-AC34-0753F81524F4}" type="presParOf" srcId="{DE0BFC27-05FC-48CF-B227-27E7309613AF}" destId="{40667EFB-94DD-4C5E-B8AB-55C81DA1B3C0}" srcOrd="4" destOrd="0" presId="urn:microsoft.com/office/officeart/2005/8/layout/orgChart1"/>
    <dgm:cxn modelId="{20C6A6DA-D52D-4D0C-B07D-B9B7B0CA761B}" type="presParOf" srcId="{DE0BFC27-05FC-48CF-B227-27E7309613AF}" destId="{8C289489-184A-48C5-A87D-097A1900A6AF}" srcOrd="5" destOrd="0" presId="urn:microsoft.com/office/officeart/2005/8/layout/orgChart1"/>
    <dgm:cxn modelId="{2599B1BB-F0F5-4365-A6F0-3C94096D8B61}" type="presParOf" srcId="{8C289489-184A-48C5-A87D-097A1900A6AF}" destId="{4984F319-31D0-44AB-B3C6-64CB719423C2}" srcOrd="0" destOrd="0" presId="urn:microsoft.com/office/officeart/2005/8/layout/orgChart1"/>
    <dgm:cxn modelId="{4853E1F2-0788-4E6E-9E66-6F2140DF7A5A}" type="presParOf" srcId="{4984F319-31D0-44AB-B3C6-64CB719423C2}" destId="{02D687BE-D1A1-45F6-B77D-CF7549258E8B}" srcOrd="0" destOrd="0" presId="urn:microsoft.com/office/officeart/2005/8/layout/orgChart1"/>
    <dgm:cxn modelId="{EC512D9A-1324-4C06-96FF-1AC885F73F8B}" type="presParOf" srcId="{4984F319-31D0-44AB-B3C6-64CB719423C2}" destId="{77FC8CCF-FC99-42E5-BD7D-131F3FC26425}" srcOrd="1" destOrd="0" presId="urn:microsoft.com/office/officeart/2005/8/layout/orgChart1"/>
    <dgm:cxn modelId="{589256E7-543D-4E5E-9B92-A360F9B973ED}" type="presParOf" srcId="{8C289489-184A-48C5-A87D-097A1900A6AF}" destId="{9A207955-B2BA-418B-9DFD-2732BB98FDB1}" srcOrd="1" destOrd="0" presId="urn:microsoft.com/office/officeart/2005/8/layout/orgChart1"/>
    <dgm:cxn modelId="{2C95B50B-2B6D-49AA-93C2-D3686B78CCFE}" type="presParOf" srcId="{9A207955-B2BA-418B-9DFD-2732BB98FDB1}" destId="{1CA3932C-78E1-4C8F-A5AC-D15ECDA56FFD}" srcOrd="0" destOrd="0" presId="urn:microsoft.com/office/officeart/2005/8/layout/orgChart1"/>
    <dgm:cxn modelId="{2B7A807B-ABC4-49F6-8A09-B08C9FED8678}" type="presParOf" srcId="{9A207955-B2BA-418B-9DFD-2732BB98FDB1}" destId="{1F0B797C-C139-40E0-8DA9-3A10F342966F}" srcOrd="1" destOrd="0" presId="urn:microsoft.com/office/officeart/2005/8/layout/orgChart1"/>
    <dgm:cxn modelId="{E94CF2A9-F5A2-41E2-80BD-3CA2D78F4E8D}" type="presParOf" srcId="{1F0B797C-C139-40E0-8DA9-3A10F342966F}" destId="{5E9BB297-8949-4D5F-91F2-2EF8F64786CA}" srcOrd="0" destOrd="0" presId="urn:microsoft.com/office/officeart/2005/8/layout/orgChart1"/>
    <dgm:cxn modelId="{823E578A-4C4A-4B04-A013-5F8393EE75DE}" type="presParOf" srcId="{5E9BB297-8949-4D5F-91F2-2EF8F64786CA}" destId="{62F10F07-E5B9-4881-9D15-B0147684234C}" srcOrd="0" destOrd="0" presId="urn:microsoft.com/office/officeart/2005/8/layout/orgChart1"/>
    <dgm:cxn modelId="{8DD317D7-D3B7-4F08-A8E2-22E7BA523556}" type="presParOf" srcId="{5E9BB297-8949-4D5F-91F2-2EF8F64786CA}" destId="{8CD33CD9-1F52-45F1-943A-E272D6EE4EDC}" srcOrd="1" destOrd="0" presId="urn:microsoft.com/office/officeart/2005/8/layout/orgChart1"/>
    <dgm:cxn modelId="{E0002788-19F2-456E-94EA-FD4646E6C6FD}" type="presParOf" srcId="{1F0B797C-C139-40E0-8DA9-3A10F342966F}" destId="{44D16E20-9FF4-4C39-98BF-0FF73B6C874C}" srcOrd="1" destOrd="0" presId="urn:microsoft.com/office/officeart/2005/8/layout/orgChart1"/>
    <dgm:cxn modelId="{8C655368-3FA4-422D-91D6-B9F02C87EE47}" type="presParOf" srcId="{1F0B797C-C139-40E0-8DA9-3A10F342966F}" destId="{E7577AB9-C304-4E8A-A312-6AFC6390828A}" srcOrd="2" destOrd="0" presId="urn:microsoft.com/office/officeart/2005/8/layout/orgChart1"/>
    <dgm:cxn modelId="{D5FE2506-1EA1-46F4-A8D2-2B1E3DB8890E}" type="presParOf" srcId="{8C289489-184A-48C5-A87D-097A1900A6AF}" destId="{69D24858-9862-4BEF-AF83-2155B4E0CEE8}" srcOrd="2" destOrd="0" presId="urn:microsoft.com/office/officeart/2005/8/layout/orgChart1"/>
    <dgm:cxn modelId="{5936A6F5-E532-4C19-AE92-F0A5344F27A6}" type="presParOf" srcId="{AD060C44-B1CC-4ABF-9162-77829022C475}" destId="{3E64CAB5-5225-4CD3-8B4F-719BE57130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78011C-8E52-4B2C-8676-AA5430ED319D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0C9866-1EFB-4EC7-86F6-1A3D80F439BC}">
      <dgm:prSet/>
      <dgm:spPr>
        <a:solidFill>
          <a:schemeClr val="accent2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>
              <a:latin typeface="Bahnschrift Light" panose="020B0502040204020203" pitchFamily="34" charset="0"/>
            </a:rPr>
            <a:t>Challenges</a:t>
          </a:r>
          <a:endParaRPr lang="en-US">
            <a:latin typeface="Bahnschrift Light" panose="020B0502040204020203" pitchFamily="34" charset="0"/>
          </a:endParaRPr>
        </a:p>
      </dgm:t>
    </dgm:pt>
    <dgm:pt modelId="{3D11A09E-3F5C-4951-9680-0E5B83A87E4A}" type="parTrans" cxnId="{AB634A79-270A-4719-B785-F0DD576CE9AB}">
      <dgm:prSet/>
      <dgm:spPr/>
      <dgm:t>
        <a:bodyPr/>
        <a:lstStyle/>
        <a:p>
          <a:endParaRPr lang="en-US"/>
        </a:p>
      </dgm:t>
    </dgm:pt>
    <dgm:pt modelId="{87098858-A234-41D4-AF18-DDDDD943FDE9}" type="sibTrans" cxnId="{AB634A79-270A-4719-B785-F0DD576CE9AB}">
      <dgm:prSet/>
      <dgm:spPr/>
      <dgm:t>
        <a:bodyPr/>
        <a:lstStyle/>
        <a:p>
          <a:endParaRPr lang="en-US"/>
        </a:p>
      </dgm:t>
    </dgm:pt>
    <dgm:pt modelId="{08C8C709-CC93-4ACA-B0A1-0A9C6AAAF148}">
      <dgm:prSet/>
      <dgm:spPr>
        <a:solidFill>
          <a:schemeClr val="accent4">
            <a:lumMod val="50000"/>
          </a:schemeClr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>
              <a:latin typeface="Bahnschrift Light" panose="020B0502040204020203" pitchFamily="34" charset="0"/>
            </a:rPr>
            <a:t>Bias-variance trade-off</a:t>
          </a:r>
          <a:endParaRPr lang="en-US">
            <a:latin typeface="Bahnschrift Light" panose="020B0502040204020203" pitchFamily="34" charset="0"/>
          </a:endParaRPr>
        </a:p>
      </dgm:t>
    </dgm:pt>
    <dgm:pt modelId="{105D9AB4-D168-4F0F-B2C6-7C383C7BB0E6}" type="parTrans" cxnId="{54B58D96-AA9B-4F0E-90FB-2C537599B41E}">
      <dgm:prSet/>
      <dgm:spPr/>
      <dgm:t>
        <a:bodyPr/>
        <a:lstStyle/>
        <a:p>
          <a:endParaRPr lang="en-US"/>
        </a:p>
      </dgm:t>
    </dgm:pt>
    <dgm:pt modelId="{B101F5AC-6E8C-441F-9330-40DB95163DED}" type="sibTrans" cxnId="{54B58D96-AA9B-4F0E-90FB-2C537599B41E}">
      <dgm:prSet/>
      <dgm:spPr/>
      <dgm:t>
        <a:bodyPr/>
        <a:lstStyle/>
        <a:p>
          <a:endParaRPr lang="en-US"/>
        </a:p>
      </dgm:t>
    </dgm:pt>
    <dgm:pt modelId="{463D7728-B5F0-4661-8238-338D349CA565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>
              <a:latin typeface="Bahnschrift Light" panose="020B0502040204020203" pitchFamily="34" charset="0"/>
            </a:rPr>
            <a:t>Over-fitting</a:t>
          </a:r>
          <a:endParaRPr lang="en-US">
            <a:latin typeface="Bahnschrift Light" panose="020B0502040204020203" pitchFamily="34" charset="0"/>
          </a:endParaRPr>
        </a:p>
      </dgm:t>
    </dgm:pt>
    <dgm:pt modelId="{06F1E582-819A-4688-9E4A-B6AC903F2072}" type="parTrans" cxnId="{0C3EA0E2-95A2-42C5-8672-39C9C13037E6}">
      <dgm:prSet/>
      <dgm:spPr/>
      <dgm:t>
        <a:bodyPr/>
        <a:lstStyle/>
        <a:p>
          <a:endParaRPr lang="en-US"/>
        </a:p>
      </dgm:t>
    </dgm:pt>
    <dgm:pt modelId="{6C813031-00C8-4FB6-BDD3-D69C69C32F60}" type="sibTrans" cxnId="{0C3EA0E2-95A2-42C5-8672-39C9C13037E6}">
      <dgm:prSet/>
      <dgm:spPr/>
      <dgm:t>
        <a:bodyPr/>
        <a:lstStyle/>
        <a:p>
          <a:endParaRPr lang="en-US"/>
        </a:p>
      </dgm:t>
    </dgm:pt>
    <dgm:pt modelId="{21D2C2ED-54D2-4449-B705-782DE38D99EF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>
              <a:latin typeface="Bahnschrift Light" panose="020B0502040204020203" pitchFamily="34" charset="0"/>
            </a:rPr>
            <a:t>Under-fitting</a:t>
          </a:r>
          <a:endParaRPr lang="en-US">
            <a:latin typeface="Bahnschrift Light" panose="020B0502040204020203" pitchFamily="34" charset="0"/>
          </a:endParaRPr>
        </a:p>
      </dgm:t>
    </dgm:pt>
    <dgm:pt modelId="{81BF4063-B968-4E6D-8B6B-E5CF08D08BCB}" type="parTrans" cxnId="{BC419843-76DC-4ACE-AAC2-6E2661D77421}">
      <dgm:prSet/>
      <dgm:spPr/>
      <dgm:t>
        <a:bodyPr/>
        <a:lstStyle/>
        <a:p>
          <a:endParaRPr lang="en-US"/>
        </a:p>
      </dgm:t>
    </dgm:pt>
    <dgm:pt modelId="{C907E6D1-B5B3-4A6E-A6F5-F9485955ECEF}" type="sibTrans" cxnId="{BC419843-76DC-4ACE-AAC2-6E2661D77421}">
      <dgm:prSet/>
      <dgm:spPr/>
      <dgm:t>
        <a:bodyPr/>
        <a:lstStyle/>
        <a:p>
          <a:endParaRPr lang="en-US"/>
        </a:p>
      </dgm:t>
    </dgm:pt>
    <dgm:pt modelId="{87671443-4457-4E84-ADAB-DF745B35794C}">
      <dgm:prSet/>
      <dgm:spPr>
        <a:solidFill>
          <a:schemeClr val="accent4">
            <a:lumMod val="50000"/>
          </a:schemeClr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i="0" dirty="0">
              <a:latin typeface="Bahnschrift Light" panose="020B0502040204020203" pitchFamily="34" charset="0"/>
            </a:rPr>
            <a:t>Natural language processing (NLP)</a:t>
          </a:r>
          <a:endParaRPr lang="en-US" dirty="0">
            <a:latin typeface="Bahnschrift Light" panose="020B0502040204020203" pitchFamily="34" charset="0"/>
          </a:endParaRPr>
        </a:p>
      </dgm:t>
    </dgm:pt>
    <dgm:pt modelId="{3589DBF3-D64E-43D4-B9C3-87BE7F1017B6}" type="parTrans" cxnId="{48E26FC6-6291-4E2A-B962-A8E4A81229DD}">
      <dgm:prSet/>
      <dgm:spPr/>
      <dgm:t>
        <a:bodyPr/>
        <a:lstStyle/>
        <a:p>
          <a:endParaRPr lang="en-US"/>
        </a:p>
      </dgm:t>
    </dgm:pt>
    <dgm:pt modelId="{CC5BE196-A162-46B5-8E63-5CB12FE1114B}" type="sibTrans" cxnId="{48E26FC6-6291-4E2A-B962-A8E4A81229DD}">
      <dgm:prSet/>
      <dgm:spPr/>
      <dgm:t>
        <a:bodyPr/>
        <a:lstStyle/>
        <a:p>
          <a:endParaRPr lang="en-US"/>
        </a:p>
      </dgm:t>
    </dgm:pt>
    <dgm:pt modelId="{441FFDAD-414C-4A0F-A2BE-EC0248153AA9}">
      <dgm:prSet/>
      <dgm:spPr>
        <a:solidFill>
          <a:schemeClr val="accent4">
            <a:lumMod val="50000"/>
          </a:schemeClr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dirty="0">
              <a:latin typeface="Bahnschrift Light" panose="020B0502040204020203" pitchFamily="34" charset="0"/>
            </a:rPr>
            <a:t>One-shot learning</a:t>
          </a:r>
          <a:endParaRPr lang="en-US" dirty="0">
            <a:latin typeface="Bahnschrift Light" panose="020B0502040204020203" pitchFamily="34" charset="0"/>
          </a:endParaRPr>
        </a:p>
      </dgm:t>
    </dgm:pt>
    <dgm:pt modelId="{9AEE6F2B-EC76-4440-ABA5-491140884D3F}" type="parTrans" cxnId="{690A86B2-9136-4222-8687-82E89DBFF625}">
      <dgm:prSet/>
      <dgm:spPr/>
      <dgm:t>
        <a:bodyPr/>
        <a:lstStyle/>
        <a:p>
          <a:endParaRPr lang="en-US"/>
        </a:p>
      </dgm:t>
    </dgm:pt>
    <dgm:pt modelId="{1A0ABE67-F2E8-4DFC-A1F7-04E06B8BFC8B}" type="sibTrans" cxnId="{690A86B2-9136-4222-8687-82E89DBFF625}">
      <dgm:prSet/>
      <dgm:spPr/>
      <dgm:t>
        <a:bodyPr/>
        <a:lstStyle/>
        <a:p>
          <a:endParaRPr lang="en-US"/>
        </a:p>
      </dgm:t>
    </dgm:pt>
    <dgm:pt modelId="{01553570-A559-4FFD-9BD6-A6B2CF9492BE}">
      <dgm:prSet/>
      <dgm:spPr>
        <a:solidFill>
          <a:schemeClr val="accent4">
            <a:lumMod val="50000"/>
          </a:schemeClr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dirty="0">
              <a:latin typeface="Bahnschrift Light" panose="020B0502040204020203" pitchFamily="34" charset="0"/>
            </a:rPr>
            <a:t>Object localization</a:t>
          </a:r>
          <a:endParaRPr lang="en-US" dirty="0">
            <a:latin typeface="Bahnschrift Light" panose="020B0502040204020203" pitchFamily="34" charset="0"/>
          </a:endParaRPr>
        </a:p>
      </dgm:t>
    </dgm:pt>
    <dgm:pt modelId="{2AE8BAB2-1374-4F20-999A-2A5558499A9B}" type="parTrans" cxnId="{B7C9378A-D00A-42BB-9045-D3C9CE126E91}">
      <dgm:prSet/>
      <dgm:spPr/>
      <dgm:t>
        <a:bodyPr/>
        <a:lstStyle/>
        <a:p>
          <a:endParaRPr lang="en-US"/>
        </a:p>
      </dgm:t>
    </dgm:pt>
    <dgm:pt modelId="{7178FCC9-3A9E-4BD3-82F6-0806A14FEEBF}" type="sibTrans" cxnId="{B7C9378A-D00A-42BB-9045-D3C9CE126E91}">
      <dgm:prSet/>
      <dgm:spPr/>
      <dgm:t>
        <a:bodyPr/>
        <a:lstStyle/>
        <a:p>
          <a:endParaRPr lang="en-US"/>
        </a:p>
      </dgm:t>
    </dgm:pt>
    <dgm:pt modelId="{5255A414-6A58-4B63-95AE-3928728D67E2}">
      <dgm:prSet/>
      <dgm:spPr>
        <a:solidFill>
          <a:schemeClr val="accent4">
            <a:lumMod val="50000"/>
          </a:schemeClr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dirty="0">
              <a:latin typeface="Bahnschrift Light" panose="020B0502040204020203" pitchFamily="34" charset="0"/>
            </a:rPr>
            <a:t>No reference analysis	</a:t>
          </a:r>
          <a:endParaRPr lang="en-US" dirty="0">
            <a:latin typeface="Bahnschrift Light" panose="020B0502040204020203" pitchFamily="34" charset="0"/>
          </a:endParaRPr>
        </a:p>
      </dgm:t>
    </dgm:pt>
    <dgm:pt modelId="{2B72656C-9533-4707-9DCC-9802ECCB8B1C}" type="parTrans" cxnId="{B74BA665-CC49-4E71-9CBE-61A717BA9B8E}">
      <dgm:prSet/>
      <dgm:spPr/>
      <dgm:t>
        <a:bodyPr/>
        <a:lstStyle/>
        <a:p>
          <a:endParaRPr lang="en-US"/>
        </a:p>
      </dgm:t>
    </dgm:pt>
    <dgm:pt modelId="{899A7576-454C-41A6-9E4C-7E1FC17F9D57}" type="sibTrans" cxnId="{B74BA665-CC49-4E71-9CBE-61A717BA9B8E}">
      <dgm:prSet/>
      <dgm:spPr/>
      <dgm:t>
        <a:bodyPr/>
        <a:lstStyle/>
        <a:p>
          <a:endParaRPr lang="en-US"/>
        </a:p>
      </dgm:t>
    </dgm:pt>
    <dgm:pt modelId="{56F74D06-D39E-476B-B30E-3AC5B9D57AF1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dirty="0">
              <a:latin typeface="Bahnschrift Light" panose="020B0502040204020203" pitchFamily="34" charset="0"/>
            </a:rPr>
            <a:t>Quality assessment</a:t>
          </a:r>
          <a:endParaRPr lang="en-US" dirty="0">
            <a:latin typeface="Bahnschrift Light" panose="020B0502040204020203" pitchFamily="34" charset="0"/>
          </a:endParaRPr>
        </a:p>
      </dgm:t>
    </dgm:pt>
    <dgm:pt modelId="{AB21091B-D369-41B2-9F7F-5BFABCAC37BA}" type="parTrans" cxnId="{C5A9DBF3-31F7-4A4D-9BE7-985D5A8BD4CD}">
      <dgm:prSet/>
      <dgm:spPr/>
      <dgm:t>
        <a:bodyPr/>
        <a:lstStyle/>
        <a:p>
          <a:endParaRPr lang="en-US"/>
        </a:p>
      </dgm:t>
    </dgm:pt>
    <dgm:pt modelId="{5822A66C-8A11-404E-B54E-F92F61AB1B4A}" type="sibTrans" cxnId="{C5A9DBF3-31F7-4A4D-9BE7-985D5A8BD4CD}">
      <dgm:prSet/>
      <dgm:spPr/>
      <dgm:t>
        <a:bodyPr/>
        <a:lstStyle/>
        <a:p>
          <a:endParaRPr lang="en-US"/>
        </a:p>
      </dgm:t>
    </dgm:pt>
    <dgm:pt modelId="{3546473C-3F93-4460-BF74-562E7AA3CB43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dirty="0">
              <a:latin typeface="Bahnschrift Light" panose="020B0502040204020203" pitchFamily="34" charset="0"/>
            </a:rPr>
            <a:t>Noise removal</a:t>
          </a:r>
          <a:endParaRPr lang="en-US" dirty="0">
            <a:latin typeface="Bahnschrift Light" panose="020B0502040204020203" pitchFamily="34" charset="0"/>
          </a:endParaRPr>
        </a:p>
      </dgm:t>
    </dgm:pt>
    <dgm:pt modelId="{E4C3787F-1AE3-4FAA-B10C-E167117CABF7}" type="parTrans" cxnId="{20B0BAC3-7977-45E1-9A0F-5D1F6FB47A47}">
      <dgm:prSet/>
      <dgm:spPr/>
      <dgm:t>
        <a:bodyPr/>
        <a:lstStyle/>
        <a:p>
          <a:endParaRPr lang="en-US"/>
        </a:p>
      </dgm:t>
    </dgm:pt>
    <dgm:pt modelId="{4FF4EE51-B09C-4CAE-A306-862ABB611660}" type="sibTrans" cxnId="{20B0BAC3-7977-45E1-9A0F-5D1F6FB47A47}">
      <dgm:prSet/>
      <dgm:spPr/>
      <dgm:t>
        <a:bodyPr/>
        <a:lstStyle/>
        <a:p>
          <a:endParaRPr lang="en-US"/>
        </a:p>
      </dgm:t>
    </dgm:pt>
    <dgm:pt modelId="{23E97A13-E97A-4404-A178-345F4B986B4F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u="none" dirty="0">
              <a:latin typeface="Bahnschrift Light" panose="020B0502040204020203" pitchFamily="34" charset="0"/>
            </a:rPr>
            <a:t>Text-to-speech conversion</a:t>
          </a:r>
        </a:p>
      </dgm:t>
    </dgm:pt>
    <dgm:pt modelId="{AF146883-0C8D-4392-95E2-2567053C15D6}" type="parTrans" cxnId="{9B4CC02A-4210-4EE4-A84C-AFF1F8581D8A}">
      <dgm:prSet/>
      <dgm:spPr/>
      <dgm:t>
        <a:bodyPr/>
        <a:lstStyle/>
        <a:p>
          <a:endParaRPr lang="en-US"/>
        </a:p>
      </dgm:t>
    </dgm:pt>
    <dgm:pt modelId="{1CE74617-C77B-42DB-820A-ED986C69B3E2}" type="sibTrans" cxnId="{9B4CC02A-4210-4EE4-A84C-AFF1F8581D8A}">
      <dgm:prSet/>
      <dgm:spPr/>
      <dgm:t>
        <a:bodyPr/>
        <a:lstStyle/>
        <a:p>
          <a:endParaRPr lang="en-US"/>
        </a:p>
      </dgm:t>
    </dgm:pt>
    <dgm:pt modelId="{F1A2A304-FF42-4844-81AE-F8006DFF65A0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i="0" u="none" dirty="0">
              <a:latin typeface="Bahnschrift Light" panose="020B0502040204020203" pitchFamily="34" charset="0"/>
            </a:rPr>
            <a:t>Language translation</a:t>
          </a:r>
          <a:endParaRPr lang="en-US" b="0" u="none" dirty="0">
            <a:latin typeface="Bahnschrift Light" panose="020B0502040204020203" pitchFamily="34" charset="0"/>
          </a:endParaRPr>
        </a:p>
      </dgm:t>
    </dgm:pt>
    <dgm:pt modelId="{DDFE9DD2-91EA-49A0-B917-CC99EC65EAD7}" type="parTrans" cxnId="{AC06DAEA-8343-4E65-A462-762A7A473BAC}">
      <dgm:prSet/>
      <dgm:spPr/>
      <dgm:t>
        <a:bodyPr/>
        <a:lstStyle/>
        <a:p>
          <a:endParaRPr lang="en-US"/>
        </a:p>
      </dgm:t>
    </dgm:pt>
    <dgm:pt modelId="{907BAECE-F41D-436D-BE76-2E4E91E36A22}" type="sibTrans" cxnId="{AC06DAEA-8343-4E65-A462-762A7A473BAC}">
      <dgm:prSet/>
      <dgm:spPr/>
      <dgm:t>
        <a:bodyPr/>
        <a:lstStyle/>
        <a:p>
          <a:endParaRPr lang="en-US"/>
        </a:p>
      </dgm:t>
    </dgm:pt>
    <dgm:pt modelId="{1740739A-E316-4F09-9052-62364BC2F435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i="0" u="none" dirty="0">
              <a:latin typeface="Bahnschrift Light" panose="020B0502040204020203" pitchFamily="34" charset="0"/>
            </a:rPr>
            <a:t>Optical character recognition</a:t>
          </a:r>
          <a:endParaRPr lang="en-US" b="0" u="none" dirty="0">
            <a:latin typeface="Bahnschrift Light" panose="020B0502040204020203" pitchFamily="34" charset="0"/>
          </a:endParaRPr>
        </a:p>
      </dgm:t>
    </dgm:pt>
    <dgm:pt modelId="{14CC529D-1066-48D5-842D-0A11392DF0AC}" type="parTrans" cxnId="{9F7D11D0-6DEA-43C1-B9C8-31B7D1B7677A}">
      <dgm:prSet/>
      <dgm:spPr/>
      <dgm:t>
        <a:bodyPr/>
        <a:lstStyle/>
        <a:p>
          <a:endParaRPr lang="en-US"/>
        </a:p>
      </dgm:t>
    </dgm:pt>
    <dgm:pt modelId="{15605337-B4B8-44C4-8167-22BC802EF738}" type="sibTrans" cxnId="{9F7D11D0-6DEA-43C1-B9C8-31B7D1B7677A}">
      <dgm:prSet/>
      <dgm:spPr/>
      <dgm:t>
        <a:bodyPr/>
        <a:lstStyle/>
        <a:p>
          <a:endParaRPr lang="en-US"/>
        </a:p>
      </dgm:t>
    </dgm:pt>
    <dgm:pt modelId="{A4AAF8DC-24CD-4862-B65F-E7080F4D4AE5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i="0" u="none" dirty="0">
              <a:latin typeface="Bahnschrift Light" panose="020B0502040204020203" pitchFamily="34" charset="0"/>
            </a:rPr>
            <a:t>Speech segmentation</a:t>
          </a:r>
          <a:endParaRPr lang="en-US" b="0" u="none" dirty="0">
            <a:latin typeface="Bahnschrift Light" panose="020B0502040204020203" pitchFamily="34" charset="0"/>
          </a:endParaRPr>
        </a:p>
      </dgm:t>
    </dgm:pt>
    <dgm:pt modelId="{F93C99D4-B2D0-4A36-9B9D-529DF2BADAF9}" type="parTrans" cxnId="{157D7AAF-BF97-4D43-8627-13A9093B0958}">
      <dgm:prSet/>
      <dgm:spPr/>
      <dgm:t>
        <a:bodyPr/>
        <a:lstStyle/>
        <a:p>
          <a:endParaRPr lang="en-US"/>
        </a:p>
      </dgm:t>
    </dgm:pt>
    <dgm:pt modelId="{E57F63DD-AEE6-4182-84B4-2846CA80F23E}" type="sibTrans" cxnId="{157D7AAF-BF97-4D43-8627-13A9093B0958}">
      <dgm:prSet/>
      <dgm:spPr/>
      <dgm:t>
        <a:bodyPr/>
        <a:lstStyle/>
        <a:p>
          <a:endParaRPr lang="en-US"/>
        </a:p>
      </dgm:t>
    </dgm:pt>
    <dgm:pt modelId="{34AEE554-CC2A-4DF1-BD0A-A9A753A92A09}">
      <dgm:prSet/>
      <dgm:spPr>
        <a:solidFill>
          <a:srgbClr val="7030A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i="0" u="none" dirty="0">
              <a:latin typeface="Bahnschrift Light" panose="020B0502040204020203" pitchFamily="34" charset="0"/>
            </a:rPr>
            <a:t>Grammar correction</a:t>
          </a:r>
          <a:endParaRPr lang="en-US" b="0" u="none" dirty="0">
            <a:latin typeface="Bahnschrift Light" panose="020B0502040204020203" pitchFamily="34" charset="0"/>
          </a:endParaRPr>
        </a:p>
      </dgm:t>
    </dgm:pt>
    <dgm:pt modelId="{1AE5BF38-730E-4D87-AFE0-7FECB3BE94AA}" type="parTrans" cxnId="{CC3333F7-B0D8-41C9-8D48-C74FFCE048FC}">
      <dgm:prSet/>
      <dgm:spPr/>
      <dgm:t>
        <a:bodyPr/>
        <a:lstStyle/>
        <a:p>
          <a:endParaRPr lang="en-US"/>
        </a:p>
      </dgm:t>
    </dgm:pt>
    <dgm:pt modelId="{6A62E8CE-070E-4CE2-84E3-76FE6209B1DD}" type="sibTrans" cxnId="{CC3333F7-B0D8-41C9-8D48-C74FFCE048FC}">
      <dgm:prSet/>
      <dgm:spPr/>
      <dgm:t>
        <a:bodyPr/>
        <a:lstStyle/>
        <a:p>
          <a:endParaRPr lang="en-US"/>
        </a:p>
      </dgm:t>
    </dgm:pt>
    <dgm:pt modelId="{BCFC85D7-EF7E-4C4F-8F45-FD3ED8AF31FD}" type="pres">
      <dgm:prSet presAssocID="{EB78011C-8E52-4B2C-8676-AA5430ED319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43BE8D-FC37-433F-83E7-8E87E1BEA700}" type="pres">
      <dgm:prSet presAssocID="{8A0C9866-1EFB-4EC7-86F6-1A3D80F439BC}" presName="root1" presStyleCnt="0"/>
      <dgm:spPr/>
    </dgm:pt>
    <dgm:pt modelId="{286BA1B3-9469-4CE9-B163-D0EAB8FAAA5C}" type="pres">
      <dgm:prSet presAssocID="{8A0C9866-1EFB-4EC7-86F6-1A3D80F439BC}" presName="LevelOneTextNode" presStyleLbl="node0" presStyleIdx="0" presStyleCnt="1">
        <dgm:presLayoutVars>
          <dgm:chPref val="3"/>
        </dgm:presLayoutVars>
      </dgm:prSet>
      <dgm:spPr/>
    </dgm:pt>
    <dgm:pt modelId="{502B71FF-BA45-4D02-B3CE-BEA1C8C86963}" type="pres">
      <dgm:prSet presAssocID="{8A0C9866-1EFB-4EC7-86F6-1A3D80F439BC}" presName="level2hierChild" presStyleCnt="0"/>
      <dgm:spPr/>
    </dgm:pt>
    <dgm:pt modelId="{3C80B260-8441-4057-BFD1-428292FFFE51}" type="pres">
      <dgm:prSet presAssocID="{105D9AB4-D168-4F0F-B2C6-7C383C7BB0E6}" presName="conn2-1" presStyleLbl="parChTrans1D2" presStyleIdx="0" presStyleCnt="5"/>
      <dgm:spPr/>
    </dgm:pt>
    <dgm:pt modelId="{22C2C9A6-9467-4B74-B393-F8DEC5BB04A4}" type="pres">
      <dgm:prSet presAssocID="{105D9AB4-D168-4F0F-B2C6-7C383C7BB0E6}" presName="connTx" presStyleLbl="parChTrans1D2" presStyleIdx="0" presStyleCnt="5"/>
      <dgm:spPr/>
    </dgm:pt>
    <dgm:pt modelId="{23E804F7-B4C1-4AE7-95A1-BDF6B6766AAA}" type="pres">
      <dgm:prSet presAssocID="{08C8C709-CC93-4ACA-B0A1-0A9C6AAAF148}" presName="root2" presStyleCnt="0"/>
      <dgm:spPr/>
    </dgm:pt>
    <dgm:pt modelId="{56EE5F0A-1FAD-4B3F-AE8C-9DD85C217E21}" type="pres">
      <dgm:prSet presAssocID="{08C8C709-CC93-4ACA-B0A1-0A9C6AAAF148}" presName="LevelTwoTextNode" presStyleLbl="node2" presStyleIdx="0" presStyleCnt="5" custScaleX="232307">
        <dgm:presLayoutVars>
          <dgm:chPref val="3"/>
        </dgm:presLayoutVars>
      </dgm:prSet>
      <dgm:spPr/>
    </dgm:pt>
    <dgm:pt modelId="{0570168C-59C7-482B-9658-4970F03571D5}" type="pres">
      <dgm:prSet presAssocID="{08C8C709-CC93-4ACA-B0A1-0A9C6AAAF148}" presName="level3hierChild" presStyleCnt="0"/>
      <dgm:spPr/>
    </dgm:pt>
    <dgm:pt modelId="{AB30B6B8-A97E-4635-BE5E-86BF9BC35C81}" type="pres">
      <dgm:prSet presAssocID="{06F1E582-819A-4688-9E4A-B6AC903F2072}" presName="conn2-1" presStyleLbl="parChTrans1D3" presStyleIdx="0" presStyleCnt="9"/>
      <dgm:spPr/>
    </dgm:pt>
    <dgm:pt modelId="{DF732571-A6E7-4095-A574-332E3A25661F}" type="pres">
      <dgm:prSet presAssocID="{06F1E582-819A-4688-9E4A-B6AC903F2072}" presName="connTx" presStyleLbl="parChTrans1D3" presStyleIdx="0" presStyleCnt="9"/>
      <dgm:spPr/>
    </dgm:pt>
    <dgm:pt modelId="{4AD4CB0A-FE84-4163-B687-9A2307795A6F}" type="pres">
      <dgm:prSet presAssocID="{463D7728-B5F0-4661-8238-338D349CA565}" presName="root2" presStyleCnt="0"/>
      <dgm:spPr/>
    </dgm:pt>
    <dgm:pt modelId="{C1745C9A-8DAC-4A27-BFE4-AA2DDD698678}" type="pres">
      <dgm:prSet presAssocID="{463D7728-B5F0-4661-8238-338D349CA565}" presName="LevelTwoTextNode" presStyleLbl="node3" presStyleIdx="0" presStyleCnt="9" custScaleX="193589">
        <dgm:presLayoutVars>
          <dgm:chPref val="3"/>
        </dgm:presLayoutVars>
      </dgm:prSet>
      <dgm:spPr/>
    </dgm:pt>
    <dgm:pt modelId="{10DEB9AE-B87F-42D9-BC7C-84550806D12D}" type="pres">
      <dgm:prSet presAssocID="{463D7728-B5F0-4661-8238-338D349CA565}" presName="level3hierChild" presStyleCnt="0"/>
      <dgm:spPr/>
    </dgm:pt>
    <dgm:pt modelId="{7AB076CF-EF03-4C24-99D8-0E511C7B5FE4}" type="pres">
      <dgm:prSet presAssocID="{81BF4063-B968-4E6D-8B6B-E5CF08D08BCB}" presName="conn2-1" presStyleLbl="parChTrans1D3" presStyleIdx="1" presStyleCnt="9"/>
      <dgm:spPr/>
    </dgm:pt>
    <dgm:pt modelId="{C6ACF66E-8696-4961-80A2-0ECD14ADFC39}" type="pres">
      <dgm:prSet presAssocID="{81BF4063-B968-4E6D-8B6B-E5CF08D08BCB}" presName="connTx" presStyleLbl="parChTrans1D3" presStyleIdx="1" presStyleCnt="9"/>
      <dgm:spPr/>
    </dgm:pt>
    <dgm:pt modelId="{2DD606D9-32D8-4D0C-80B2-2DBDC7EE4FF9}" type="pres">
      <dgm:prSet presAssocID="{21D2C2ED-54D2-4449-B705-782DE38D99EF}" presName="root2" presStyleCnt="0"/>
      <dgm:spPr/>
    </dgm:pt>
    <dgm:pt modelId="{0E1A273D-EDC4-4FBD-823F-551591A8825F}" type="pres">
      <dgm:prSet presAssocID="{21D2C2ED-54D2-4449-B705-782DE38D99EF}" presName="LevelTwoTextNode" presStyleLbl="node3" presStyleIdx="1" presStyleCnt="9" custScaleX="193589">
        <dgm:presLayoutVars>
          <dgm:chPref val="3"/>
        </dgm:presLayoutVars>
      </dgm:prSet>
      <dgm:spPr/>
    </dgm:pt>
    <dgm:pt modelId="{BD2614FC-7C20-41A6-A55A-6EFABD4B720B}" type="pres">
      <dgm:prSet presAssocID="{21D2C2ED-54D2-4449-B705-782DE38D99EF}" presName="level3hierChild" presStyleCnt="0"/>
      <dgm:spPr/>
    </dgm:pt>
    <dgm:pt modelId="{2BB0BA11-0540-443A-9EE4-FE1DFFED620F}" type="pres">
      <dgm:prSet presAssocID="{3589DBF3-D64E-43D4-B9C3-87BE7F1017B6}" presName="conn2-1" presStyleLbl="parChTrans1D2" presStyleIdx="1" presStyleCnt="5"/>
      <dgm:spPr/>
    </dgm:pt>
    <dgm:pt modelId="{02F5BC37-71A7-449C-A1B4-18934F27DD5F}" type="pres">
      <dgm:prSet presAssocID="{3589DBF3-D64E-43D4-B9C3-87BE7F1017B6}" presName="connTx" presStyleLbl="parChTrans1D2" presStyleIdx="1" presStyleCnt="5"/>
      <dgm:spPr/>
    </dgm:pt>
    <dgm:pt modelId="{0DF11E8C-9295-43CB-A9CE-B60F3F505BDB}" type="pres">
      <dgm:prSet presAssocID="{87671443-4457-4E84-ADAB-DF745B35794C}" presName="root2" presStyleCnt="0"/>
      <dgm:spPr/>
    </dgm:pt>
    <dgm:pt modelId="{7BED99AD-467F-47E6-AE69-1FA36D86FB47}" type="pres">
      <dgm:prSet presAssocID="{87671443-4457-4E84-ADAB-DF745B35794C}" presName="LevelTwoTextNode" presStyleLbl="node2" presStyleIdx="1" presStyleCnt="5" custScaleX="232307">
        <dgm:presLayoutVars>
          <dgm:chPref val="3"/>
        </dgm:presLayoutVars>
      </dgm:prSet>
      <dgm:spPr/>
    </dgm:pt>
    <dgm:pt modelId="{A42AD895-FEE3-461C-BA6A-0A4C3E905863}" type="pres">
      <dgm:prSet presAssocID="{87671443-4457-4E84-ADAB-DF745B35794C}" presName="level3hierChild" presStyleCnt="0"/>
      <dgm:spPr/>
    </dgm:pt>
    <dgm:pt modelId="{3B4D64DF-9DEF-443D-A251-A6D59F2A8E45}" type="pres">
      <dgm:prSet presAssocID="{AF146883-0C8D-4392-95E2-2567053C15D6}" presName="conn2-1" presStyleLbl="parChTrans1D3" presStyleIdx="2" presStyleCnt="9"/>
      <dgm:spPr/>
    </dgm:pt>
    <dgm:pt modelId="{4ED28A26-53B0-4D6D-B7BB-42916CE65764}" type="pres">
      <dgm:prSet presAssocID="{AF146883-0C8D-4392-95E2-2567053C15D6}" presName="connTx" presStyleLbl="parChTrans1D3" presStyleIdx="2" presStyleCnt="9"/>
      <dgm:spPr/>
    </dgm:pt>
    <dgm:pt modelId="{643AD5CB-F2D8-4F8C-89B6-C6426B0B8CAE}" type="pres">
      <dgm:prSet presAssocID="{23E97A13-E97A-4404-A178-345F4B986B4F}" presName="root2" presStyleCnt="0"/>
      <dgm:spPr/>
    </dgm:pt>
    <dgm:pt modelId="{95743F5F-398A-4E7E-9602-ABB88CFDE842}" type="pres">
      <dgm:prSet presAssocID="{23E97A13-E97A-4404-A178-345F4B986B4F}" presName="LevelTwoTextNode" presStyleLbl="node3" presStyleIdx="2" presStyleCnt="9" custScaleX="193589">
        <dgm:presLayoutVars>
          <dgm:chPref val="3"/>
        </dgm:presLayoutVars>
      </dgm:prSet>
      <dgm:spPr/>
    </dgm:pt>
    <dgm:pt modelId="{03C54244-C32C-497B-92D3-2ADA4BFB8BC2}" type="pres">
      <dgm:prSet presAssocID="{23E97A13-E97A-4404-A178-345F4B986B4F}" presName="level3hierChild" presStyleCnt="0"/>
      <dgm:spPr/>
    </dgm:pt>
    <dgm:pt modelId="{D4A47537-682A-4144-A145-6F0E3A6216B3}" type="pres">
      <dgm:prSet presAssocID="{F93C99D4-B2D0-4A36-9B9D-529DF2BADAF9}" presName="conn2-1" presStyleLbl="parChTrans1D3" presStyleIdx="3" presStyleCnt="9"/>
      <dgm:spPr/>
    </dgm:pt>
    <dgm:pt modelId="{0D38275B-5B3A-44FD-B507-C7E7E5D3D420}" type="pres">
      <dgm:prSet presAssocID="{F93C99D4-B2D0-4A36-9B9D-529DF2BADAF9}" presName="connTx" presStyleLbl="parChTrans1D3" presStyleIdx="3" presStyleCnt="9"/>
      <dgm:spPr/>
    </dgm:pt>
    <dgm:pt modelId="{B986442D-25C4-4559-AA8F-9906DF1EA091}" type="pres">
      <dgm:prSet presAssocID="{A4AAF8DC-24CD-4862-B65F-E7080F4D4AE5}" presName="root2" presStyleCnt="0"/>
      <dgm:spPr/>
    </dgm:pt>
    <dgm:pt modelId="{9615CACC-AA15-4D38-8C6C-9EE30AE7430B}" type="pres">
      <dgm:prSet presAssocID="{A4AAF8DC-24CD-4862-B65F-E7080F4D4AE5}" presName="LevelTwoTextNode" presStyleLbl="node3" presStyleIdx="3" presStyleCnt="9" custScaleX="193589">
        <dgm:presLayoutVars>
          <dgm:chPref val="3"/>
        </dgm:presLayoutVars>
      </dgm:prSet>
      <dgm:spPr/>
    </dgm:pt>
    <dgm:pt modelId="{132DC440-4234-4E73-987A-6D9C87FCFFB2}" type="pres">
      <dgm:prSet presAssocID="{A4AAF8DC-24CD-4862-B65F-E7080F4D4AE5}" presName="level3hierChild" presStyleCnt="0"/>
      <dgm:spPr/>
    </dgm:pt>
    <dgm:pt modelId="{3899C2BB-4F11-48F0-AADD-577233A457CF}" type="pres">
      <dgm:prSet presAssocID="{1AE5BF38-730E-4D87-AFE0-7FECB3BE94AA}" presName="conn2-1" presStyleLbl="parChTrans1D3" presStyleIdx="4" presStyleCnt="9"/>
      <dgm:spPr/>
    </dgm:pt>
    <dgm:pt modelId="{F4BA7D12-D2BB-4129-BE08-7117B7243DDF}" type="pres">
      <dgm:prSet presAssocID="{1AE5BF38-730E-4D87-AFE0-7FECB3BE94AA}" presName="connTx" presStyleLbl="parChTrans1D3" presStyleIdx="4" presStyleCnt="9"/>
      <dgm:spPr/>
    </dgm:pt>
    <dgm:pt modelId="{7149D9A5-128D-438A-8CA9-A29C9E687633}" type="pres">
      <dgm:prSet presAssocID="{34AEE554-CC2A-4DF1-BD0A-A9A753A92A09}" presName="root2" presStyleCnt="0"/>
      <dgm:spPr/>
    </dgm:pt>
    <dgm:pt modelId="{76CDFE9E-3256-4FFB-8474-80822EC05B19}" type="pres">
      <dgm:prSet presAssocID="{34AEE554-CC2A-4DF1-BD0A-A9A753A92A09}" presName="LevelTwoTextNode" presStyleLbl="node3" presStyleIdx="4" presStyleCnt="9" custScaleX="193589">
        <dgm:presLayoutVars>
          <dgm:chPref val="3"/>
        </dgm:presLayoutVars>
      </dgm:prSet>
      <dgm:spPr/>
    </dgm:pt>
    <dgm:pt modelId="{0023717C-2AB5-4FF8-8DF6-423CBF4EC5ED}" type="pres">
      <dgm:prSet presAssocID="{34AEE554-CC2A-4DF1-BD0A-A9A753A92A09}" presName="level3hierChild" presStyleCnt="0"/>
      <dgm:spPr/>
    </dgm:pt>
    <dgm:pt modelId="{70B71D51-F08A-42C2-B0FB-7ADB7A315E90}" type="pres">
      <dgm:prSet presAssocID="{DDFE9DD2-91EA-49A0-B917-CC99EC65EAD7}" presName="conn2-1" presStyleLbl="parChTrans1D3" presStyleIdx="5" presStyleCnt="9"/>
      <dgm:spPr/>
    </dgm:pt>
    <dgm:pt modelId="{54186539-33F7-4A4A-AA16-FC78C5F368A7}" type="pres">
      <dgm:prSet presAssocID="{DDFE9DD2-91EA-49A0-B917-CC99EC65EAD7}" presName="connTx" presStyleLbl="parChTrans1D3" presStyleIdx="5" presStyleCnt="9"/>
      <dgm:spPr/>
    </dgm:pt>
    <dgm:pt modelId="{5FA95929-B338-419D-94D1-3269119ADE37}" type="pres">
      <dgm:prSet presAssocID="{F1A2A304-FF42-4844-81AE-F8006DFF65A0}" presName="root2" presStyleCnt="0"/>
      <dgm:spPr/>
    </dgm:pt>
    <dgm:pt modelId="{0A677CAF-85F2-4139-86C7-6633F4E985A1}" type="pres">
      <dgm:prSet presAssocID="{F1A2A304-FF42-4844-81AE-F8006DFF65A0}" presName="LevelTwoTextNode" presStyleLbl="node3" presStyleIdx="5" presStyleCnt="9" custScaleX="193589">
        <dgm:presLayoutVars>
          <dgm:chPref val="3"/>
        </dgm:presLayoutVars>
      </dgm:prSet>
      <dgm:spPr/>
    </dgm:pt>
    <dgm:pt modelId="{4DF4E4BB-5313-42FB-8658-5539E51492AB}" type="pres">
      <dgm:prSet presAssocID="{F1A2A304-FF42-4844-81AE-F8006DFF65A0}" presName="level3hierChild" presStyleCnt="0"/>
      <dgm:spPr/>
    </dgm:pt>
    <dgm:pt modelId="{60A3F06A-8DD6-4420-9E66-B89170525EBF}" type="pres">
      <dgm:prSet presAssocID="{14CC529D-1066-48D5-842D-0A11392DF0AC}" presName="conn2-1" presStyleLbl="parChTrans1D3" presStyleIdx="6" presStyleCnt="9"/>
      <dgm:spPr/>
    </dgm:pt>
    <dgm:pt modelId="{A50B1306-3179-4731-AE71-D263271D2E64}" type="pres">
      <dgm:prSet presAssocID="{14CC529D-1066-48D5-842D-0A11392DF0AC}" presName="connTx" presStyleLbl="parChTrans1D3" presStyleIdx="6" presStyleCnt="9"/>
      <dgm:spPr/>
    </dgm:pt>
    <dgm:pt modelId="{B7E0CDA4-3909-4AC6-B6BB-E5F7D266B3A4}" type="pres">
      <dgm:prSet presAssocID="{1740739A-E316-4F09-9052-62364BC2F435}" presName="root2" presStyleCnt="0"/>
      <dgm:spPr/>
    </dgm:pt>
    <dgm:pt modelId="{71E624EB-5245-4612-95BB-52312D027A9B}" type="pres">
      <dgm:prSet presAssocID="{1740739A-E316-4F09-9052-62364BC2F435}" presName="LevelTwoTextNode" presStyleLbl="node3" presStyleIdx="6" presStyleCnt="9" custScaleX="193589">
        <dgm:presLayoutVars>
          <dgm:chPref val="3"/>
        </dgm:presLayoutVars>
      </dgm:prSet>
      <dgm:spPr/>
    </dgm:pt>
    <dgm:pt modelId="{E078734F-D71C-4353-86AA-AD3BD11B08BE}" type="pres">
      <dgm:prSet presAssocID="{1740739A-E316-4F09-9052-62364BC2F435}" presName="level3hierChild" presStyleCnt="0"/>
      <dgm:spPr/>
    </dgm:pt>
    <dgm:pt modelId="{963C8E85-C6D5-4576-A2F7-FD19B9F7869E}" type="pres">
      <dgm:prSet presAssocID="{9AEE6F2B-EC76-4440-ABA5-491140884D3F}" presName="conn2-1" presStyleLbl="parChTrans1D2" presStyleIdx="2" presStyleCnt="5"/>
      <dgm:spPr/>
    </dgm:pt>
    <dgm:pt modelId="{70DA3E08-7250-4A8C-902D-C8E28F64730F}" type="pres">
      <dgm:prSet presAssocID="{9AEE6F2B-EC76-4440-ABA5-491140884D3F}" presName="connTx" presStyleLbl="parChTrans1D2" presStyleIdx="2" presStyleCnt="5"/>
      <dgm:spPr/>
    </dgm:pt>
    <dgm:pt modelId="{D5069A0D-20B1-43A4-9173-21309F4A2664}" type="pres">
      <dgm:prSet presAssocID="{441FFDAD-414C-4A0F-A2BE-EC0248153AA9}" presName="root2" presStyleCnt="0"/>
      <dgm:spPr/>
    </dgm:pt>
    <dgm:pt modelId="{14A7068D-917A-4C5A-AF53-DEBECF7D846D}" type="pres">
      <dgm:prSet presAssocID="{441FFDAD-414C-4A0F-A2BE-EC0248153AA9}" presName="LevelTwoTextNode" presStyleLbl="node2" presStyleIdx="2" presStyleCnt="5" custScaleX="232307">
        <dgm:presLayoutVars>
          <dgm:chPref val="3"/>
        </dgm:presLayoutVars>
      </dgm:prSet>
      <dgm:spPr/>
    </dgm:pt>
    <dgm:pt modelId="{C4959653-92E1-42FE-A865-694A877612E2}" type="pres">
      <dgm:prSet presAssocID="{441FFDAD-414C-4A0F-A2BE-EC0248153AA9}" presName="level3hierChild" presStyleCnt="0"/>
      <dgm:spPr/>
    </dgm:pt>
    <dgm:pt modelId="{84DCD919-9A09-4D7A-B068-468E35DBBA06}" type="pres">
      <dgm:prSet presAssocID="{2AE8BAB2-1374-4F20-999A-2A5558499A9B}" presName="conn2-1" presStyleLbl="parChTrans1D2" presStyleIdx="3" presStyleCnt="5"/>
      <dgm:spPr/>
    </dgm:pt>
    <dgm:pt modelId="{73DC78D9-7B07-4C51-970B-A382ABFADC9B}" type="pres">
      <dgm:prSet presAssocID="{2AE8BAB2-1374-4F20-999A-2A5558499A9B}" presName="connTx" presStyleLbl="parChTrans1D2" presStyleIdx="3" presStyleCnt="5"/>
      <dgm:spPr/>
    </dgm:pt>
    <dgm:pt modelId="{068C9C6A-7E6A-4C0D-BE75-16BA859C28DF}" type="pres">
      <dgm:prSet presAssocID="{01553570-A559-4FFD-9BD6-A6B2CF9492BE}" presName="root2" presStyleCnt="0"/>
      <dgm:spPr/>
    </dgm:pt>
    <dgm:pt modelId="{39B3E89E-7D2C-48F3-8882-8B78261D6354}" type="pres">
      <dgm:prSet presAssocID="{01553570-A559-4FFD-9BD6-A6B2CF9492BE}" presName="LevelTwoTextNode" presStyleLbl="node2" presStyleIdx="3" presStyleCnt="5" custScaleX="232307">
        <dgm:presLayoutVars>
          <dgm:chPref val="3"/>
        </dgm:presLayoutVars>
      </dgm:prSet>
      <dgm:spPr/>
    </dgm:pt>
    <dgm:pt modelId="{AE231812-71E5-4C53-AD5A-9D631FE2962D}" type="pres">
      <dgm:prSet presAssocID="{01553570-A559-4FFD-9BD6-A6B2CF9492BE}" presName="level3hierChild" presStyleCnt="0"/>
      <dgm:spPr/>
    </dgm:pt>
    <dgm:pt modelId="{3A66C52A-932B-48EF-9ACE-469077891329}" type="pres">
      <dgm:prSet presAssocID="{2B72656C-9533-4707-9DCC-9802ECCB8B1C}" presName="conn2-1" presStyleLbl="parChTrans1D2" presStyleIdx="4" presStyleCnt="5"/>
      <dgm:spPr/>
    </dgm:pt>
    <dgm:pt modelId="{FDECA287-938F-4DCD-8B64-0E34833CB6AB}" type="pres">
      <dgm:prSet presAssocID="{2B72656C-9533-4707-9DCC-9802ECCB8B1C}" presName="connTx" presStyleLbl="parChTrans1D2" presStyleIdx="4" presStyleCnt="5"/>
      <dgm:spPr/>
    </dgm:pt>
    <dgm:pt modelId="{DD02A2AA-8140-4C8C-95E9-5BEF5283CBB5}" type="pres">
      <dgm:prSet presAssocID="{5255A414-6A58-4B63-95AE-3928728D67E2}" presName="root2" presStyleCnt="0"/>
      <dgm:spPr/>
    </dgm:pt>
    <dgm:pt modelId="{F751050C-7DD3-4AC7-95C1-03BC22A490E3}" type="pres">
      <dgm:prSet presAssocID="{5255A414-6A58-4B63-95AE-3928728D67E2}" presName="LevelTwoTextNode" presStyleLbl="node2" presStyleIdx="4" presStyleCnt="5" custScaleX="232307">
        <dgm:presLayoutVars>
          <dgm:chPref val="3"/>
        </dgm:presLayoutVars>
      </dgm:prSet>
      <dgm:spPr/>
    </dgm:pt>
    <dgm:pt modelId="{64EC211F-6B2C-4C5B-BDD3-FB0C0ACE7962}" type="pres">
      <dgm:prSet presAssocID="{5255A414-6A58-4B63-95AE-3928728D67E2}" presName="level3hierChild" presStyleCnt="0"/>
      <dgm:spPr/>
    </dgm:pt>
    <dgm:pt modelId="{2E5CDF80-D330-4E59-8FD9-BE4A0FEB8943}" type="pres">
      <dgm:prSet presAssocID="{AB21091B-D369-41B2-9F7F-5BFABCAC37BA}" presName="conn2-1" presStyleLbl="parChTrans1D3" presStyleIdx="7" presStyleCnt="9"/>
      <dgm:spPr/>
    </dgm:pt>
    <dgm:pt modelId="{696EE588-33BF-4F88-A311-FE701528479F}" type="pres">
      <dgm:prSet presAssocID="{AB21091B-D369-41B2-9F7F-5BFABCAC37BA}" presName="connTx" presStyleLbl="parChTrans1D3" presStyleIdx="7" presStyleCnt="9"/>
      <dgm:spPr/>
    </dgm:pt>
    <dgm:pt modelId="{4476B576-63B7-40AB-9675-0AD515F12BC9}" type="pres">
      <dgm:prSet presAssocID="{56F74D06-D39E-476B-B30E-3AC5B9D57AF1}" presName="root2" presStyleCnt="0"/>
      <dgm:spPr/>
    </dgm:pt>
    <dgm:pt modelId="{88CE8033-EA53-4559-B49F-E3695A026746}" type="pres">
      <dgm:prSet presAssocID="{56F74D06-D39E-476B-B30E-3AC5B9D57AF1}" presName="LevelTwoTextNode" presStyleLbl="node3" presStyleIdx="7" presStyleCnt="9" custScaleX="193589">
        <dgm:presLayoutVars>
          <dgm:chPref val="3"/>
        </dgm:presLayoutVars>
      </dgm:prSet>
      <dgm:spPr/>
    </dgm:pt>
    <dgm:pt modelId="{B93C7FC9-FA0D-4C6A-8086-5707F1B7EC36}" type="pres">
      <dgm:prSet presAssocID="{56F74D06-D39E-476B-B30E-3AC5B9D57AF1}" presName="level3hierChild" presStyleCnt="0"/>
      <dgm:spPr/>
    </dgm:pt>
    <dgm:pt modelId="{4989DDEA-FE51-41DB-BC3A-EFCD3D91F827}" type="pres">
      <dgm:prSet presAssocID="{E4C3787F-1AE3-4FAA-B10C-E167117CABF7}" presName="conn2-1" presStyleLbl="parChTrans1D3" presStyleIdx="8" presStyleCnt="9"/>
      <dgm:spPr/>
    </dgm:pt>
    <dgm:pt modelId="{2073DA63-E1E8-4C42-8301-91DEE74A2014}" type="pres">
      <dgm:prSet presAssocID="{E4C3787F-1AE3-4FAA-B10C-E167117CABF7}" presName="connTx" presStyleLbl="parChTrans1D3" presStyleIdx="8" presStyleCnt="9"/>
      <dgm:spPr/>
    </dgm:pt>
    <dgm:pt modelId="{8D2A969B-1550-4E7E-A11E-E93CB42C2437}" type="pres">
      <dgm:prSet presAssocID="{3546473C-3F93-4460-BF74-562E7AA3CB43}" presName="root2" presStyleCnt="0"/>
      <dgm:spPr/>
    </dgm:pt>
    <dgm:pt modelId="{03B9AB62-2395-4834-94C1-7B5F8ECD605E}" type="pres">
      <dgm:prSet presAssocID="{3546473C-3F93-4460-BF74-562E7AA3CB43}" presName="LevelTwoTextNode" presStyleLbl="node3" presStyleIdx="8" presStyleCnt="9" custScaleX="193589">
        <dgm:presLayoutVars>
          <dgm:chPref val="3"/>
        </dgm:presLayoutVars>
      </dgm:prSet>
      <dgm:spPr/>
    </dgm:pt>
    <dgm:pt modelId="{B8811159-032E-4DD3-9D25-A49C797EF535}" type="pres">
      <dgm:prSet presAssocID="{3546473C-3F93-4460-BF74-562E7AA3CB43}" presName="level3hierChild" presStyleCnt="0"/>
      <dgm:spPr/>
    </dgm:pt>
  </dgm:ptLst>
  <dgm:cxnLst>
    <dgm:cxn modelId="{8B649B03-995D-496F-9922-EF3A3EC35499}" type="presOf" srcId="{1740739A-E316-4F09-9052-62364BC2F435}" destId="{71E624EB-5245-4612-95BB-52312D027A9B}" srcOrd="0" destOrd="0" presId="urn:microsoft.com/office/officeart/2008/layout/HorizontalMultiLevelHierarchy"/>
    <dgm:cxn modelId="{2EE08D0D-0242-42E5-9B5A-D370FCE7AD2C}" type="presOf" srcId="{AB21091B-D369-41B2-9F7F-5BFABCAC37BA}" destId="{696EE588-33BF-4F88-A311-FE701528479F}" srcOrd="1" destOrd="0" presId="urn:microsoft.com/office/officeart/2008/layout/HorizontalMultiLevelHierarchy"/>
    <dgm:cxn modelId="{31CF5715-20B8-4D6C-944B-4868955A3FCD}" type="presOf" srcId="{2B72656C-9533-4707-9DCC-9802ECCB8B1C}" destId="{FDECA287-938F-4DCD-8B64-0E34833CB6AB}" srcOrd="1" destOrd="0" presId="urn:microsoft.com/office/officeart/2008/layout/HorizontalMultiLevelHierarchy"/>
    <dgm:cxn modelId="{99069115-2ACC-4C4A-A11D-FF29D2A90BFD}" type="presOf" srcId="{06F1E582-819A-4688-9E4A-B6AC903F2072}" destId="{DF732571-A6E7-4095-A574-332E3A25661F}" srcOrd="1" destOrd="0" presId="urn:microsoft.com/office/officeart/2008/layout/HorizontalMultiLevelHierarchy"/>
    <dgm:cxn modelId="{E35F301D-8B81-4250-9E92-ED6B2D09E89A}" type="presOf" srcId="{E4C3787F-1AE3-4FAA-B10C-E167117CABF7}" destId="{4989DDEA-FE51-41DB-BC3A-EFCD3D91F827}" srcOrd="0" destOrd="0" presId="urn:microsoft.com/office/officeart/2008/layout/HorizontalMultiLevelHierarchy"/>
    <dgm:cxn modelId="{286E541D-84E8-40CA-847F-22536BC9B945}" type="presOf" srcId="{2AE8BAB2-1374-4F20-999A-2A5558499A9B}" destId="{84DCD919-9A09-4D7A-B068-468E35DBBA06}" srcOrd="0" destOrd="0" presId="urn:microsoft.com/office/officeart/2008/layout/HorizontalMultiLevelHierarchy"/>
    <dgm:cxn modelId="{EC4FFF22-C5EE-45CF-A477-0F4786B615CF}" type="presOf" srcId="{34AEE554-CC2A-4DF1-BD0A-A9A753A92A09}" destId="{76CDFE9E-3256-4FFB-8474-80822EC05B19}" srcOrd="0" destOrd="0" presId="urn:microsoft.com/office/officeart/2008/layout/HorizontalMultiLevelHierarchy"/>
    <dgm:cxn modelId="{9B4CC02A-4210-4EE4-A84C-AFF1F8581D8A}" srcId="{87671443-4457-4E84-ADAB-DF745B35794C}" destId="{23E97A13-E97A-4404-A178-345F4B986B4F}" srcOrd="0" destOrd="0" parTransId="{AF146883-0C8D-4392-95E2-2567053C15D6}" sibTransId="{1CE74617-C77B-42DB-820A-ED986C69B3E2}"/>
    <dgm:cxn modelId="{D32F1831-EF03-4D76-8BF8-982517D885F2}" type="presOf" srcId="{F93C99D4-B2D0-4A36-9B9D-529DF2BADAF9}" destId="{D4A47537-682A-4144-A145-6F0E3A6216B3}" srcOrd="0" destOrd="0" presId="urn:microsoft.com/office/officeart/2008/layout/HorizontalMultiLevelHierarchy"/>
    <dgm:cxn modelId="{57C30134-0940-4E20-9508-C1BCE8BCD94F}" type="presOf" srcId="{06F1E582-819A-4688-9E4A-B6AC903F2072}" destId="{AB30B6B8-A97E-4635-BE5E-86BF9BC35C81}" srcOrd="0" destOrd="0" presId="urn:microsoft.com/office/officeart/2008/layout/HorizontalMultiLevelHierarchy"/>
    <dgm:cxn modelId="{8561B439-C574-444A-8F5E-C51A78F3255E}" type="presOf" srcId="{3589DBF3-D64E-43D4-B9C3-87BE7F1017B6}" destId="{02F5BC37-71A7-449C-A1B4-18934F27DD5F}" srcOrd="1" destOrd="0" presId="urn:microsoft.com/office/officeart/2008/layout/HorizontalMultiLevelHierarchy"/>
    <dgm:cxn modelId="{DCCE883B-1F11-40F7-9509-03EE4C312A8B}" type="presOf" srcId="{1AE5BF38-730E-4D87-AFE0-7FECB3BE94AA}" destId="{F4BA7D12-D2BB-4129-BE08-7117B7243DDF}" srcOrd="1" destOrd="0" presId="urn:microsoft.com/office/officeart/2008/layout/HorizontalMultiLevelHierarchy"/>
    <dgm:cxn modelId="{83A7453F-9061-412E-928D-EB5F2EFBAA4E}" type="presOf" srcId="{441FFDAD-414C-4A0F-A2BE-EC0248153AA9}" destId="{14A7068D-917A-4C5A-AF53-DEBECF7D846D}" srcOrd="0" destOrd="0" presId="urn:microsoft.com/office/officeart/2008/layout/HorizontalMultiLevelHierarchy"/>
    <dgm:cxn modelId="{450ADA40-9D39-421C-91B6-B8B532A178A7}" type="presOf" srcId="{56F74D06-D39E-476B-B30E-3AC5B9D57AF1}" destId="{88CE8033-EA53-4559-B49F-E3695A026746}" srcOrd="0" destOrd="0" presId="urn:microsoft.com/office/officeart/2008/layout/HorizontalMultiLevelHierarchy"/>
    <dgm:cxn modelId="{79F3305C-167A-44AF-B6BB-B3752C2A6D50}" type="presOf" srcId="{14CC529D-1066-48D5-842D-0A11392DF0AC}" destId="{60A3F06A-8DD6-4420-9E66-B89170525EBF}" srcOrd="0" destOrd="0" presId="urn:microsoft.com/office/officeart/2008/layout/HorizontalMultiLevelHierarchy"/>
    <dgm:cxn modelId="{8CA4E85C-0E8D-4F45-AC7B-4E76F2B83620}" type="presOf" srcId="{3546473C-3F93-4460-BF74-562E7AA3CB43}" destId="{03B9AB62-2395-4834-94C1-7B5F8ECD605E}" srcOrd="0" destOrd="0" presId="urn:microsoft.com/office/officeart/2008/layout/HorizontalMultiLevelHierarchy"/>
    <dgm:cxn modelId="{FAEE1C43-D3B6-42B2-90AA-FB1666011D40}" type="presOf" srcId="{AF146883-0C8D-4392-95E2-2567053C15D6}" destId="{3B4D64DF-9DEF-443D-A251-A6D59F2A8E45}" srcOrd="0" destOrd="0" presId="urn:microsoft.com/office/officeart/2008/layout/HorizontalMultiLevelHierarchy"/>
    <dgm:cxn modelId="{BC419843-76DC-4ACE-AAC2-6E2661D77421}" srcId="{08C8C709-CC93-4ACA-B0A1-0A9C6AAAF148}" destId="{21D2C2ED-54D2-4449-B705-782DE38D99EF}" srcOrd="1" destOrd="0" parTransId="{81BF4063-B968-4E6D-8B6B-E5CF08D08BCB}" sibTransId="{C907E6D1-B5B3-4A6E-A6F5-F9485955ECEF}"/>
    <dgm:cxn modelId="{B74BA665-CC49-4E71-9CBE-61A717BA9B8E}" srcId="{8A0C9866-1EFB-4EC7-86F6-1A3D80F439BC}" destId="{5255A414-6A58-4B63-95AE-3928728D67E2}" srcOrd="4" destOrd="0" parTransId="{2B72656C-9533-4707-9DCC-9802ECCB8B1C}" sibTransId="{899A7576-454C-41A6-9E4C-7E1FC17F9D57}"/>
    <dgm:cxn modelId="{64BD3F49-24A4-4350-BC18-0758C3E16D63}" type="presOf" srcId="{9AEE6F2B-EC76-4440-ABA5-491140884D3F}" destId="{70DA3E08-7250-4A8C-902D-C8E28F64730F}" srcOrd="1" destOrd="0" presId="urn:microsoft.com/office/officeart/2008/layout/HorizontalMultiLevelHierarchy"/>
    <dgm:cxn modelId="{765D074C-5A26-4F45-8713-530D150F19D9}" type="presOf" srcId="{EB78011C-8E52-4B2C-8676-AA5430ED319D}" destId="{BCFC85D7-EF7E-4C4F-8F45-FD3ED8AF31FD}" srcOrd="0" destOrd="0" presId="urn:microsoft.com/office/officeart/2008/layout/HorizontalMultiLevelHierarchy"/>
    <dgm:cxn modelId="{BA6B6F4F-6EA9-478C-AFB7-1FEB0EC75025}" type="presOf" srcId="{105D9AB4-D168-4F0F-B2C6-7C383C7BB0E6}" destId="{3C80B260-8441-4057-BFD1-428292FFFE51}" srcOrd="0" destOrd="0" presId="urn:microsoft.com/office/officeart/2008/layout/HorizontalMultiLevelHierarchy"/>
    <dgm:cxn modelId="{F2B17E50-5405-4138-9D6D-096F18900202}" type="presOf" srcId="{2B72656C-9533-4707-9DCC-9802ECCB8B1C}" destId="{3A66C52A-932B-48EF-9ACE-469077891329}" srcOrd="0" destOrd="0" presId="urn:microsoft.com/office/officeart/2008/layout/HorizontalMultiLevelHierarchy"/>
    <dgm:cxn modelId="{B2EC1671-0AE2-4D4B-9E13-5703E30C1F70}" type="presOf" srcId="{5255A414-6A58-4B63-95AE-3928728D67E2}" destId="{F751050C-7DD3-4AC7-95C1-03BC22A490E3}" srcOrd="0" destOrd="0" presId="urn:microsoft.com/office/officeart/2008/layout/HorizontalMultiLevelHierarchy"/>
    <dgm:cxn modelId="{555CFF74-ACDA-4125-A21E-25B1098A0F00}" type="presOf" srcId="{F93C99D4-B2D0-4A36-9B9D-529DF2BADAF9}" destId="{0D38275B-5B3A-44FD-B507-C7E7E5D3D420}" srcOrd="1" destOrd="0" presId="urn:microsoft.com/office/officeart/2008/layout/HorizontalMultiLevelHierarchy"/>
    <dgm:cxn modelId="{38636959-7A8E-4857-8B57-7636297B27C7}" type="presOf" srcId="{87671443-4457-4E84-ADAB-DF745B35794C}" destId="{7BED99AD-467F-47E6-AE69-1FA36D86FB47}" srcOrd="0" destOrd="0" presId="urn:microsoft.com/office/officeart/2008/layout/HorizontalMultiLevelHierarchy"/>
    <dgm:cxn modelId="{AB634A79-270A-4719-B785-F0DD576CE9AB}" srcId="{EB78011C-8E52-4B2C-8676-AA5430ED319D}" destId="{8A0C9866-1EFB-4EC7-86F6-1A3D80F439BC}" srcOrd="0" destOrd="0" parTransId="{3D11A09E-3F5C-4951-9680-0E5B83A87E4A}" sibTransId="{87098858-A234-41D4-AF18-DDDDD943FDE9}"/>
    <dgm:cxn modelId="{9D40347A-808E-4F74-B3C6-42049ED3FCC2}" type="presOf" srcId="{AF146883-0C8D-4392-95E2-2567053C15D6}" destId="{4ED28A26-53B0-4D6D-B7BB-42916CE65764}" srcOrd="1" destOrd="0" presId="urn:microsoft.com/office/officeart/2008/layout/HorizontalMultiLevelHierarchy"/>
    <dgm:cxn modelId="{DFE1537E-0940-4D40-A5BE-3BD3BD62A328}" type="presOf" srcId="{E4C3787F-1AE3-4FAA-B10C-E167117CABF7}" destId="{2073DA63-E1E8-4C42-8301-91DEE74A2014}" srcOrd="1" destOrd="0" presId="urn:microsoft.com/office/officeart/2008/layout/HorizontalMultiLevelHierarchy"/>
    <dgm:cxn modelId="{1A118C82-5C72-47BA-8EE7-211D1D46D398}" type="presOf" srcId="{AB21091B-D369-41B2-9F7F-5BFABCAC37BA}" destId="{2E5CDF80-D330-4E59-8FD9-BE4A0FEB8943}" srcOrd="0" destOrd="0" presId="urn:microsoft.com/office/officeart/2008/layout/HorizontalMultiLevelHierarchy"/>
    <dgm:cxn modelId="{B7C9378A-D00A-42BB-9045-D3C9CE126E91}" srcId="{8A0C9866-1EFB-4EC7-86F6-1A3D80F439BC}" destId="{01553570-A559-4FFD-9BD6-A6B2CF9492BE}" srcOrd="3" destOrd="0" parTransId="{2AE8BAB2-1374-4F20-999A-2A5558499A9B}" sibTransId="{7178FCC9-3A9E-4BD3-82F6-0806A14FEEBF}"/>
    <dgm:cxn modelId="{79904191-4407-4496-8E1A-8938BD505025}" type="presOf" srcId="{21D2C2ED-54D2-4449-B705-782DE38D99EF}" destId="{0E1A273D-EDC4-4FBD-823F-551591A8825F}" srcOrd="0" destOrd="0" presId="urn:microsoft.com/office/officeart/2008/layout/HorizontalMultiLevelHierarchy"/>
    <dgm:cxn modelId="{54B58D96-AA9B-4F0E-90FB-2C537599B41E}" srcId="{8A0C9866-1EFB-4EC7-86F6-1A3D80F439BC}" destId="{08C8C709-CC93-4ACA-B0A1-0A9C6AAAF148}" srcOrd="0" destOrd="0" parTransId="{105D9AB4-D168-4F0F-B2C6-7C383C7BB0E6}" sibTransId="{B101F5AC-6E8C-441F-9330-40DB95163DED}"/>
    <dgm:cxn modelId="{F3E1EF9D-22DA-4F35-AD28-61B091C188BC}" type="presOf" srcId="{08C8C709-CC93-4ACA-B0A1-0A9C6AAAF148}" destId="{56EE5F0A-1FAD-4B3F-AE8C-9DD85C217E21}" srcOrd="0" destOrd="0" presId="urn:microsoft.com/office/officeart/2008/layout/HorizontalMultiLevelHierarchy"/>
    <dgm:cxn modelId="{F35253A5-B546-4725-84D8-AF3AC8D6B54E}" type="presOf" srcId="{81BF4063-B968-4E6D-8B6B-E5CF08D08BCB}" destId="{C6ACF66E-8696-4961-80A2-0ECD14ADFC39}" srcOrd="1" destOrd="0" presId="urn:microsoft.com/office/officeart/2008/layout/HorizontalMultiLevelHierarchy"/>
    <dgm:cxn modelId="{74C9AEA7-861B-4DBE-BEF3-4D5F4BE0F8D5}" type="presOf" srcId="{14CC529D-1066-48D5-842D-0A11392DF0AC}" destId="{A50B1306-3179-4731-AE71-D263271D2E64}" srcOrd="1" destOrd="0" presId="urn:microsoft.com/office/officeart/2008/layout/HorizontalMultiLevelHierarchy"/>
    <dgm:cxn modelId="{994C49AF-2A49-47B6-BD97-B631FB6BA362}" type="presOf" srcId="{A4AAF8DC-24CD-4862-B65F-E7080F4D4AE5}" destId="{9615CACC-AA15-4D38-8C6C-9EE30AE7430B}" srcOrd="0" destOrd="0" presId="urn:microsoft.com/office/officeart/2008/layout/HorizontalMultiLevelHierarchy"/>
    <dgm:cxn modelId="{157D7AAF-BF97-4D43-8627-13A9093B0958}" srcId="{87671443-4457-4E84-ADAB-DF745B35794C}" destId="{A4AAF8DC-24CD-4862-B65F-E7080F4D4AE5}" srcOrd="1" destOrd="0" parTransId="{F93C99D4-B2D0-4A36-9B9D-529DF2BADAF9}" sibTransId="{E57F63DD-AEE6-4182-84B4-2846CA80F23E}"/>
    <dgm:cxn modelId="{06C01BB0-4B04-4C4D-9EE3-9F05317600E6}" type="presOf" srcId="{DDFE9DD2-91EA-49A0-B917-CC99EC65EAD7}" destId="{54186539-33F7-4A4A-AA16-FC78C5F368A7}" srcOrd="1" destOrd="0" presId="urn:microsoft.com/office/officeart/2008/layout/HorizontalMultiLevelHierarchy"/>
    <dgm:cxn modelId="{690A86B2-9136-4222-8687-82E89DBFF625}" srcId="{8A0C9866-1EFB-4EC7-86F6-1A3D80F439BC}" destId="{441FFDAD-414C-4A0F-A2BE-EC0248153AA9}" srcOrd="2" destOrd="0" parTransId="{9AEE6F2B-EC76-4440-ABA5-491140884D3F}" sibTransId="{1A0ABE67-F2E8-4DFC-A1F7-04E06B8BFC8B}"/>
    <dgm:cxn modelId="{10D643B5-6FD9-4C2D-8D15-5E1F7322D966}" type="presOf" srcId="{463D7728-B5F0-4661-8238-338D349CA565}" destId="{C1745C9A-8DAC-4A27-BFE4-AA2DDD698678}" srcOrd="0" destOrd="0" presId="urn:microsoft.com/office/officeart/2008/layout/HorizontalMultiLevelHierarchy"/>
    <dgm:cxn modelId="{F65C46B7-3DF5-4CDC-9BFB-9BA23238FFAF}" type="presOf" srcId="{105D9AB4-D168-4F0F-B2C6-7C383C7BB0E6}" destId="{22C2C9A6-9467-4B74-B393-F8DEC5BB04A4}" srcOrd="1" destOrd="0" presId="urn:microsoft.com/office/officeart/2008/layout/HorizontalMultiLevelHierarchy"/>
    <dgm:cxn modelId="{BB1780B9-75AF-4021-B064-139C08C649F6}" type="presOf" srcId="{8A0C9866-1EFB-4EC7-86F6-1A3D80F439BC}" destId="{286BA1B3-9469-4CE9-B163-D0EAB8FAAA5C}" srcOrd="0" destOrd="0" presId="urn:microsoft.com/office/officeart/2008/layout/HorizontalMultiLevelHierarchy"/>
    <dgm:cxn modelId="{DEB21FBB-CD1E-4A41-B946-704607B33140}" type="presOf" srcId="{DDFE9DD2-91EA-49A0-B917-CC99EC65EAD7}" destId="{70B71D51-F08A-42C2-B0FB-7ADB7A315E90}" srcOrd="0" destOrd="0" presId="urn:microsoft.com/office/officeart/2008/layout/HorizontalMultiLevelHierarchy"/>
    <dgm:cxn modelId="{20B0BAC3-7977-45E1-9A0F-5D1F6FB47A47}" srcId="{5255A414-6A58-4B63-95AE-3928728D67E2}" destId="{3546473C-3F93-4460-BF74-562E7AA3CB43}" srcOrd="1" destOrd="0" parTransId="{E4C3787F-1AE3-4FAA-B10C-E167117CABF7}" sibTransId="{4FF4EE51-B09C-4CAE-A306-862ABB611660}"/>
    <dgm:cxn modelId="{48E26FC6-6291-4E2A-B962-A8E4A81229DD}" srcId="{8A0C9866-1EFB-4EC7-86F6-1A3D80F439BC}" destId="{87671443-4457-4E84-ADAB-DF745B35794C}" srcOrd="1" destOrd="0" parTransId="{3589DBF3-D64E-43D4-B9C3-87BE7F1017B6}" sibTransId="{CC5BE196-A162-46B5-8E63-5CB12FE1114B}"/>
    <dgm:cxn modelId="{6CC841CF-0080-4817-B1D2-8FE4B2532DE7}" type="presOf" srcId="{2AE8BAB2-1374-4F20-999A-2A5558499A9B}" destId="{73DC78D9-7B07-4C51-970B-A382ABFADC9B}" srcOrd="1" destOrd="0" presId="urn:microsoft.com/office/officeart/2008/layout/HorizontalMultiLevelHierarchy"/>
    <dgm:cxn modelId="{9F7D11D0-6DEA-43C1-B9C8-31B7D1B7677A}" srcId="{87671443-4457-4E84-ADAB-DF745B35794C}" destId="{1740739A-E316-4F09-9052-62364BC2F435}" srcOrd="4" destOrd="0" parTransId="{14CC529D-1066-48D5-842D-0A11392DF0AC}" sibTransId="{15605337-B4B8-44C4-8167-22BC802EF738}"/>
    <dgm:cxn modelId="{A059C6D0-9A6B-4418-902A-1767EDD4CB20}" type="presOf" srcId="{3589DBF3-D64E-43D4-B9C3-87BE7F1017B6}" destId="{2BB0BA11-0540-443A-9EE4-FE1DFFED620F}" srcOrd="0" destOrd="0" presId="urn:microsoft.com/office/officeart/2008/layout/HorizontalMultiLevelHierarchy"/>
    <dgm:cxn modelId="{0C3EA0E2-95A2-42C5-8672-39C9C13037E6}" srcId="{08C8C709-CC93-4ACA-B0A1-0A9C6AAAF148}" destId="{463D7728-B5F0-4661-8238-338D349CA565}" srcOrd="0" destOrd="0" parTransId="{06F1E582-819A-4688-9E4A-B6AC903F2072}" sibTransId="{6C813031-00C8-4FB6-BDD3-D69C69C32F60}"/>
    <dgm:cxn modelId="{AC06DAEA-8343-4E65-A462-762A7A473BAC}" srcId="{87671443-4457-4E84-ADAB-DF745B35794C}" destId="{F1A2A304-FF42-4844-81AE-F8006DFF65A0}" srcOrd="3" destOrd="0" parTransId="{DDFE9DD2-91EA-49A0-B917-CC99EC65EAD7}" sibTransId="{907BAECE-F41D-436D-BE76-2E4E91E36A22}"/>
    <dgm:cxn modelId="{533EDEEA-EAD5-4CFA-B6DB-73D5F6A7F2EB}" type="presOf" srcId="{01553570-A559-4FFD-9BD6-A6B2CF9492BE}" destId="{39B3E89E-7D2C-48F3-8882-8B78261D6354}" srcOrd="0" destOrd="0" presId="urn:microsoft.com/office/officeart/2008/layout/HorizontalMultiLevelHierarchy"/>
    <dgm:cxn modelId="{DE00E4F2-F446-4428-8E78-1F62444EA69F}" type="presOf" srcId="{23E97A13-E97A-4404-A178-345F4B986B4F}" destId="{95743F5F-398A-4E7E-9602-ABB88CFDE842}" srcOrd="0" destOrd="0" presId="urn:microsoft.com/office/officeart/2008/layout/HorizontalMultiLevelHierarchy"/>
    <dgm:cxn modelId="{40DFE9F2-9180-42C9-8361-565F8BFFF10E}" type="presOf" srcId="{F1A2A304-FF42-4844-81AE-F8006DFF65A0}" destId="{0A677CAF-85F2-4139-86C7-6633F4E985A1}" srcOrd="0" destOrd="0" presId="urn:microsoft.com/office/officeart/2008/layout/HorizontalMultiLevelHierarchy"/>
    <dgm:cxn modelId="{C5A9DBF3-31F7-4A4D-9BE7-985D5A8BD4CD}" srcId="{5255A414-6A58-4B63-95AE-3928728D67E2}" destId="{56F74D06-D39E-476B-B30E-3AC5B9D57AF1}" srcOrd="0" destOrd="0" parTransId="{AB21091B-D369-41B2-9F7F-5BFABCAC37BA}" sibTransId="{5822A66C-8A11-404E-B54E-F92F61AB1B4A}"/>
    <dgm:cxn modelId="{CC3333F7-B0D8-41C9-8D48-C74FFCE048FC}" srcId="{87671443-4457-4E84-ADAB-DF745B35794C}" destId="{34AEE554-CC2A-4DF1-BD0A-A9A753A92A09}" srcOrd="2" destOrd="0" parTransId="{1AE5BF38-730E-4D87-AFE0-7FECB3BE94AA}" sibTransId="{6A62E8CE-070E-4CE2-84E3-76FE6209B1DD}"/>
    <dgm:cxn modelId="{D9E51FFA-7F87-4183-AE7F-4334C108E321}" type="presOf" srcId="{81BF4063-B968-4E6D-8B6B-E5CF08D08BCB}" destId="{7AB076CF-EF03-4C24-99D8-0E511C7B5FE4}" srcOrd="0" destOrd="0" presId="urn:microsoft.com/office/officeart/2008/layout/HorizontalMultiLevelHierarchy"/>
    <dgm:cxn modelId="{813045FE-F196-4CEA-999D-355A95E2CC92}" type="presOf" srcId="{1AE5BF38-730E-4D87-AFE0-7FECB3BE94AA}" destId="{3899C2BB-4F11-48F0-AADD-577233A457CF}" srcOrd="0" destOrd="0" presId="urn:microsoft.com/office/officeart/2008/layout/HorizontalMultiLevelHierarchy"/>
    <dgm:cxn modelId="{B32C02FF-5B81-4AC4-9E75-D61986E9E165}" type="presOf" srcId="{9AEE6F2B-EC76-4440-ABA5-491140884D3F}" destId="{963C8E85-C6D5-4576-A2F7-FD19B9F7869E}" srcOrd="0" destOrd="0" presId="urn:microsoft.com/office/officeart/2008/layout/HorizontalMultiLevelHierarchy"/>
    <dgm:cxn modelId="{53D13255-6276-47B5-90B4-9876E4B22B82}" type="presParOf" srcId="{BCFC85D7-EF7E-4C4F-8F45-FD3ED8AF31FD}" destId="{8243BE8D-FC37-433F-83E7-8E87E1BEA700}" srcOrd="0" destOrd="0" presId="urn:microsoft.com/office/officeart/2008/layout/HorizontalMultiLevelHierarchy"/>
    <dgm:cxn modelId="{5F67851C-5E21-4D4E-90E7-0C4B99F94093}" type="presParOf" srcId="{8243BE8D-FC37-433F-83E7-8E87E1BEA700}" destId="{286BA1B3-9469-4CE9-B163-D0EAB8FAAA5C}" srcOrd="0" destOrd="0" presId="urn:microsoft.com/office/officeart/2008/layout/HorizontalMultiLevelHierarchy"/>
    <dgm:cxn modelId="{1DE67E5F-6EE0-4237-8038-9B354850DD96}" type="presParOf" srcId="{8243BE8D-FC37-433F-83E7-8E87E1BEA700}" destId="{502B71FF-BA45-4D02-B3CE-BEA1C8C86963}" srcOrd="1" destOrd="0" presId="urn:microsoft.com/office/officeart/2008/layout/HorizontalMultiLevelHierarchy"/>
    <dgm:cxn modelId="{92191281-F15B-4AD9-9CCB-51FED785C394}" type="presParOf" srcId="{502B71FF-BA45-4D02-B3CE-BEA1C8C86963}" destId="{3C80B260-8441-4057-BFD1-428292FFFE51}" srcOrd="0" destOrd="0" presId="urn:microsoft.com/office/officeart/2008/layout/HorizontalMultiLevelHierarchy"/>
    <dgm:cxn modelId="{099DB539-2012-4DAA-A845-DEC83C20FD23}" type="presParOf" srcId="{3C80B260-8441-4057-BFD1-428292FFFE51}" destId="{22C2C9A6-9467-4B74-B393-F8DEC5BB04A4}" srcOrd="0" destOrd="0" presId="urn:microsoft.com/office/officeart/2008/layout/HorizontalMultiLevelHierarchy"/>
    <dgm:cxn modelId="{4225AB10-271C-43FF-B32D-A418D751DCCA}" type="presParOf" srcId="{502B71FF-BA45-4D02-B3CE-BEA1C8C86963}" destId="{23E804F7-B4C1-4AE7-95A1-BDF6B6766AAA}" srcOrd="1" destOrd="0" presId="urn:microsoft.com/office/officeart/2008/layout/HorizontalMultiLevelHierarchy"/>
    <dgm:cxn modelId="{10839DF9-F24E-46B2-B4DF-9CAECD0C2705}" type="presParOf" srcId="{23E804F7-B4C1-4AE7-95A1-BDF6B6766AAA}" destId="{56EE5F0A-1FAD-4B3F-AE8C-9DD85C217E21}" srcOrd="0" destOrd="0" presId="urn:microsoft.com/office/officeart/2008/layout/HorizontalMultiLevelHierarchy"/>
    <dgm:cxn modelId="{AA1A58B5-CA24-4D6C-B8D3-C0B8FEE30B5F}" type="presParOf" srcId="{23E804F7-B4C1-4AE7-95A1-BDF6B6766AAA}" destId="{0570168C-59C7-482B-9658-4970F03571D5}" srcOrd="1" destOrd="0" presId="urn:microsoft.com/office/officeart/2008/layout/HorizontalMultiLevelHierarchy"/>
    <dgm:cxn modelId="{5155E2DA-F38C-4254-B9E3-962888012152}" type="presParOf" srcId="{0570168C-59C7-482B-9658-4970F03571D5}" destId="{AB30B6B8-A97E-4635-BE5E-86BF9BC35C81}" srcOrd="0" destOrd="0" presId="urn:microsoft.com/office/officeart/2008/layout/HorizontalMultiLevelHierarchy"/>
    <dgm:cxn modelId="{85957624-FD48-4B36-A3B3-E1265CFB827B}" type="presParOf" srcId="{AB30B6B8-A97E-4635-BE5E-86BF9BC35C81}" destId="{DF732571-A6E7-4095-A574-332E3A25661F}" srcOrd="0" destOrd="0" presId="urn:microsoft.com/office/officeart/2008/layout/HorizontalMultiLevelHierarchy"/>
    <dgm:cxn modelId="{A5689DEA-E66A-4751-BC43-083606F6253C}" type="presParOf" srcId="{0570168C-59C7-482B-9658-4970F03571D5}" destId="{4AD4CB0A-FE84-4163-B687-9A2307795A6F}" srcOrd="1" destOrd="0" presId="urn:microsoft.com/office/officeart/2008/layout/HorizontalMultiLevelHierarchy"/>
    <dgm:cxn modelId="{F95D67DF-E494-4EFF-A94D-8F4C698A0DDF}" type="presParOf" srcId="{4AD4CB0A-FE84-4163-B687-9A2307795A6F}" destId="{C1745C9A-8DAC-4A27-BFE4-AA2DDD698678}" srcOrd="0" destOrd="0" presId="urn:microsoft.com/office/officeart/2008/layout/HorizontalMultiLevelHierarchy"/>
    <dgm:cxn modelId="{2CD49E0E-AC7C-49C7-96F1-F98F37909890}" type="presParOf" srcId="{4AD4CB0A-FE84-4163-B687-9A2307795A6F}" destId="{10DEB9AE-B87F-42D9-BC7C-84550806D12D}" srcOrd="1" destOrd="0" presId="urn:microsoft.com/office/officeart/2008/layout/HorizontalMultiLevelHierarchy"/>
    <dgm:cxn modelId="{09CF1246-CEAF-4C77-A641-C303DBF4DCA2}" type="presParOf" srcId="{0570168C-59C7-482B-9658-4970F03571D5}" destId="{7AB076CF-EF03-4C24-99D8-0E511C7B5FE4}" srcOrd="2" destOrd="0" presId="urn:microsoft.com/office/officeart/2008/layout/HorizontalMultiLevelHierarchy"/>
    <dgm:cxn modelId="{C58CB317-65A4-4F1F-8065-DF93666A452C}" type="presParOf" srcId="{7AB076CF-EF03-4C24-99D8-0E511C7B5FE4}" destId="{C6ACF66E-8696-4961-80A2-0ECD14ADFC39}" srcOrd="0" destOrd="0" presId="urn:microsoft.com/office/officeart/2008/layout/HorizontalMultiLevelHierarchy"/>
    <dgm:cxn modelId="{EF44A50C-FEDE-4C25-BF44-D2EE0E8859DD}" type="presParOf" srcId="{0570168C-59C7-482B-9658-4970F03571D5}" destId="{2DD606D9-32D8-4D0C-80B2-2DBDC7EE4FF9}" srcOrd="3" destOrd="0" presId="urn:microsoft.com/office/officeart/2008/layout/HorizontalMultiLevelHierarchy"/>
    <dgm:cxn modelId="{5EED5E27-898F-4F66-8843-F8ACBD0F42EE}" type="presParOf" srcId="{2DD606D9-32D8-4D0C-80B2-2DBDC7EE4FF9}" destId="{0E1A273D-EDC4-4FBD-823F-551591A8825F}" srcOrd="0" destOrd="0" presId="urn:microsoft.com/office/officeart/2008/layout/HorizontalMultiLevelHierarchy"/>
    <dgm:cxn modelId="{C4F12442-1384-4737-A0C2-75BD61734C65}" type="presParOf" srcId="{2DD606D9-32D8-4D0C-80B2-2DBDC7EE4FF9}" destId="{BD2614FC-7C20-41A6-A55A-6EFABD4B720B}" srcOrd="1" destOrd="0" presId="urn:microsoft.com/office/officeart/2008/layout/HorizontalMultiLevelHierarchy"/>
    <dgm:cxn modelId="{100B7598-1D9E-41C1-95FB-0DBA496125E6}" type="presParOf" srcId="{502B71FF-BA45-4D02-B3CE-BEA1C8C86963}" destId="{2BB0BA11-0540-443A-9EE4-FE1DFFED620F}" srcOrd="2" destOrd="0" presId="urn:microsoft.com/office/officeart/2008/layout/HorizontalMultiLevelHierarchy"/>
    <dgm:cxn modelId="{F0F61145-479A-4784-8DBB-46FC97307AC4}" type="presParOf" srcId="{2BB0BA11-0540-443A-9EE4-FE1DFFED620F}" destId="{02F5BC37-71A7-449C-A1B4-18934F27DD5F}" srcOrd="0" destOrd="0" presId="urn:microsoft.com/office/officeart/2008/layout/HorizontalMultiLevelHierarchy"/>
    <dgm:cxn modelId="{9D2AEF2F-A62F-49B8-9288-4D894B687775}" type="presParOf" srcId="{502B71FF-BA45-4D02-B3CE-BEA1C8C86963}" destId="{0DF11E8C-9295-43CB-A9CE-B60F3F505BDB}" srcOrd="3" destOrd="0" presId="urn:microsoft.com/office/officeart/2008/layout/HorizontalMultiLevelHierarchy"/>
    <dgm:cxn modelId="{0D954259-C9DB-49CB-B879-ACCE39AF8915}" type="presParOf" srcId="{0DF11E8C-9295-43CB-A9CE-B60F3F505BDB}" destId="{7BED99AD-467F-47E6-AE69-1FA36D86FB47}" srcOrd="0" destOrd="0" presId="urn:microsoft.com/office/officeart/2008/layout/HorizontalMultiLevelHierarchy"/>
    <dgm:cxn modelId="{3E7EF608-46C8-491D-8366-D9C8B6E155F5}" type="presParOf" srcId="{0DF11E8C-9295-43CB-A9CE-B60F3F505BDB}" destId="{A42AD895-FEE3-461C-BA6A-0A4C3E905863}" srcOrd="1" destOrd="0" presId="urn:microsoft.com/office/officeart/2008/layout/HorizontalMultiLevelHierarchy"/>
    <dgm:cxn modelId="{55239D71-50E8-4D02-887C-51FF9CA16D2A}" type="presParOf" srcId="{A42AD895-FEE3-461C-BA6A-0A4C3E905863}" destId="{3B4D64DF-9DEF-443D-A251-A6D59F2A8E45}" srcOrd="0" destOrd="0" presId="urn:microsoft.com/office/officeart/2008/layout/HorizontalMultiLevelHierarchy"/>
    <dgm:cxn modelId="{D2ADC403-7B10-4F86-9503-C1F574986ED0}" type="presParOf" srcId="{3B4D64DF-9DEF-443D-A251-A6D59F2A8E45}" destId="{4ED28A26-53B0-4D6D-B7BB-42916CE65764}" srcOrd="0" destOrd="0" presId="urn:microsoft.com/office/officeart/2008/layout/HorizontalMultiLevelHierarchy"/>
    <dgm:cxn modelId="{CB7075A2-6F5D-40CB-9DB2-B7F92E1473B0}" type="presParOf" srcId="{A42AD895-FEE3-461C-BA6A-0A4C3E905863}" destId="{643AD5CB-F2D8-4F8C-89B6-C6426B0B8CAE}" srcOrd="1" destOrd="0" presId="urn:microsoft.com/office/officeart/2008/layout/HorizontalMultiLevelHierarchy"/>
    <dgm:cxn modelId="{994942B5-A690-452D-AF6A-0E927A48E68C}" type="presParOf" srcId="{643AD5CB-F2D8-4F8C-89B6-C6426B0B8CAE}" destId="{95743F5F-398A-4E7E-9602-ABB88CFDE842}" srcOrd="0" destOrd="0" presId="urn:microsoft.com/office/officeart/2008/layout/HorizontalMultiLevelHierarchy"/>
    <dgm:cxn modelId="{EB82EF8D-8DC2-4069-B734-A24342D53A10}" type="presParOf" srcId="{643AD5CB-F2D8-4F8C-89B6-C6426B0B8CAE}" destId="{03C54244-C32C-497B-92D3-2ADA4BFB8BC2}" srcOrd="1" destOrd="0" presId="urn:microsoft.com/office/officeart/2008/layout/HorizontalMultiLevelHierarchy"/>
    <dgm:cxn modelId="{90D5CD2A-0682-4AC5-9310-FB46F4024D47}" type="presParOf" srcId="{A42AD895-FEE3-461C-BA6A-0A4C3E905863}" destId="{D4A47537-682A-4144-A145-6F0E3A6216B3}" srcOrd="2" destOrd="0" presId="urn:microsoft.com/office/officeart/2008/layout/HorizontalMultiLevelHierarchy"/>
    <dgm:cxn modelId="{6B05FB3E-75EB-466F-99BE-14AAB96013AA}" type="presParOf" srcId="{D4A47537-682A-4144-A145-6F0E3A6216B3}" destId="{0D38275B-5B3A-44FD-B507-C7E7E5D3D420}" srcOrd="0" destOrd="0" presId="urn:microsoft.com/office/officeart/2008/layout/HorizontalMultiLevelHierarchy"/>
    <dgm:cxn modelId="{960EFEDB-A307-4505-9B67-D53E1BA25FAE}" type="presParOf" srcId="{A42AD895-FEE3-461C-BA6A-0A4C3E905863}" destId="{B986442D-25C4-4559-AA8F-9906DF1EA091}" srcOrd="3" destOrd="0" presId="urn:microsoft.com/office/officeart/2008/layout/HorizontalMultiLevelHierarchy"/>
    <dgm:cxn modelId="{9C540855-7130-46E8-BFB7-301FEAAFC030}" type="presParOf" srcId="{B986442D-25C4-4559-AA8F-9906DF1EA091}" destId="{9615CACC-AA15-4D38-8C6C-9EE30AE7430B}" srcOrd="0" destOrd="0" presId="urn:microsoft.com/office/officeart/2008/layout/HorizontalMultiLevelHierarchy"/>
    <dgm:cxn modelId="{D5F83491-4810-4B4C-BDB0-8AB656B3ECD7}" type="presParOf" srcId="{B986442D-25C4-4559-AA8F-9906DF1EA091}" destId="{132DC440-4234-4E73-987A-6D9C87FCFFB2}" srcOrd="1" destOrd="0" presId="urn:microsoft.com/office/officeart/2008/layout/HorizontalMultiLevelHierarchy"/>
    <dgm:cxn modelId="{C4C2D34F-A949-49DD-8AC7-6DE866E26C2A}" type="presParOf" srcId="{A42AD895-FEE3-461C-BA6A-0A4C3E905863}" destId="{3899C2BB-4F11-48F0-AADD-577233A457CF}" srcOrd="4" destOrd="0" presId="urn:microsoft.com/office/officeart/2008/layout/HorizontalMultiLevelHierarchy"/>
    <dgm:cxn modelId="{1E561CE9-C199-4DDB-B551-32B1200B0B3A}" type="presParOf" srcId="{3899C2BB-4F11-48F0-AADD-577233A457CF}" destId="{F4BA7D12-D2BB-4129-BE08-7117B7243DDF}" srcOrd="0" destOrd="0" presId="urn:microsoft.com/office/officeart/2008/layout/HorizontalMultiLevelHierarchy"/>
    <dgm:cxn modelId="{5C5151BE-BD52-4FFF-9085-37914AAC1417}" type="presParOf" srcId="{A42AD895-FEE3-461C-BA6A-0A4C3E905863}" destId="{7149D9A5-128D-438A-8CA9-A29C9E687633}" srcOrd="5" destOrd="0" presId="urn:microsoft.com/office/officeart/2008/layout/HorizontalMultiLevelHierarchy"/>
    <dgm:cxn modelId="{E6FE9DBF-B122-48DB-901E-2257C64DA4C6}" type="presParOf" srcId="{7149D9A5-128D-438A-8CA9-A29C9E687633}" destId="{76CDFE9E-3256-4FFB-8474-80822EC05B19}" srcOrd="0" destOrd="0" presId="urn:microsoft.com/office/officeart/2008/layout/HorizontalMultiLevelHierarchy"/>
    <dgm:cxn modelId="{5BB73FAB-BCC0-44CD-9595-30224D20E16C}" type="presParOf" srcId="{7149D9A5-128D-438A-8CA9-A29C9E687633}" destId="{0023717C-2AB5-4FF8-8DF6-423CBF4EC5ED}" srcOrd="1" destOrd="0" presId="urn:microsoft.com/office/officeart/2008/layout/HorizontalMultiLevelHierarchy"/>
    <dgm:cxn modelId="{FF40C43C-40E7-4AEB-828C-F8B459890471}" type="presParOf" srcId="{A42AD895-FEE3-461C-BA6A-0A4C3E905863}" destId="{70B71D51-F08A-42C2-B0FB-7ADB7A315E90}" srcOrd="6" destOrd="0" presId="urn:microsoft.com/office/officeart/2008/layout/HorizontalMultiLevelHierarchy"/>
    <dgm:cxn modelId="{B40F1B28-520A-4EA2-A1AB-BF7F932FC9B3}" type="presParOf" srcId="{70B71D51-F08A-42C2-B0FB-7ADB7A315E90}" destId="{54186539-33F7-4A4A-AA16-FC78C5F368A7}" srcOrd="0" destOrd="0" presId="urn:microsoft.com/office/officeart/2008/layout/HorizontalMultiLevelHierarchy"/>
    <dgm:cxn modelId="{1A36DBE6-FAC1-4733-97F6-BFEBE6913AF9}" type="presParOf" srcId="{A42AD895-FEE3-461C-BA6A-0A4C3E905863}" destId="{5FA95929-B338-419D-94D1-3269119ADE37}" srcOrd="7" destOrd="0" presId="urn:microsoft.com/office/officeart/2008/layout/HorizontalMultiLevelHierarchy"/>
    <dgm:cxn modelId="{81F73070-358A-40C2-AC09-F8617A0CAA6A}" type="presParOf" srcId="{5FA95929-B338-419D-94D1-3269119ADE37}" destId="{0A677CAF-85F2-4139-86C7-6633F4E985A1}" srcOrd="0" destOrd="0" presId="urn:microsoft.com/office/officeart/2008/layout/HorizontalMultiLevelHierarchy"/>
    <dgm:cxn modelId="{B2DC500B-C9CE-40FB-8959-FBFFC4A8201F}" type="presParOf" srcId="{5FA95929-B338-419D-94D1-3269119ADE37}" destId="{4DF4E4BB-5313-42FB-8658-5539E51492AB}" srcOrd="1" destOrd="0" presId="urn:microsoft.com/office/officeart/2008/layout/HorizontalMultiLevelHierarchy"/>
    <dgm:cxn modelId="{6CEB63E8-27D9-4DB8-B9C3-9B6E677AA134}" type="presParOf" srcId="{A42AD895-FEE3-461C-BA6A-0A4C3E905863}" destId="{60A3F06A-8DD6-4420-9E66-B89170525EBF}" srcOrd="8" destOrd="0" presId="urn:microsoft.com/office/officeart/2008/layout/HorizontalMultiLevelHierarchy"/>
    <dgm:cxn modelId="{D577D217-BFC6-453B-A859-59DC3D9A7252}" type="presParOf" srcId="{60A3F06A-8DD6-4420-9E66-B89170525EBF}" destId="{A50B1306-3179-4731-AE71-D263271D2E64}" srcOrd="0" destOrd="0" presId="urn:microsoft.com/office/officeart/2008/layout/HorizontalMultiLevelHierarchy"/>
    <dgm:cxn modelId="{80E46ABA-1A5C-43BC-8CFD-69AF45318606}" type="presParOf" srcId="{A42AD895-FEE3-461C-BA6A-0A4C3E905863}" destId="{B7E0CDA4-3909-4AC6-B6BB-E5F7D266B3A4}" srcOrd="9" destOrd="0" presId="urn:microsoft.com/office/officeart/2008/layout/HorizontalMultiLevelHierarchy"/>
    <dgm:cxn modelId="{BFD81DBF-B9A4-4E71-A29C-E80AFF3F1B4E}" type="presParOf" srcId="{B7E0CDA4-3909-4AC6-B6BB-E5F7D266B3A4}" destId="{71E624EB-5245-4612-95BB-52312D027A9B}" srcOrd="0" destOrd="0" presId="urn:microsoft.com/office/officeart/2008/layout/HorizontalMultiLevelHierarchy"/>
    <dgm:cxn modelId="{6C372302-B6B1-4389-A021-1236DACE7FA2}" type="presParOf" srcId="{B7E0CDA4-3909-4AC6-B6BB-E5F7D266B3A4}" destId="{E078734F-D71C-4353-86AA-AD3BD11B08BE}" srcOrd="1" destOrd="0" presId="urn:microsoft.com/office/officeart/2008/layout/HorizontalMultiLevelHierarchy"/>
    <dgm:cxn modelId="{5B91A47E-A34C-454E-9638-7FA571CE8645}" type="presParOf" srcId="{502B71FF-BA45-4D02-B3CE-BEA1C8C86963}" destId="{963C8E85-C6D5-4576-A2F7-FD19B9F7869E}" srcOrd="4" destOrd="0" presId="urn:microsoft.com/office/officeart/2008/layout/HorizontalMultiLevelHierarchy"/>
    <dgm:cxn modelId="{C2F9A627-F895-4374-817F-39326E9D7A45}" type="presParOf" srcId="{963C8E85-C6D5-4576-A2F7-FD19B9F7869E}" destId="{70DA3E08-7250-4A8C-902D-C8E28F64730F}" srcOrd="0" destOrd="0" presId="urn:microsoft.com/office/officeart/2008/layout/HorizontalMultiLevelHierarchy"/>
    <dgm:cxn modelId="{C12C7A01-2875-4F7F-A567-48475E9A81D8}" type="presParOf" srcId="{502B71FF-BA45-4D02-B3CE-BEA1C8C86963}" destId="{D5069A0D-20B1-43A4-9173-21309F4A2664}" srcOrd="5" destOrd="0" presId="urn:microsoft.com/office/officeart/2008/layout/HorizontalMultiLevelHierarchy"/>
    <dgm:cxn modelId="{A263C9A5-C81C-42FE-ACDC-544B7DB7ABFA}" type="presParOf" srcId="{D5069A0D-20B1-43A4-9173-21309F4A2664}" destId="{14A7068D-917A-4C5A-AF53-DEBECF7D846D}" srcOrd="0" destOrd="0" presId="urn:microsoft.com/office/officeart/2008/layout/HorizontalMultiLevelHierarchy"/>
    <dgm:cxn modelId="{06F65C9E-8D4F-4EC3-8FD2-0C6BAB4DCAB1}" type="presParOf" srcId="{D5069A0D-20B1-43A4-9173-21309F4A2664}" destId="{C4959653-92E1-42FE-A865-694A877612E2}" srcOrd="1" destOrd="0" presId="urn:microsoft.com/office/officeart/2008/layout/HorizontalMultiLevelHierarchy"/>
    <dgm:cxn modelId="{9AAE714F-7AAF-4C65-870F-74A30B3592B6}" type="presParOf" srcId="{502B71FF-BA45-4D02-B3CE-BEA1C8C86963}" destId="{84DCD919-9A09-4D7A-B068-468E35DBBA06}" srcOrd="6" destOrd="0" presId="urn:microsoft.com/office/officeart/2008/layout/HorizontalMultiLevelHierarchy"/>
    <dgm:cxn modelId="{418566CA-4335-4AA2-AB17-9374B2C5E00A}" type="presParOf" srcId="{84DCD919-9A09-4D7A-B068-468E35DBBA06}" destId="{73DC78D9-7B07-4C51-970B-A382ABFADC9B}" srcOrd="0" destOrd="0" presId="urn:microsoft.com/office/officeart/2008/layout/HorizontalMultiLevelHierarchy"/>
    <dgm:cxn modelId="{49B8C72C-904C-4F2E-BEDC-C848E5B885B0}" type="presParOf" srcId="{502B71FF-BA45-4D02-B3CE-BEA1C8C86963}" destId="{068C9C6A-7E6A-4C0D-BE75-16BA859C28DF}" srcOrd="7" destOrd="0" presId="urn:microsoft.com/office/officeart/2008/layout/HorizontalMultiLevelHierarchy"/>
    <dgm:cxn modelId="{A4728EE8-26A6-4527-8AC4-35E1F260C4DD}" type="presParOf" srcId="{068C9C6A-7E6A-4C0D-BE75-16BA859C28DF}" destId="{39B3E89E-7D2C-48F3-8882-8B78261D6354}" srcOrd="0" destOrd="0" presId="urn:microsoft.com/office/officeart/2008/layout/HorizontalMultiLevelHierarchy"/>
    <dgm:cxn modelId="{DE6B3B0E-0A14-44D2-A04A-E3558E19FB1B}" type="presParOf" srcId="{068C9C6A-7E6A-4C0D-BE75-16BA859C28DF}" destId="{AE231812-71E5-4C53-AD5A-9D631FE2962D}" srcOrd="1" destOrd="0" presId="urn:microsoft.com/office/officeart/2008/layout/HorizontalMultiLevelHierarchy"/>
    <dgm:cxn modelId="{78903179-11F0-4C51-85A0-6AC095400AE8}" type="presParOf" srcId="{502B71FF-BA45-4D02-B3CE-BEA1C8C86963}" destId="{3A66C52A-932B-48EF-9ACE-469077891329}" srcOrd="8" destOrd="0" presId="urn:microsoft.com/office/officeart/2008/layout/HorizontalMultiLevelHierarchy"/>
    <dgm:cxn modelId="{893A8F2A-B215-4199-B0D5-2A44BB2C4DFA}" type="presParOf" srcId="{3A66C52A-932B-48EF-9ACE-469077891329}" destId="{FDECA287-938F-4DCD-8B64-0E34833CB6AB}" srcOrd="0" destOrd="0" presId="urn:microsoft.com/office/officeart/2008/layout/HorizontalMultiLevelHierarchy"/>
    <dgm:cxn modelId="{B4A38157-C380-4A29-8E3F-544D19086B71}" type="presParOf" srcId="{502B71FF-BA45-4D02-B3CE-BEA1C8C86963}" destId="{DD02A2AA-8140-4C8C-95E9-5BEF5283CBB5}" srcOrd="9" destOrd="0" presId="urn:microsoft.com/office/officeart/2008/layout/HorizontalMultiLevelHierarchy"/>
    <dgm:cxn modelId="{991A99D4-A732-48B1-917E-B79FFEE90FE2}" type="presParOf" srcId="{DD02A2AA-8140-4C8C-95E9-5BEF5283CBB5}" destId="{F751050C-7DD3-4AC7-95C1-03BC22A490E3}" srcOrd="0" destOrd="0" presId="urn:microsoft.com/office/officeart/2008/layout/HorizontalMultiLevelHierarchy"/>
    <dgm:cxn modelId="{75B9D3AC-8623-4F6C-B364-370E95FF0089}" type="presParOf" srcId="{DD02A2AA-8140-4C8C-95E9-5BEF5283CBB5}" destId="{64EC211F-6B2C-4C5B-BDD3-FB0C0ACE7962}" srcOrd="1" destOrd="0" presId="urn:microsoft.com/office/officeart/2008/layout/HorizontalMultiLevelHierarchy"/>
    <dgm:cxn modelId="{DB9DB89B-3C3F-42C6-8099-803EC8C6DE09}" type="presParOf" srcId="{64EC211F-6B2C-4C5B-BDD3-FB0C0ACE7962}" destId="{2E5CDF80-D330-4E59-8FD9-BE4A0FEB8943}" srcOrd="0" destOrd="0" presId="urn:microsoft.com/office/officeart/2008/layout/HorizontalMultiLevelHierarchy"/>
    <dgm:cxn modelId="{0F433B48-E8FC-45FB-A137-9A3768CF3EA8}" type="presParOf" srcId="{2E5CDF80-D330-4E59-8FD9-BE4A0FEB8943}" destId="{696EE588-33BF-4F88-A311-FE701528479F}" srcOrd="0" destOrd="0" presId="urn:microsoft.com/office/officeart/2008/layout/HorizontalMultiLevelHierarchy"/>
    <dgm:cxn modelId="{2F41C6A6-31DA-4951-BBA4-DA33FFAD4F34}" type="presParOf" srcId="{64EC211F-6B2C-4C5B-BDD3-FB0C0ACE7962}" destId="{4476B576-63B7-40AB-9675-0AD515F12BC9}" srcOrd="1" destOrd="0" presId="urn:microsoft.com/office/officeart/2008/layout/HorizontalMultiLevelHierarchy"/>
    <dgm:cxn modelId="{74E678DC-1150-4AB4-9EAB-EF0F44CF735F}" type="presParOf" srcId="{4476B576-63B7-40AB-9675-0AD515F12BC9}" destId="{88CE8033-EA53-4559-B49F-E3695A026746}" srcOrd="0" destOrd="0" presId="urn:microsoft.com/office/officeart/2008/layout/HorizontalMultiLevelHierarchy"/>
    <dgm:cxn modelId="{523652EE-9EF7-422D-9975-1189C1EB023F}" type="presParOf" srcId="{4476B576-63B7-40AB-9675-0AD515F12BC9}" destId="{B93C7FC9-FA0D-4C6A-8086-5707F1B7EC36}" srcOrd="1" destOrd="0" presId="urn:microsoft.com/office/officeart/2008/layout/HorizontalMultiLevelHierarchy"/>
    <dgm:cxn modelId="{538AE551-E195-4B58-9936-5F77B5D0149E}" type="presParOf" srcId="{64EC211F-6B2C-4C5B-BDD3-FB0C0ACE7962}" destId="{4989DDEA-FE51-41DB-BC3A-EFCD3D91F827}" srcOrd="2" destOrd="0" presId="urn:microsoft.com/office/officeart/2008/layout/HorizontalMultiLevelHierarchy"/>
    <dgm:cxn modelId="{A1161509-ED95-4000-93FE-1E60AD311338}" type="presParOf" srcId="{4989DDEA-FE51-41DB-BC3A-EFCD3D91F827}" destId="{2073DA63-E1E8-4C42-8301-91DEE74A2014}" srcOrd="0" destOrd="0" presId="urn:microsoft.com/office/officeart/2008/layout/HorizontalMultiLevelHierarchy"/>
    <dgm:cxn modelId="{A2A4FD4A-612E-46E0-88D5-3C6D20EAD3FC}" type="presParOf" srcId="{64EC211F-6B2C-4C5B-BDD3-FB0C0ACE7962}" destId="{8D2A969B-1550-4E7E-A11E-E93CB42C2437}" srcOrd="3" destOrd="0" presId="urn:microsoft.com/office/officeart/2008/layout/HorizontalMultiLevelHierarchy"/>
    <dgm:cxn modelId="{20C566BB-35F8-47A7-A176-D5E84B57BC14}" type="presParOf" srcId="{8D2A969B-1550-4E7E-A11E-E93CB42C2437}" destId="{03B9AB62-2395-4834-94C1-7B5F8ECD605E}" srcOrd="0" destOrd="0" presId="urn:microsoft.com/office/officeart/2008/layout/HorizontalMultiLevelHierarchy"/>
    <dgm:cxn modelId="{FC64019F-1043-424F-BF4D-BA740DC7DFB2}" type="presParOf" srcId="{8D2A969B-1550-4E7E-A11E-E93CB42C2437}" destId="{B8811159-032E-4DD3-9D25-A49C797EF53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78011C-8E52-4B2C-8676-AA5430ED319D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0C9866-1EFB-4EC7-86F6-1A3D80F439BC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Classifiers</a:t>
          </a:r>
        </a:p>
      </dgm:t>
    </dgm:pt>
    <dgm:pt modelId="{3D11A09E-3F5C-4951-9680-0E5B83A87E4A}" type="parTrans" cxnId="{AB634A79-270A-4719-B785-F0DD576CE9AB}">
      <dgm:prSet/>
      <dgm:spPr/>
      <dgm:t>
        <a:bodyPr/>
        <a:lstStyle/>
        <a:p>
          <a:endParaRPr lang="en-US" b="0"/>
        </a:p>
      </dgm:t>
    </dgm:pt>
    <dgm:pt modelId="{87098858-A234-41D4-AF18-DDDDD943FDE9}" type="sibTrans" cxnId="{AB634A79-270A-4719-B785-F0DD576CE9AB}">
      <dgm:prSet/>
      <dgm:spPr/>
      <dgm:t>
        <a:bodyPr/>
        <a:lstStyle/>
        <a:p>
          <a:endParaRPr lang="en-US" b="0"/>
        </a:p>
      </dgm:t>
    </dgm:pt>
    <dgm:pt modelId="{08C8C709-CC93-4ACA-B0A1-0A9C6AAAF148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Logistic Regression</a:t>
          </a:r>
        </a:p>
      </dgm:t>
    </dgm:pt>
    <dgm:pt modelId="{105D9AB4-D168-4F0F-B2C6-7C383C7BB0E6}" type="parTrans" cxnId="{54B58D96-AA9B-4F0E-90FB-2C537599B41E}">
      <dgm:prSet/>
      <dgm:spPr/>
      <dgm:t>
        <a:bodyPr/>
        <a:lstStyle/>
        <a:p>
          <a:endParaRPr lang="en-US" b="0"/>
        </a:p>
      </dgm:t>
    </dgm:pt>
    <dgm:pt modelId="{B101F5AC-6E8C-441F-9330-40DB95163DED}" type="sibTrans" cxnId="{54B58D96-AA9B-4F0E-90FB-2C537599B41E}">
      <dgm:prSet/>
      <dgm:spPr/>
      <dgm:t>
        <a:bodyPr/>
        <a:lstStyle/>
        <a:p>
          <a:endParaRPr lang="en-US" b="0"/>
        </a:p>
      </dgm:t>
    </dgm:pt>
    <dgm:pt modelId="{87671443-4457-4E84-ADAB-DF745B35794C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k-Nearest Neighbors (</a:t>
          </a:r>
          <a:r>
            <a:rPr lang="en-US" b="0" u="none" dirty="0" err="1">
              <a:latin typeface="Bahnschrift Light" panose="020B0502040204020203" pitchFamily="34" charset="0"/>
            </a:rPr>
            <a:t>kNN</a:t>
          </a:r>
          <a:r>
            <a:rPr lang="en-US" b="0" u="none" dirty="0">
              <a:latin typeface="Bahnschrift Light" panose="020B0502040204020203" pitchFamily="34" charset="0"/>
            </a:rPr>
            <a:t>)</a:t>
          </a:r>
        </a:p>
      </dgm:t>
    </dgm:pt>
    <dgm:pt modelId="{3589DBF3-D64E-43D4-B9C3-87BE7F1017B6}" type="parTrans" cxnId="{48E26FC6-6291-4E2A-B962-A8E4A81229DD}">
      <dgm:prSet/>
      <dgm:spPr/>
      <dgm:t>
        <a:bodyPr/>
        <a:lstStyle/>
        <a:p>
          <a:endParaRPr lang="en-US" b="0"/>
        </a:p>
      </dgm:t>
    </dgm:pt>
    <dgm:pt modelId="{CC5BE196-A162-46B5-8E63-5CB12FE1114B}" type="sibTrans" cxnId="{48E26FC6-6291-4E2A-B962-A8E4A81229DD}">
      <dgm:prSet/>
      <dgm:spPr/>
      <dgm:t>
        <a:bodyPr/>
        <a:lstStyle/>
        <a:p>
          <a:endParaRPr lang="en-US" b="0"/>
        </a:p>
      </dgm:t>
    </dgm:pt>
    <dgm:pt modelId="{441FFDAD-414C-4A0F-A2BE-EC0248153AA9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Decision Trees</a:t>
          </a:r>
        </a:p>
      </dgm:t>
    </dgm:pt>
    <dgm:pt modelId="{9AEE6F2B-EC76-4440-ABA5-491140884D3F}" type="parTrans" cxnId="{690A86B2-9136-4222-8687-82E89DBFF625}">
      <dgm:prSet/>
      <dgm:spPr/>
      <dgm:t>
        <a:bodyPr/>
        <a:lstStyle/>
        <a:p>
          <a:endParaRPr lang="en-US" b="0"/>
        </a:p>
      </dgm:t>
    </dgm:pt>
    <dgm:pt modelId="{1A0ABE67-F2E8-4DFC-A1F7-04E06B8BFC8B}" type="sibTrans" cxnId="{690A86B2-9136-4222-8687-82E89DBFF625}">
      <dgm:prSet/>
      <dgm:spPr/>
      <dgm:t>
        <a:bodyPr/>
        <a:lstStyle/>
        <a:p>
          <a:endParaRPr lang="en-US" b="0"/>
        </a:p>
      </dgm:t>
    </dgm:pt>
    <dgm:pt modelId="{4F2F0C22-03B1-4C4E-9449-08D963A8CD2F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Linear Discriminant Analysis (LDA)</a:t>
          </a:r>
        </a:p>
      </dgm:t>
    </dgm:pt>
    <dgm:pt modelId="{6511E179-1B34-4316-8C53-8F4A7A09CC84}" type="parTrans" cxnId="{B4D70228-4D47-4236-870C-6B6E9221C7E6}">
      <dgm:prSet/>
      <dgm:spPr/>
      <dgm:t>
        <a:bodyPr/>
        <a:lstStyle/>
        <a:p>
          <a:endParaRPr lang="en-US" b="0"/>
        </a:p>
      </dgm:t>
    </dgm:pt>
    <dgm:pt modelId="{DF1B98E4-DC3C-40AC-B378-EBFB8323D3D4}" type="sibTrans" cxnId="{B4D70228-4D47-4236-870C-6B6E9221C7E6}">
      <dgm:prSet/>
      <dgm:spPr/>
      <dgm:t>
        <a:bodyPr/>
        <a:lstStyle/>
        <a:p>
          <a:endParaRPr lang="en-US" b="0"/>
        </a:p>
      </dgm:t>
    </dgm:pt>
    <dgm:pt modelId="{01553570-A559-4FFD-9BD6-A6B2CF9492BE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Support Vector Machines (SVM)</a:t>
          </a:r>
        </a:p>
      </dgm:t>
    </dgm:pt>
    <dgm:pt modelId="{2AE8BAB2-1374-4F20-999A-2A5558499A9B}" type="parTrans" cxnId="{B7C9378A-D00A-42BB-9045-D3C9CE126E91}">
      <dgm:prSet/>
      <dgm:spPr/>
      <dgm:t>
        <a:bodyPr/>
        <a:lstStyle/>
        <a:p>
          <a:endParaRPr lang="en-US" b="0"/>
        </a:p>
      </dgm:t>
    </dgm:pt>
    <dgm:pt modelId="{7178FCC9-3A9E-4BD3-82F6-0806A14FEEBF}" type="sibTrans" cxnId="{B7C9378A-D00A-42BB-9045-D3C9CE126E91}">
      <dgm:prSet/>
      <dgm:spPr/>
      <dgm:t>
        <a:bodyPr/>
        <a:lstStyle/>
        <a:p>
          <a:endParaRPr lang="en-US" b="0"/>
        </a:p>
      </dgm:t>
    </dgm:pt>
    <dgm:pt modelId="{5255A414-6A58-4B63-95AE-3928728D67E2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Naive Bayes Classifier</a:t>
          </a:r>
        </a:p>
      </dgm:t>
    </dgm:pt>
    <dgm:pt modelId="{2B72656C-9533-4707-9DCC-9802ECCB8B1C}" type="parTrans" cxnId="{B74BA665-CC49-4E71-9CBE-61A717BA9B8E}">
      <dgm:prSet/>
      <dgm:spPr/>
      <dgm:t>
        <a:bodyPr/>
        <a:lstStyle/>
        <a:p>
          <a:endParaRPr lang="en-US" b="0"/>
        </a:p>
      </dgm:t>
    </dgm:pt>
    <dgm:pt modelId="{899A7576-454C-41A6-9E4C-7E1FC17F9D57}" type="sibTrans" cxnId="{B74BA665-CC49-4E71-9CBE-61A717BA9B8E}">
      <dgm:prSet/>
      <dgm:spPr/>
      <dgm:t>
        <a:bodyPr/>
        <a:lstStyle/>
        <a:p>
          <a:endParaRPr lang="en-US" b="0"/>
        </a:p>
      </dgm:t>
    </dgm:pt>
    <dgm:pt modelId="{427E540D-6095-4F97-A6B1-D6F465046221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Artificial Neural Networks</a:t>
          </a:r>
        </a:p>
      </dgm:t>
    </dgm:pt>
    <dgm:pt modelId="{F6A914B6-F692-4E14-A611-AE1FCBC99ADD}" type="parTrans" cxnId="{902A99B6-2989-4C1F-888E-33359B84B905}">
      <dgm:prSet/>
      <dgm:spPr/>
      <dgm:t>
        <a:bodyPr/>
        <a:lstStyle/>
        <a:p>
          <a:endParaRPr lang="en-US" b="0"/>
        </a:p>
      </dgm:t>
    </dgm:pt>
    <dgm:pt modelId="{5823C7C0-1A1F-4CA7-9684-61836BFA02CF}" type="sibTrans" cxnId="{902A99B6-2989-4C1F-888E-33359B84B905}">
      <dgm:prSet/>
      <dgm:spPr/>
      <dgm:t>
        <a:bodyPr/>
        <a:lstStyle/>
        <a:p>
          <a:endParaRPr lang="en-US" b="0"/>
        </a:p>
      </dgm:t>
    </dgm:pt>
    <dgm:pt modelId="{3D06E47B-A34F-41C4-A191-7181891CF538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Feedforward Neural Network</a:t>
          </a:r>
        </a:p>
      </dgm:t>
    </dgm:pt>
    <dgm:pt modelId="{A24DDD91-33D9-4FE2-BE4C-5A64F30F5B15}" type="parTrans" cxnId="{F9EB8C05-C778-43E1-91CE-BC2306BBC868}">
      <dgm:prSet/>
      <dgm:spPr/>
      <dgm:t>
        <a:bodyPr/>
        <a:lstStyle/>
        <a:p>
          <a:endParaRPr lang="en-US" b="0"/>
        </a:p>
      </dgm:t>
    </dgm:pt>
    <dgm:pt modelId="{A4AFA54D-C384-4D73-A28E-C072D83B2AD3}" type="sibTrans" cxnId="{F9EB8C05-C778-43E1-91CE-BC2306BBC868}">
      <dgm:prSet/>
      <dgm:spPr/>
      <dgm:t>
        <a:bodyPr/>
        <a:lstStyle/>
        <a:p>
          <a:endParaRPr lang="en-US" b="0"/>
        </a:p>
      </dgm:t>
    </dgm:pt>
    <dgm:pt modelId="{D2920590-20F2-4908-AC68-A90A4FBAEA73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Radial Basis Kernel</a:t>
          </a:r>
        </a:p>
      </dgm:t>
    </dgm:pt>
    <dgm:pt modelId="{F7CE5DBC-6ADC-4331-A02F-514E4886C529}" type="parTrans" cxnId="{FEF76A8B-9659-43E0-9E39-A16BE15C4CB8}">
      <dgm:prSet/>
      <dgm:spPr/>
      <dgm:t>
        <a:bodyPr/>
        <a:lstStyle/>
        <a:p>
          <a:endParaRPr lang="en-US" b="0"/>
        </a:p>
      </dgm:t>
    </dgm:pt>
    <dgm:pt modelId="{9F8ED25A-8CE0-484A-8FC6-62AC8A75F337}" type="sibTrans" cxnId="{FEF76A8B-9659-43E0-9E39-A16BE15C4CB8}">
      <dgm:prSet/>
      <dgm:spPr/>
      <dgm:t>
        <a:bodyPr/>
        <a:lstStyle/>
        <a:p>
          <a:endParaRPr lang="en-US" b="0"/>
        </a:p>
      </dgm:t>
    </dgm:pt>
    <dgm:pt modelId="{3FD02D6C-3CA0-4F9A-BDAC-9807E88BDBFA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Quadratic Kernel</a:t>
          </a:r>
        </a:p>
      </dgm:t>
    </dgm:pt>
    <dgm:pt modelId="{275A6A38-6727-48F2-BF3E-2FDF960CEA54}" type="parTrans" cxnId="{AE7A97E4-F6DC-418D-B18A-AE9DA191D7D4}">
      <dgm:prSet/>
      <dgm:spPr/>
      <dgm:t>
        <a:bodyPr/>
        <a:lstStyle/>
        <a:p>
          <a:endParaRPr lang="en-US" b="0"/>
        </a:p>
      </dgm:t>
    </dgm:pt>
    <dgm:pt modelId="{F39A089E-3BC1-477F-B503-7310A7371CA8}" type="sibTrans" cxnId="{AE7A97E4-F6DC-418D-B18A-AE9DA191D7D4}">
      <dgm:prSet/>
      <dgm:spPr/>
      <dgm:t>
        <a:bodyPr/>
        <a:lstStyle/>
        <a:p>
          <a:endParaRPr lang="en-US" b="0"/>
        </a:p>
      </dgm:t>
    </dgm:pt>
    <dgm:pt modelId="{6F1B4A4C-E3FB-4277-97A9-0ECD1349D73C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Linear Kernel</a:t>
          </a:r>
        </a:p>
      </dgm:t>
    </dgm:pt>
    <dgm:pt modelId="{50E074D5-81CD-454D-A498-675E5728A4F3}" type="parTrans" cxnId="{96B0CEE2-1E53-401A-9AAE-9B1029DD4170}">
      <dgm:prSet/>
      <dgm:spPr/>
      <dgm:t>
        <a:bodyPr/>
        <a:lstStyle/>
        <a:p>
          <a:endParaRPr lang="en-US" b="0"/>
        </a:p>
      </dgm:t>
    </dgm:pt>
    <dgm:pt modelId="{7F96A401-F67C-40EB-9EE3-DE7F90743FBC}" type="sibTrans" cxnId="{96B0CEE2-1E53-401A-9AAE-9B1029DD4170}">
      <dgm:prSet/>
      <dgm:spPr/>
      <dgm:t>
        <a:bodyPr/>
        <a:lstStyle/>
        <a:p>
          <a:endParaRPr lang="en-US" b="0"/>
        </a:p>
      </dgm:t>
    </dgm:pt>
    <dgm:pt modelId="{302FE15D-1DDB-4B1B-8867-C80255FCD2EF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Recurrent Neural Network</a:t>
          </a:r>
        </a:p>
      </dgm:t>
    </dgm:pt>
    <dgm:pt modelId="{B914AD59-89C0-48EF-A3D7-B32EB496CA4E}" type="parTrans" cxnId="{3F753E61-9DDB-4CD4-A8C6-68408D2070D9}">
      <dgm:prSet/>
      <dgm:spPr/>
      <dgm:t>
        <a:bodyPr/>
        <a:lstStyle/>
        <a:p>
          <a:endParaRPr lang="en-US" b="0"/>
        </a:p>
      </dgm:t>
    </dgm:pt>
    <dgm:pt modelId="{976B0B1C-2DD1-4630-853B-41F17F79BBEE}" type="sibTrans" cxnId="{3F753E61-9DDB-4CD4-A8C6-68408D2070D9}">
      <dgm:prSet/>
      <dgm:spPr/>
      <dgm:t>
        <a:bodyPr/>
        <a:lstStyle/>
        <a:p>
          <a:endParaRPr lang="en-US" b="0"/>
        </a:p>
      </dgm:t>
    </dgm:pt>
    <dgm:pt modelId="{9948FEFF-2808-4E08-A863-3DD7B4B12187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u="none" dirty="0">
              <a:latin typeface="Bahnschrift Light" panose="020B0502040204020203" pitchFamily="34" charset="0"/>
            </a:rPr>
            <a:t>Convolutional Neural Network</a:t>
          </a:r>
        </a:p>
      </dgm:t>
    </dgm:pt>
    <dgm:pt modelId="{153122E8-4FF5-4D98-A204-BB8278773D81}" type="parTrans" cxnId="{332E097D-1683-4888-A0C8-CDD7774B03AF}">
      <dgm:prSet/>
      <dgm:spPr/>
      <dgm:t>
        <a:bodyPr/>
        <a:lstStyle/>
        <a:p>
          <a:endParaRPr lang="en-US" b="0"/>
        </a:p>
      </dgm:t>
    </dgm:pt>
    <dgm:pt modelId="{A94498A8-1077-4E2C-81DC-4D14FF6B63ED}" type="sibTrans" cxnId="{332E097D-1683-4888-A0C8-CDD7774B03AF}">
      <dgm:prSet/>
      <dgm:spPr/>
      <dgm:t>
        <a:bodyPr/>
        <a:lstStyle/>
        <a:p>
          <a:endParaRPr lang="en-US" b="0"/>
        </a:p>
      </dgm:t>
    </dgm:pt>
    <dgm:pt modelId="{BCFC85D7-EF7E-4C4F-8F45-FD3ED8AF31FD}" type="pres">
      <dgm:prSet presAssocID="{EB78011C-8E52-4B2C-8676-AA5430ED319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43BE8D-FC37-433F-83E7-8E87E1BEA700}" type="pres">
      <dgm:prSet presAssocID="{8A0C9866-1EFB-4EC7-86F6-1A3D80F439BC}" presName="root1" presStyleCnt="0"/>
      <dgm:spPr/>
    </dgm:pt>
    <dgm:pt modelId="{286BA1B3-9469-4CE9-B163-D0EAB8FAAA5C}" type="pres">
      <dgm:prSet presAssocID="{8A0C9866-1EFB-4EC7-86F6-1A3D80F439BC}" presName="LevelOneTextNode" presStyleLbl="node0" presStyleIdx="0" presStyleCnt="1">
        <dgm:presLayoutVars>
          <dgm:chPref val="3"/>
        </dgm:presLayoutVars>
      </dgm:prSet>
      <dgm:spPr/>
    </dgm:pt>
    <dgm:pt modelId="{502B71FF-BA45-4D02-B3CE-BEA1C8C86963}" type="pres">
      <dgm:prSet presAssocID="{8A0C9866-1EFB-4EC7-86F6-1A3D80F439BC}" presName="level2hierChild" presStyleCnt="0"/>
      <dgm:spPr/>
    </dgm:pt>
    <dgm:pt modelId="{3C80B260-8441-4057-BFD1-428292FFFE51}" type="pres">
      <dgm:prSet presAssocID="{105D9AB4-D168-4F0F-B2C6-7C383C7BB0E6}" presName="conn2-1" presStyleLbl="parChTrans1D2" presStyleIdx="0" presStyleCnt="7"/>
      <dgm:spPr/>
    </dgm:pt>
    <dgm:pt modelId="{22C2C9A6-9467-4B74-B393-F8DEC5BB04A4}" type="pres">
      <dgm:prSet presAssocID="{105D9AB4-D168-4F0F-B2C6-7C383C7BB0E6}" presName="connTx" presStyleLbl="parChTrans1D2" presStyleIdx="0" presStyleCnt="7"/>
      <dgm:spPr/>
    </dgm:pt>
    <dgm:pt modelId="{23E804F7-B4C1-4AE7-95A1-BDF6B6766AAA}" type="pres">
      <dgm:prSet presAssocID="{08C8C709-CC93-4ACA-B0A1-0A9C6AAAF148}" presName="root2" presStyleCnt="0"/>
      <dgm:spPr/>
    </dgm:pt>
    <dgm:pt modelId="{56EE5F0A-1FAD-4B3F-AE8C-9DD85C217E21}" type="pres">
      <dgm:prSet presAssocID="{08C8C709-CC93-4ACA-B0A1-0A9C6AAAF148}" presName="LevelTwoTextNode" presStyleLbl="node2" presStyleIdx="0" presStyleCnt="7" custScaleX="165116">
        <dgm:presLayoutVars>
          <dgm:chPref val="3"/>
        </dgm:presLayoutVars>
      </dgm:prSet>
      <dgm:spPr/>
    </dgm:pt>
    <dgm:pt modelId="{0570168C-59C7-482B-9658-4970F03571D5}" type="pres">
      <dgm:prSet presAssocID="{08C8C709-CC93-4ACA-B0A1-0A9C6AAAF148}" presName="level3hierChild" presStyleCnt="0"/>
      <dgm:spPr/>
    </dgm:pt>
    <dgm:pt modelId="{2BB0BA11-0540-443A-9EE4-FE1DFFED620F}" type="pres">
      <dgm:prSet presAssocID="{3589DBF3-D64E-43D4-B9C3-87BE7F1017B6}" presName="conn2-1" presStyleLbl="parChTrans1D2" presStyleIdx="1" presStyleCnt="7"/>
      <dgm:spPr/>
    </dgm:pt>
    <dgm:pt modelId="{02F5BC37-71A7-449C-A1B4-18934F27DD5F}" type="pres">
      <dgm:prSet presAssocID="{3589DBF3-D64E-43D4-B9C3-87BE7F1017B6}" presName="connTx" presStyleLbl="parChTrans1D2" presStyleIdx="1" presStyleCnt="7"/>
      <dgm:spPr/>
    </dgm:pt>
    <dgm:pt modelId="{0DF11E8C-9295-43CB-A9CE-B60F3F505BDB}" type="pres">
      <dgm:prSet presAssocID="{87671443-4457-4E84-ADAB-DF745B35794C}" presName="root2" presStyleCnt="0"/>
      <dgm:spPr/>
    </dgm:pt>
    <dgm:pt modelId="{7BED99AD-467F-47E6-AE69-1FA36D86FB47}" type="pres">
      <dgm:prSet presAssocID="{87671443-4457-4E84-ADAB-DF745B35794C}" presName="LevelTwoTextNode" presStyleLbl="node2" presStyleIdx="1" presStyleCnt="7" custScaleX="165116">
        <dgm:presLayoutVars>
          <dgm:chPref val="3"/>
        </dgm:presLayoutVars>
      </dgm:prSet>
      <dgm:spPr/>
    </dgm:pt>
    <dgm:pt modelId="{A42AD895-FEE3-461C-BA6A-0A4C3E905863}" type="pres">
      <dgm:prSet presAssocID="{87671443-4457-4E84-ADAB-DF745B35794C}" presName="level3hierChild" presStyleCnt="0"/>
      <dgm:spPr/>
    </dgm:pt>
    <dgm:pt modelId="{963C8E85-C6D5-4576-A2F7-FD19B9F7869E}" type="pres">
      <dgm:prSet presAssocID="{9AEE6F2B-EC76-4440-ABA5-491140884D3F}" presName="conn2-1" presStyleLbl="parChTrans1D2" presStyleIdx="2" presStyleCnt="7"/>
      <dgm:spPr/>
    </dgm:pt>
    <dgm:pt modelId="{70DA3E08-7250-4A8C-902D-C8E28F64730F}" type="pres">
      <dgm:prSet presAssocID="{9AEE6F2B-EC76-4440-ABA5-491140884D3F}" presName="connTx" presStyleLbl="parChTrans1D2" presStyleIdx="2" presStyleCnt="7"/>
      <dgm:spPr/>
    </dgm:pt>
    <dgm:pt modelId="{D5069A0D-20B1-43A4-9173-21309F4A2664}" type="pres">
      <dgm:prSet presAssocID="{441FFDAD-414C-4A0F-A2BE-EC0248153AA9}" presName="root2" presStyleCnt="0"/>
      <dgm:spPr/>
    </dgm:pt>
    <dgm:pt modelId="{14A7068D-917A-4C5A-AF53-DEBECF7D846D}" type="pres">
      <dgm:prSet presAssocID="{441FFDAD-414C-4A0F-A2BE-EC0248153AA9}" presName="LevelTwoTextNode" presStyleLbl="node2" presStyleIdx="2" presStyleCnt="7" custScaleX="165116">
        <dgm:presLayoutVars>
          <dgm:chPref val="3"/>
        </dgm:presLayoutVars>
      </dgm:prSet>
      <dgm:spPr/>
    </dgm:pt>
    <dgm:pt modelId="{C4959653-92E1-42FE-A865-694A877612E2}" type="pres">
      <dgm:prSet presAssocID="{441FFDAD-414C-4A0F-A2BE-EC0248153AA9}" presName="level3hierChild" presStyleCnt="0"/>
      <dgm:spPr/>
    </dgm:pt>
    <dgm:pt modelId="{46A11FC2-E333-4F54-9D30-9DD7D715A428}" type="pres">
      <dgm:prSet presAssocID="{6511E179-1B34-4316-8C53-8F4A7A09CC84}" presName="conn2-1" presStyleLbl="parChTrans1D2" presStyleIdx="3" presStyleCnt="7"/>
      <dgm:spPr/>
    </dgm:pt>
    <dgm:pt modelId="{3F8846F5-A2DF-480C-8CAE-3064C9A9EFB3}" type="pres">
      <dgm:prSet presAssocID="{6511E179-1B34-4316-8C53-8F4A7A09CC84}" presName="connTx" presStyleLbl="parChTrans1D2" presStyleIdx="3" presStyleCnt="7"/>
      <dgm:spPr/>
    </dgm:pt>
    <dgm:pt modelId="{BA1755D9-6406-4FF9-B251-872F2E72780F}" type="pres">
      <dgm:prSet presAssocID="{4F2F0C22-03B1-4C4E-9449-08D963A8CD2F}" presName="root2" presStyleCnt="0"/>
      <dgm:spPr/>
    </dgm:pt>
    <dgm:pt modelId="{0561860B-B4F2-445F-A353-5803C40D0FFF}" type="pres">
      <dgm:prSet presAssocID="{4F2F0C22-03B1-4C4E-9449-08D963A8CD2F}" presName="LevelTwoTextNode" presStyleLbl="node2" presStyleIdx="3" presStyleCnt="7" custScaleX="165116">
        <dgm:presLayoutVars>
          <dgm:chPref val="3"/>
        </dgm:presLayoutVars>
      </dgm:prSet>
      <dgm:spPr/>
    </dgm:pt>
    <dgm:pt modelId="{33D3197A-16F9-470F-9793-F140F7114B51}" type="pres">
      <dgm:prSet presAssocID="{4F2F0C22-03B1-4C4E-9449-08D963A8CD2F}" presName="level3hierChild" presStyleCnt="0"/>
      <dgm:spPr/>
    </dgm:pt>
    <dgm:pt modelId="{84DCD919-9A09-4D7A-B068-468E35DBBA06}" type="pres">
      <dgm:prSet presAssocID="{2AE8BAB2-1374-4F20-999A-2A5558499A9B}" presName="conn2-1" presStyleLbl="parChTrans1D2" presStyleIdx="4" presStyleCnt="7"/>
      <dgm:spPr/>
    </dgm:pt>
    <dgm:pt modelId="{73DC78D9-7B07-4C51-970B-A382ABFADC9B}" type="pres">
      <dgm:prSet presAssocID="{2AE8BAB2-1374-4F20-999A-2A5558499A9B}" presName="connTx" presStyleLbl="parChTrans1D2" presStyleIdx="4" presStyleCnt="7"/>
      <dgm:spPr/>
    </dgm:pt>
    <dgm:pt modelId="{068C9C6A-7E6A-4C0D-BE75-16BA859C28DF}" type="pres">
      <dgm:prSet presAssocID="{01553570-A559-4FFD-9BD6-A6B2CF9492BE}" presName="root2" presStyleCnt="0"/>
      <dgm:spPr/>
    </dgm:pt>
    <dgm:pt modelId="{39B3E89E-7D2C-48F3-8882-8B78261D6354}" type="pres">
      <dgm:prSet presAssocID="{01553570-A559-4FFD-9BD6-A6B2CF9492BE}" presName="LevelTwoTextNode" presStyleLbl="node2" presStyleIdx="4" presStyleCnt="7" custScaleX="165116">
        <dgm:presLayoutVars>
          <dgm:chPref val="3"/>
        </dgm:presLayoutVars>
      </dgm:prSet>
      <dgm:spPr/>
    </dgm:pt>
    <dgm:pt modelId="{AE231812-71E5-4C53-AD5A-9D631FE2962D}" type="pres">
      <dgm:prSet presAssocID="{01553570-A559-4FFD-9BD6-A6B2CF9492BE}" presName="level3hierChild" presStyleCnt="0"/>
      <dgm:spPr/>
    </dgm:pt>
    <dgm:pt modelId="{55035DBC-2CEB-429D-84B7-517E758F0A1E}" type="pres">
      <dgm:prSet presAssocID="{50E074D5-81CD-454D-A498-675E5728A4F3}" presName="conn2-1" presStyleLbl="parChTrans1D3" presStyleIdx="0" presStyleCnt="6"/>
      <dgm:spPr/>
    </dgm:pt>
    <dgm:pt modelId="{49B1270C-A859-4115-BF1C-0405C6AC5DDA}" type="pres">
      <dgm:prSet presAssocID="{50E074D5-81CD-454D-A498-675E5728A4F3}" presName="connTx" presStyleLbl="parChTrans1D3" presStyleIdx="0" presStyleCnt="6"/>
      <dgm:spPr/>
    </dgm:pt>
    <dgm:pt modelId="{EC3BA676-3566-4FF6-A457-7899523B785D}" type="pres">
      <dgm:prSet presAssocID="{6F1B4A4C-E3FB-4277-97A9-0ECD1349D73C}" presName="root2" presStyleCnt="0"/>
      <dgm:spPr/>
    </dgm:pt>
    <dgm:pt modelId="{38D28B1A-6739-4DCD-9E64-FD024DC6A8F5}" type="pres">
      <dgm:prSet presAssocID="{6F1B4A4C-E3FB-4277-97A9-0ECD1349D73C}" presName="LevelTwoTextNode" presStyleLbl="node3" presStyleIdx="0" presStyleCnt="6">
        <dgm:presLayoutVars>
          <dgm:chPref val="3"/>
        </dgm:presLayoutVars>
      </dgm:prSet>
      <dgm:spPr/>
    </dgm:pt>
    <dgm:pt modelId="{9DD28DFC-E791-49D9-B594-C3123A84016C}" type="pres">
      <dgm:prSet presAssocID="{6F1B4A4C-E3FB-4277-97A9-0ECD1349D73C}" presName="level3hierChild" presStyleCnt="0"/>
      <dgm:spPr/>
    </dgm:pt>
    <dgm:pt modelId="{4F1F84E3-71DA-4020-9848-1D2FDB854017}" type="pres">
      <dgm:prSet presAssocID="{275A6A38-6727-48F2-BF3E-2FDF960CEA54}" presName="conn2-1" presStyleLbl="parChTrans1D3" presStyleIdx="1" presStyleCnt="6"/>
      <dgm:spPr/>
    </dgm:pt>
    <dgm:pt modelId="{718702A5-9976-45BB-B235-AB8C9073596A}" type="pres">
      <dgm:prSet presAssocID="{275A6A38-6727-48F2-BF3E-2FDF960CEA54}" presName="connTx" presStyleLbl="parChTrans1D3" presStyleIdx="1" presStyleCnt="6"/>
      <dgm:spPr/>
    </dgm:pt>
    <dgm:pt modelId="{530E8FA2-D20C-4CDD-80AC-4A7C6A34E5CC}" type="pres">
      <dgm:prSet presAssocID="{3FD02D6C-3CA0-4F9A-BDAC-9807E88BDBFA}" presName="root2" presStyleCnt="0"/>
      <dgm:spPr/>
    </dgm:pt>
    <dgm:pt modelId="{E51D27C3-213B-41D0-A85A-8E60D88208DE}" type="pres">
      <dgm:prSet presAssocID="{3FD02D6C-3CA0-4F9A-BDAC-9807E88BDBFA}" presName="LevelTwoTextNode" presStyleLbl="node3" presStyleIdx="1" presStyleCnt="6">
        <dgm:presLayoutVars>
          <dgm:chPref val="3"/>
        </dgm:presLayoutVars>
      </dgm:prSet>
      <dgm:spPr/>
    </dgm:pt>
    <dgm:pt modelId="{C56D37BA-2AF9-44FF-91A6-37FAE61D1A6A}" type="pres">
      <dgm:prSet presAssocID="{3FD02D6C-3CA0-4F9A-BDAC-9807E88BDBFA}" presName="level3hierChild" presStyleCnt="0"/>
      <dgm:spPr/>
    </dgm:pt>
    <dgm:pt modelId="{D24B7935-D453-42E0-A2C8-48CA242F1450}" type="pres">
      <dgm:prSet presAssocID="{F7CE5DBC-6ADC-4331-A02F-514E4886C529}" presName="conn2-1" presStyleLbl="parChTrans1D3" presStyleIdx="2" presStyleCnt="6"/>
      <dgm:spPr/>
    </dgm:pt>
    <dgm:pt modelId="{2368EB9B-0C0A-466A-A2FC-5BF2160B9172}" type="pres">
      <dgm:prSet presAssocID="{F7CE5DBC-6ADC-4331-A02F-514E4886C529}" presName="connTx" presStyleLbl="parChTrans1D3" presStyleIdx="2" presStyleCnt="6"/>
      <dgm:spPr/>
    </dgm:pt>
    <dgm:pt modelId="{A3197CC8-0086-497D-84CF-AD86E908DE49}" type="pres">
      <dgm:prSet presAssocID="{D2920590-20F2-4908-AC68-A90A4FBAEA73}" presName="root2" presStyleCnt="0"/>
      <dgm:spPr/>
    </dgm:pt>
    <dgm:pt modelId="{9EB935FC-B219-4DF2-9521-4831D80952D9}" type="pres">
      <dgm:prSet presAssocID="{D2920590-20F2-4908-AC68-A90A4FBAEA73}" presName="LevelTwoTextNode" presStyleLbl="node3" presStyleIdx="2" presStyleCnt="6">
        <dgm:presLayoutVars>
          <dgm:chPref val="3"/>
        </dgm:presLayoutVars>
      </dgm:prSet>
      <dgm:spPr/>
    </dgm:pt>
    <dgm:pt modelId="{F40FA373-2B15-4D75-86AA-1313F4D0F80E}" type="pres">
      <dgm:prSet presAssocID="{D2920590-20F2-4908-AC68-A90A4FBAEA73}" presName="level3hierChild" presStyleCnt="0"/>
      <dgm:spPr/>
    </dgm:pt>
    <dgm:pt modelId="{3A66C52A-932B-48EF-9ACE-469077891329}" type="pres">
      <dgm:prSet presAssocID="{2B72656C-9533-4707-9DCC-9802ECCB8B1C}" presName="conn2-1" presStyleLbl="parChTrans1D2" presStyleIdx="5" presStyleCnt="7"/>
      <dgm:spPr/>
    </dgm:pt>
    <dgm:pt modelId="{FDECA287-938F-4DCD-8B64-0E34833CB6AB}" type="pres">
      <dgm:prSet presAssocID="{2B72656C-9533-4707-9DCC-9802ECCB8B1C}" presName="connTx" presStyleLbl="parChTrans1D2" presStyleIdx="5" presStyleCnt="7"/>
      <dgm:spPr/>
    </dgm:pt>
    <dgm:pt modelId="{DD02A2AA-8140-4C8C-95E9-5BEF5283CBB5}" type="pres">
      <dgm:prSet presAssocID="{5255A414-6A58-4B63-95AE-3928728D67E2}" presName="root2" presStyleCnt="0"/>
      <dgm:spPr/>
    </dgm:pt>
    <dgm:pt modelId="{F751050C-7DD3-4AC7-95C1-03BC22A490E3}" type="pres">
      <dgm:prSet presAssocID="{5255A414-6A58-4B63-95AE-3928728D67E2}" presName="LevelTwoTextNode" presStyleLbl="node2" presStyleIdx="5" presStyleCnt="7" custScaleX="165116">
        <dgm:presLayoutVars>
          <dgm:chPref val="3"/>
        </dgm:presLayoutVars>
      </dgm:prSet>
      <dgm:spPr/>
    </dgm:pt>
    <dgm:pt modelId="{64EC211F-6B2C-4C5B-BDD3-FB0C0ACE7962}" type="pres">
      <dgm:prSet presAssocID="{5255A414-6A58-4B63-95AE-3928728D67E2}" presName="level3hierChild" presStyleCnt="0"/>
      <dgm:spPr/>
    </dgm:pt>
    <dgm:pt modelId="{61EAF1F4-6858-4175-8DAC-7B9FC8B3AD57}" type="pres">
      <dgm:prSet presAssocID="{F6A914B6-F692-4E14-A611-AE1FCBC99ADD}" presName="conn2-1" presStyleLbl="parChTrans1D2" presStyleIdx="6" presStyleCnt="7"/>
      <dgm:spPr/>
    </dgm:pt>
    <dgm:pt modelId="{CE8234B6-74B4-43F0-8A3F-F48A73DD7EAA}" type="pres">
      <dgm:prSet presAssocID="{F6A914B6-F692-4E14-A611-AE1FCBC99ADD}" presName="connTx" presStyleLbl="parChTrans1D2" presStyleIdx="6" presStyleCnt="7"/>
      <dgm:spPr/>
    </dgm:pt>
    <dgm:pt modelId="{167CD09E-59A1-4C6A-BE9B-11EE3EBBA84E}" type="pres">
      <dgm:prSet presAssocID="{427E540D-6095-4F97-A6B1-D6F465046221}" presName="root2" presStyleCnt="0"/>
      <dgm:spPr/>
    </dgm:pt>
    <dgm:pt modelId="{2F20F3A2-7A58-4A6D-B77A-61179D439B24}" type="pres">
      <dgm:prSet presAssocID="{427E540D-6095-4F97-A6B1-D6F465046221}" presName="LevelTwoTextNode" presStyleLbl="node2" presStyleIdx="6" presStyleCnt="7" custScaleX="163300">
        <dgm:presLayoutVars>
          <dgm:chPref val="3"/>
        </dgm:presLayoutVars>
      </dgm:prSet>
      <dgm:spPr/>
    </dgm:pt>
    <dgm:pt modelId="{2E016912-92C0-4E80-AA18-EF79C88B3A7E}" type="pres">
      <dgm:prSet presAssocID="{427E540D-6095-4F97-A6B1-D6F465046221}" presName="level3hierChild" presStyleCnt="0"/>
      <dgm:spPr/>
    </dgm:pt>
    <dgm:pt modelId="{70E235FF-7887-430C-B70E-5315684F2DF9}" type="pres">
      <dgm:prSet presAssocID="{A24DDD91-33D9-4FE2-BE4C-5A64F30F5B15}" presName="conn2-1" presStyleLbl="parChTrans1D3" presStyleIdx="3" presStyleCnt="6"/>
      <dgm:spPr/>
    </dgm:pt>
    <dgm:pt modelId="{572C686C-595F-4D37-9B97-A905B7F02BA1}" type="pres">
      <dgm:prSet presAssocID="{A24DDD91-33D9-4FE2-BE4C-5A64F30F5B15}" presName="connTx" presStyleLbl="parChTrans1D3" presStyleIdx="3" presStyleCnt="6"/>
      <dgm:spPr/>
    </dgm:pt>
    <dgm:pt modelId="{D881595D-0E3C-4B07-B2BA-7BAC71858A04}" type="pres">
      <dgm:prSet presAssocID="{3D06E47B-A34F-41C4-A191-7181891CF538}" presName="root2" presStyleCnt="0"/>
      <dgm:spPr/>
    </dgm:pt>
    <dgm:pt modelId="{864A4231-2A0B-4532-9383-44E78D008DD5}" type="pres">
      <dgm:prSet presAssocID="{3D06E47B-A34F-41C4-A191-7181891CF538}" presName="LevelTwoTextNode" presStyleLbl="node3" presStyleIdx="3" presStyleCnt="6">
        <dgm:presLayoutVars>
          <dgm:chPref val="3"/>
        </dgm:presLayoutVars>
      </dgm:prSet>
      <dgm:spPr/>
    </dgm:pt>
    <dgm:pt modelId="{052A21E6-AAC7-4B83-A8CC-EB522A1D066C}" type="pres">
      <dgm:prSet presAssocID="{3D06E47B-A34F-41C4-A191-7181891CF538}" presName="level3hierChild" presStyleCnt="0"/>
      <dgm:spPr/>
    </dgm:pt>
    <dgm:pt modelId="{BF0C29E6-1484-41C1-A60B-53DAEA10B44E}" type="pres">
      <dgm:prSet presAssocID="{B914AD59-89C0-48EF-A3D7-B32EB496CA4E}" presName="conn2-1" presStyleLbl="parChTrans1D3" presStyleIdx="4" presStyleCnt="6"/>
      <dgm:spPr/>
    </dgm:pt>
    <dgm:pt modelId="{7231C8B7-F038-499E-89AB-01A22D98CF3D}" type="pres">
      <dgm:prSet presAssocID="{B914AD59-89C0-48EF-A3D7-B32EB496CA4E}" presName="connTx" presStyleLbl="parChTrans1D3" presStyleIdx="4" presStyleCnt="6"/>
      <dgm:spPr/>
    </dgm:pt>
    <dgm:pt modelId="{D04AF705-3226-4AE8-9D5B-D493390914F9}" type="pres">
      <dgm:prSet presAssocID="{302FE15D-1DDB-4B1B-8867-C80255FCD2EF}" presName="root2" presStyleCnt="0"/>
      <dgm:spPr/>
    </dgm:pt>
    <dgm:pt modelId="{99347205-A3E2-42CD-BFB9-7088C50A9890}" type="pres">
      <dgm:prSet presAssocID="{302FE15D-1DDB-4B1B-8867-C80255FCD2EF}" presName="LevelTwoTextNode" presStyleLbl="node3" presStyleIdx="4" presStyleCnt="6">
        <dgm:presLayoutVars>
          <dgm:chPref val="3"/>
        </dgm:presLayoutVars>
      </dgm:prSet>
      <dgm:spPr/>
    </dgm:pt>
    <dgm:pt modelId="{12BF35F6-9EA7-4673-ABF0-56F72607C72E}" type="pres">
      <dgm:prSet presAssocID="{302FE15D-1DDB-4B1B-8867-C80255FCD2EF}" presName="level3hierChild" presStyleCnt="0"/>
      <dgm:spPr/>
    </dgm:pt>
    <dgm:pt modelId="{895D49D7-88A1-4814-8419-4814AAEDA03F}" type="pres">
      <dgm:prSet presAssocID="{153122E8-4FF5-4D98-A204-BB8278773D81}" presName="conn2-1" presStyleLbl="parChTrans1D3" presStyleIdx="5" presStyleCnt="6"/>
      <dgm:spPr/>
    </dgm:pt>
    <dgm:pt modelId="{C723077C-064A-4A7C-B12E-0241221FACA3}" type="pres">
      <dgm:prSet presAssocID="{153122E8-4FF5-4D98-A204-BB8278773D81}" presName="connTx" presStyleLbl="parChTrans1D3" presStyleIdx="5" presStyleCnt="6"/>
      <dgm:spPr/>
    </dgm:pt>
    <dgm:pt modelId="{16DB8882-92EC-4AAE-9549-6AB94C95B087}" type="pres">
      <dgm:prSet presAssocID="{9948FEFF-2808-4E08-A863-3DD7B4B12187}" presName="root2" presStyleCnt="0"/>
      <dgm:spPr/>
    </dgm:pt>
    <dgm:pt modelId="{E2D4A0CB-2F9D-48BF-BE80-0AE3B2F030E6}" type="pres">
      <dgm:prSet presAssocID="{9948FEFF-2808-4E08-A863-3DD7B4B12187}" presName="LevelTwoTextNode" presStyleLbl="node3" presStyleIdx="5" presStyleCnt="6">
        <dgm:presLayoutVars>
          <dgm:chPref val="3"/>
        </dgm:presLayoutVars>
      </dgm:prSet>
      <dgm:spPr/>
    </dgm:pt>
    <dgm:pt modelId="{7FE65401-F0F8-4D04-95F6-6D9A4F875AF6}" type="pres">
      <dgm:prSet presAssocID="{9948FEFF-2808-4E08-A863-3DD7B4B12187}" presName="level3hierChild" presStyleCnt="0"/>
      <dgm:spPr/>
    </dgm:pt>
  </dgm:ptLst>
  <dgm:cxnLst>
    <dgm:cxn modelId="{FF488103-19EE-4909-85B7-4A7E2EB35AF0}" type="presOf" srcId="{B914AD59-89C0-48EF-A3D7-B32EB496CA4E}" destId="{7231C8B7-F038-499E-89AB-01A22D98CF3D}" srcOrd="1" destOrd="0" presId="urn:microsoft.com/office/officeart/2008/layout/HorizontalMultiLevelHierarchy"/>
    <dgm:cxn modelId="{F9EB8C05-C778-43E1-91CE-BC2306BBC868}" srcId="{427E540D-6095-4F97-A6B1-D6F465046221}" destId="{3D06E47B-A34F-41C4-A191-7181891CF538}" srcOrd="0" destOrd="0" parTransId="{A24DDD91-33D9-4FE2-BE4C-5A64F30F5B15}" sibTransId="{A4AFA54D-C384-4D73-A28E-C072D83B2AD3}"/>
    <dgm:cxn modelId="{30E61510-ECC2-4A54-BDE2-AA7A0573E9EF}" type="presOf" srcId="{302FE15D-1DDB-4B1B-8867-C80255FCD2EF}" destId="{99347205-A3E2-42CD-BFB9-7088C50A9890}" srcOrd="0" destOrd="0" presId="urn:microsoft.com/office/officeart/2008/layout/HorizontalMultiLevelHierarchy"/>
    <dgm:cxn modelId="{6602BA13-2104-4599-818D-EF2EC6ABD5D8}" type="presOf" srcId="{427E540D-6095-4F97-A6B1-D6F465046221}" destId="{2F20F3A2-7A58-4A6D-B77A-61179D439B24}" srcOrd="0" destOrd="0" presId="urn:microsoft.com/office/officeart/2008/layout/HorizontalMultiLevelHierarchy"/>
    <dgm:cxn modelId="{D896A314-0617-4298-AE8B-DA0ED4E2D491}" type="presOf" srcId="{50E074D5-81CD-454D-A498-675E5728A4F3}" destId="{49B1270C-A859-4115-BF1C-0405C6AC5DDA}" srcOrd="1" destOrd="0" presId="urn:microsoft.com/office/officeart/2008/layout/HorizontalMultiLevelHierarchy"/>
    <dgm:cxn modelId="{31CF5715-20B8-4D6C-944B-4868955A3FCD}" type="presOf" srcId="{2B72656C-9533-4707-9DCC-9802ECCB8B1C}" destId="{FDECA287-938F-4DCD-8B64-0E34833CB6AB}" srcOrd="1" destOrd="0" presId="urn:microsoft.com/office/officeart/2008/layout/HorizontalMultiLevelHierarchy"/>
    <dgm:cxn modelId="{286E541D-84E8-40CA-847F-22536BC9B945}" type="presOf" srcId="{2AE8BAB2-1374-4F20-999A-2A5558499A9B}" destId="{84DCD919-9A09-4D7A-B068-468E35DBBA06}" srcOrd="0" destOrd="0" presId="urn:microsoft.com/office/officeart/2008/layout/HorizontalMultiLevelHierarchy"/>
    <dgm:cxn modelId="{9C0C7D21-369A-4DCF-B0D4-A777817842C8}" type="presOf" srcId="{6F1B4A4C-E3FB-4277-97A9-0ECD1349D73C}" destId="{38D28B1A-6739-4DCD-9E64-FD024DC6A8F5}" srcOrd="0" destOrd="0" presId="urn:microsoft.com/office/officeart/2008/layout/HorizontalMultiLevelHierarchy"/>
    <dgm:cxn modelId="{D34C9A23-1F60-4F75-8CF3-3BFDAD55CE9D}" type="presOf" srcId="{275A6A38-6727-48F2-BF3E-2FDF960CEA54}" destId="{718702A5-9976-45BB-B235-AB8C9073596A}" srcOrd="1" destOrd="0" presId="urn:microsoft.com/office/officeart/2008/layout/HorizontalMultiLevelHierarchy"/>
    <dgm:cxn modelId="{B4D70228-4D47-4236-870C-6B6E9221C7E6}" srcId="{8A0C9866-1EFB-4EC7-86F6-1A3D80F439BC}" destId="{4F2F0C22-03B1-4C4E-9449-08D963A8CD2F}" srcOrd="3" destOrd="0" parTransId="{6511E179-1B34-4316-8C53-8F4A7A09CC84}" sibTransId="{DF1B98E4-DC3C-40AC-B378-EBFB8323D3D4}"/>
    <dgm:cxn modelId="{55B88B29-427E-4D15-92F3-4325B00446F5}" type="presOf" srcId="{F7CE5DBC-6ADC-4331-A02F-514E4886C529}" destId="{D24B7935-D453-42E0-A2C8-48CA242F1450}" srcOrd="0" destOrd="0" presId="urn:microsoft.com/office/officeart/2008/layout/HorizontalMultiLevelHierarchy"/>
    <dgm:cxn modelId="{CA33272D-7C4B-40E6-8B38-2BB202EB8A05}" type="presOf" srcId="{6511E179-1B34-4316-8C53-8F4A7A09CC84}" destId="{46A11FC2-E333-4F54-9D30-9DD7D715A428}" srcOrd="0" destOrd="0" presId="urn:microsoft.com/office/officeart/2008/layout/HorizontalMultiLevelHierarchy"/>
    <dgm:cxn modelId="{8561B439-C574-444A-8F5E-C51A78F3255E}" type="presOf" srcId="{3589DBF3-D64E-43D4-B9C3-87BE7F1017B6}" destId="{02F5BC37-71A7-449C-A1B4-18934F27DD5F}" srcOrd="1" destOrd="0" presId="urn:microsoft.com/office/officeart/2008/layout/HorizontalMultiLevelHierarchy"/>
    <dgm:cxn modelId="{83A7453F-9061-412E-928D-EB5F2EFBAA4E}" type="presOf" srcId="{441FFDAD-414C-4A0F-A2BE-EC0248153AA9}" destId="{14A7068D-917A-4C5A-AF53-DEBECF7D846D}" srcOrd="0" destOrd="0" presId="urn:microsoft.com/office/officeart/2008/layout/HorizontalMultiLevelHierarchy"/>
    <dgm:cxn modelId="{3F753E61-9DDB-4CD4-A8C6-68408D2070D9}" srcId="{427E540D-6095-4F97-A6B1-D6F465046221}" destId="{302FE15D-1DDB-4B1B-8867-C80255FCD2EF}" srcOrd="1" destOrd="0" parTransId="{B914AD59-89C0-48EF-A3D7-B32EB496CA4E}" sibTransId="{976B0B1C-2DD1-4630-853B-41F17F79BBEE}"/>
    <dgm:cxn modelId="{B74BA665-CC49-4E71-9CBE-61A717BA9B8E}" srcId="{8A0C9866-1EFB-4EC7-86F6-1A3D80F439BC}" destId="{5255A414-6A58-4B63-95AE-3928728D67E2}" srcOrd="5" destOrd="0" parTransId="{2B72656C-9533-4707-9DCC-9802ECCB8B1C}" sibTransId="{899A7576-454C-41A6-9E4C-7E1FC17F9D57}"/>
    <dgm:cxn modelId="{A9D49068-F667-4C3D-B7FB-C5ADE216EC56}" type="presOf" srcId="{50E074D5-81CD-454D-A498-675E5728A4F3}" destId="{55035DBC-2CEB-429D-84B7-517E758F0A1E}" srcOrd="0" destOrd="0" presId="urn:microsoft.com/office/officeart/2008/layout/HorizontalMultiLevelHierarchy"/>
    <dgm:cxn modelId="{64BD3F49-24A4-4350-BC18-0758C3E16D63}" type="presOf" srcId="{9AEE6F2B-EC76-4440-ABA5-491140884D3F}" destId="{70DA3E08-7250-4A8C-902D-C8E28F64730F}" srcOrd="1" destOrd="0" presId="urn:microsoft.com/office/officeart/2008/layout/HorizontalMultiLevelHierarchy"/>
    <dgm:cxn modelId="{278DD96A-29F7-446B-B710-5126E37F5941}" type="presOf" srcId="{A24DDD91-33D9-4FE2-BE4C-5A64F30F5B15}" destId="{70E235FF-7887-430C-B70E-5315684F2DF9}" srcOrd="0" destOrd="0" presId="urn:microsoft.com/office/officeart/2008/layout/HorizontalMultiLevelHierarchy"/>
    <dgm:cxn modelId="{765D074C-5A26-4F45-8713-530D150F19D9}" type="presOf" srcId="{EB78011C-8E52-4B2C-8676-AA5430ED319D}" destId="{BCFC85D7-EF7E-4C4F-8F45-FD3ED8AF31FD}" srcOrd="0" destOrd="0" presId="urn:microsoft.com/office/officeart/2008/layout/HorizontalMultiLevelHierarchy"/>
    <dgm:cxn modelId="{31C3234D-5B31-412D-8C8D-7922D34C769E}" type="presOf" srcId="{F7CE5DBC-6ADC-4331-A02F-514E4886C529}" destId="{2368EB9B-0C0A-466A-A2FC-5BF2160B9172}" srcOrd="1" destOrd="0" presId="urn:microsoft.com/office/officeart/2008/layout/HorizontalMultiLevelHierarchy"/>
    <dgm:cxn modelId="{8930526D-0CC0-4461-B648-F019AB92A03C}" type="presOf" srcId="{3FD02D6C-3CA0-4F9A-BDAC-9807E88BDBFA}" destId="{E51D27C3-213B-41D0-A85A-8E60D88208DE}" srcOrd="0" destOrd="0" presId="urn:microsoft.com/office/officeart/2008/layout/HorizontalMultiLevelHierarchy"/>
    <dgm:cxn modelId="{BA6B6F4F-6EA9-478C-AFB7-1FEB0EC75025}" type="presOf" srcId="{105D9AB4-D168-4F0F-B2C6-7C383C7BB0E6}" destId="{3C80B260-8441-4057-BFD1-428292FFFE51}" srcOrd="0" destOrd="0" presId="urn:microsoft.com/office/officeart/2008/layout/HorizontalMultiLevelHierarchy"/>
    <dgm:cxn modelId="{F2B17E50-5405-4138-9D6D-096F18900202}" type="presOf" srcId="{2B72656C-9533-4707-9DCC-9802ECCB8B1C}" destId="{3A66C52A-932B-48EF-9ACE-469077891329}" srcOrd="0" destOrd="0" presId="urn:microsoft.com/office/officeart/2008/layout/HorizontalMultiLevelHierarchy"/>
    <dgm:cxn modelId="{B2EC1671-0AE2-4D4B-9E13-5703E30C1F70}" type="presOf" srcId="{5255A414-6A58-4B63-95AE-3928728D67E2}" destId="{F751050C-7DD3-4AC7-95C1-03BC22A490E3}" srcOrd="0" destOrd="0" presId="urn:microsoft.com/office/officeart/2008/layout/HorizontalMultiLevelHierarchy"/>
    <dgm:cxn modelId="{B5D91372-24BF-448E-B405-BD0EC8020C81}" type="presOf" srcId="{6511E179-1B34-4316-8C53-8F4A7A09CC84}" destId="{3F8846F5-A2DF-480C-8CAE-3064C9A9EFB3}" srcOrd="1" destOrd="0" presId="urn:microsoft.com/office/officeart/2008/layout/HorizontalMultiLevelHierarchy"/>
    <dgm:cxn modelId="{EAA8CD56-C1B1-4094-8C55-AC0FFF8FB561}" type="presOf" srcId="{4F2F0C22-03B1-4C4E-9449-08D963A8CD2F}" destId="{0561860B-B4F2-445F-A353-5803C40D0FFF}" srcOrd="0" destOrd="0" presId="urn:microsoft.com/office/officeart/2008/layout/HorizontalMultiLevelHierarchy"/>
    <dgm:cxn modelId="{38636959-7A8E-4857-8B57-7636297B27C7}" type="presOf" srcId="{87671443-4457-4E84-ADAB-DF745B35794C}" destId="{7BED99AD-467F-47E6-AE69-1FA36D86FB47}" srcOrd="0" destOrd="0" presId="urn:microsoft.com/office/officeart/2008/layout/HorizontalMultiLevelHierarchy"/>
    <dgm:cxn modelId="{AB634A79-270A-4719-B785-F0DD576CE9AB}" srcId="{EB78011C-8E52-4B2C-8676-AA5430ED319D}" destId="{8A0C9866-1EFB-4EC7-86F6-1A3D80F439BC}" srcOrd="0" destOrd="0" parTransId="{3D11A09E-3F5C-4951-9680-0E5B83A87E4A}" sibTransId="{87098858-A234-41D4-AF18-DDDDD943FDE9}"/>
    <dgm:cxn modelId="{332E097D-1683-4888-A0C8-CDD7774B03AF}" srcId="{427E540D-6095-4F97-A6B1-D6F465046221}" destId="{9948FEFF-2808-4E08-A863-3DD7B4B12187}" srcOrd="2" destOrd="0" parTransId="{153122E8-4FF5-4D98-A204-BB8278773D81}" sibTransId="{A94498A8-1077-4E2C-81DC-4D14FF6B63ED}"/>
    <dgm:cxn modelId="{4C4ABD80-4374-4C0F-AE26-0E104399C44E}" type="presOf" srcId="{3D06E47B-A34F-41C4-A191-7181891CF538}" destId="{864A4231-2A0B-4532-9383-44E78D008DD5}" srcOrd="0" destOrd="0" presId="urn:microsoft.com/office/officeart/2008/layout/HorizontalMultiLevelHierarchy"/>
    <dgm:cxn modelId="{B7C9378A-D00A-42BB-9045-D3C9CE126E91}" srcId="{8A0C9866-1EFB-4EC7-86F6-1A3D80F439BC}" destId="{01553570-A559-4FFD-9BD6-A6B2CF9492BE}" srcOrd="4" destOrd="0" parTransId="{2AE8BAB2-1374-4F20-999A-2A5558499A9B}" sibTransId="{7178FCC9-3A9E-4BD3-82F6-0806A14FEEBF}"/>
    <dgm:cxn modelId="{FEF76A8B-9659-43E0-9E39-A16BE15C4CB8}" srcId="{01553570-A559-4FFD-9BD6-A6B2CF9492BE}" destId="{D2920590-20F2-4908-AC68-A90A4FBAEA73}" srcOrd="2" destOrd="0" parTransId="{F7CE5DBC-6ADC-4331-A02F-514E4886C529}" sibTransId="{9F8ED25A-8CE0-484A-8FC6-62AC8A75F337}"/>
    <dgm:cxn modelId="{DB8C5B92-E02C-4710-A399-8F934B85B667}" type="presOf" srcId="{275A6A38-6727-48F2-BF3E-2FDF960CEA54}" destId="{4F1F84E3-71DA-4020-9848-1D2FDB854017}" srcOrd="0" destOrd="0" presId="urn:microsoft.com/office/officeart/2008/layout/HorizontalMultiLevelHierarchy"/>
    <dgm:cxn modelId="{54B58D96-AA9B-4F0E-90FB-2C537599B41E}" srcId="{8A0C9866-1EFB-4EC7-86F6-1A3D80F439BC}" destId="{08C8C709-CC93-4ACA-B0A1-0A9C6AAAF148}" srcOrd="0" destOrd="0" parTransId="{105D9AB4-D168-4F0F-B2C6-7C383C7BB0E6}" sibTransId="{B101F5AC-6E8C-441F-9330-40DB95163DED}"/>
    <dgm:cxn modelId="{F3E1EF9D-22DA-4F35-AD28-61B091C188BC}" type="presOf" srcId="{08C8C709-CC93-4ACA-B0A1-0A9C6AAAF148}" destId="{56EE5F0A-1FAD-4B3F-AE8C-9DD85C217E21}" srcOrd="0" destOrd="0" presId="urn:microsoft.com/office/officeart/2008/layout/HorizontalMultiLevelHierarchy"/>
    <dgm:cxn modelId="{690A86B2-9136-4222-8687-82E89DBFF625}" srcId="{8A0C9866-1EFB-4EC7-86F6-1A3D80F439BC}" destId="{441FFDAD-414C-4A0F-A2BE-EC0248153AA9}" srcOrd="2" destOrd="0" parTransId="{9AEE6F2B-EC76-4440-ABA5-491140884D3F}" sibTransId="{1A0ABE67-F2E8-4DFC-A1F7-04E06B8BFC8B}"/>
    <dgm:cxn modelId="{902A99B6-2989-4C1F-888E-33359B84B905}" srcId="{8A0C9866-1EFB-4EC7-86F6-1A3D80F439BC}" destId="{427E540D-6095-4F97-A6B1-D6F465046221}" srcOrd="6" destOrd="0" parTransId="{F6A914B6-F692-4E14-A611-AE1FCBC99ADD}" sibTransId="{5823C7C0-1A1F-4CA7-9684-61836BFA02CF}"/>
    <dgm:cxn modelId="{F65C46B7-3DF5-4CDC-9BFB-9BA23238FFAF}" type="presOf" srcId="{105D9AB4-D168-4F0F-B2C6-7C383C7BB0E6}" destId="{22C2C9A6-9467-4B74-B393-F8DEC5BB04A4}" srcOrd="1" destOrd="0" presId="urn:microsoft.com/office/officeart/2008/layout/HorizontalMultiLevelHierarchy"/>
    <dgm:cxn modelId="{BB1780B9-75AF-4021-B064-139C08C649F6}" type="presOf" srcId="{8A0C9866-1EFB-4EC7-86F6-1A3D80F439BC}" destId="{286BA1B3-9469-4CE9-B163-D0EAB8FAAA5C}" srcOrd="0" destOrd="0" presId="urn:microsoft.com/office/officeart/2008/layout/HorizontalMultiLevelHierarchy"/>
    <dgm:cxn modelId="{80D23EC6-043F-4639-A268-457FF56FDFD9}" type="presOf" srcId="{9948FEFF-2808-4E08-A863-3DD7B4B12187}" destId="{E2D4A0CB-2F9D-48BF-BE80-0AE3B2F030E6}" srcOrd="0" destOrd="0" presId="urn:microsoft.com/office/officeart/2008/layout/HorizontalMultiLevelHierarchy"/>
    <dgm:cxn modelId="{48E26FC6-6291-4E2A-B962-A8E4A81229DD}" srcId="{8A0C9866-1EFB-4EC7-86F6-1A3D80F439BC}" destId="{87671443-4457-4E84-ADAB-DF745B35794C}" srcOrd="1" destOrd="0" parTransId="{3589DBF3-D64E-43D4-B9C3-87BE7F1017B6}" sibTransId="{CC5BE196-A162-46B5-8E63-5CB12FE1114B}"/>
    <dgm:cxn modelId="{6CC841CF-0080-4817-B1D2-8FE4B2532DE7}" type="presOf" srcId="{2AE8BAB2-1374-4F20-999A-2A5558499A9B}" destId="{73DC78D9-7B07-4C51-970B-A382ABFADC9B}" srcOrd="1" destOrd="0" presId="urn:microsoft.com/office/officeart/2008/layout/HorizontalMultiLevelHierarchy"/>
    <dgm:cxn modelId="{A059C6D0-9A6B-4418-902A-1767EDD4CB20}" type="presOf" srcId="{3589DBF3-D64E-43D4-B9C3-87BE7F1017B6}" destId="{2BB0BA11-0540-443A-9EE4-FE1DFFED620F}" srcOrd="0" destOrd="0" presId="urn:microsoft.com/office/officeart/2008/layout/HorizontalMultiLevelHierarchy"/>
    <dgm:cxn modelId="{8A549ED7-E6E0-48CD-8BDE-93CD0B51E074}" type="presOf" srcId="{A24DDD91-33D9-4FE2-BE4C-5A64F30F5B15}" destId="{572C686C-595F-4D37-9B97-A905B7F02BA1}" srcOrd="1" destOrd="0" presId="urn:microsoft.com/office/officeart/2008/layout/HorizontalMultiLevelHierarchy"/>
    <dgm:cxn modelId="{6E4617DC-31E3-4A88-A32D-3B452292ACC9}" type="presOf" srcId="{F6A914B6-F692-4E14-A611-AE1FCBC99ADD}" destId="{CE8234B6-74B4-43F0-8A3F-F48A73DD7EAA}" srcOrd="1" destOrd="0" presId="urn:microsoft.com/office/officeart/2008/layout/HorizontalMultiLevelHierarchy"/>
    <dgm:cxn modelId="{574EA7DE-F7B8-494C-A594-F4782A597859}" type="presOf" srcId="{D2920590-20F2-4908-AC68-A90A4FBAEA73}" destId="{9EB935FC-B219-4DF2-9521-4831D80952D9}" srcOrd="0" destOrd="0" presId="urn:microsoft.com/office/officeart/2008/layout/HorizontalMultiLevelHierarchy"/>
    <dgm:cxn modelId="{1931BCDE-BDCD-4118-A844-2983219411D0}" type="presOf" srcId="{F6A914B6-F692-4E14-A611-AE1FCBC99ADD}" destId="{61EAF1F4-6858-4175-8DAC-7B9FC8B3AD57}" srcOrd="0" destOrd="0" presId="urn:microsoft.com/office/officeart/2008/layout/HorizontalMultiLevelHierarchy"/>
    <dgm:cxn modelId="{96B0CEE2-1E53-401A-9AAE-9B1029DD4170}" srcId="{01553570-A559-4FFD-9BD6-A6B2CF9492BE}" destId="{6F1B4A4C-E3FB-4277-97A9-0ECD1349D73C}" srcOrd="0" destOrd="0" parTransId="{50E074D5-81CD-454D-A498-675E5728A4F3}" sibTransId="{7F96A401-F67C-40EB-9EE3-DE7F90743FBC}"/>
    <dgm:cxn modelId="{AE7A97E4-F6DC-418D-B18A-AE9DA191D7D4}" srcId="{01553570-A559-4FFD-9BD6-A6B2CF9492BE}" destId="{3FD02D6C-3CA0-4F9A-BDAC-9807E88BDBFA}" srcOrd="1" destOrd="0" parTransId="{275A6A38-6727-48F2-BF3E-2FDF960CEA54}" sibTransId="{F39A089E-3BC1-477F-B503-7310A7371CA8}"/>
    <dgm:cxn modelId="{533EDEEA-EAD5-4CFA-B6DB-73D5F6A7F2EB}" type="presOf" srcId="{01553570-A559-4FFD-9BD6-A6B2CF9492BE}" destId="{39B3E89E-7D2C-48F3-8882-8B78261D6354}" srcOrd="0" destOrd="0" presId="urn:microsoft.com/office/officeart/2008/layout/HorizontalMultiLevelHierarchy"/>
    <dgm:cxn modelId="{018A12FB-1F09-4D50-9624-1CA9443E51D5}" type="presOf" srcId="{B914AD59-89C0-48EF-A3D7-B32EB496CA4E}" destId="{BF0C29E6-1484-41C1-A60B-53DAEA10B44E}" srcOrd="0" destOrd="0" presId="urn:microsoft.com/office/officeart/2008/layout/HorizontalMultiLevelHierarchy"/>
    <dgm:cxn modelId="{097623FB-5157-49ED-9E2B-B446600EA92C}" type="presOf" srcId="{153122E8-4FF5-4D98-A204-BB8278773D81}" destId="{C723077C-064A-4A7C-B12E-0241221FACA3}" srcOrd="1" destOrd="0" presId="urn:microsoft.com/office/officeart/2008/layout/HorizontalMultiLevelHierarchy"/>
    <dgm:cxn modelId="{A92DE7FB-EF51-4F3F-9589-0BEE4DE64BB7}" type="presOf" srcId="{153122E8-4FF5-4D98-A204-BB8278773D81}" destId="{895D49D7-88A1-4814-8419-4814AAEDA03F}" srcOrd="0" destOrd="0" presId="urn:microsoft.com/office/officeart/2008/layout/HorizontalMultiLevelHierarchy"/>
    <dgm:cxn modelId="{B32C02FF-5B81-4AC4-9E75-D61986E9E165}" type="presOf" srcId="{9AEE6F2B-EC76-4440-ABA5-491140884D3F}" destId="{963C8E85-C6D5-4576-A2F7-FD19B9F7869E}" srcOrd="0" destOrd="0" presId="urn:microsoft.com/office/officeart/2008/layout/HorizontalMultiLevelHierarchy"/>
    <dgm:cxn modelId="{53D13255-6276-47B5-90B4-9876E4B22B82}" type="presParOf" srcId="{BCFC85D7-EF7E-4C4F-8F45-FD3ED8AF31FD}" destId="{8243BE8D-FC37-433F-83E7-8E87E1BEA700}" srcOrd="0" destOrd="0" presId="urn:microsoft.com/office/officeart/2008/layout/HorizontalMultiLevelHierarchy"/>
    <dgm:cxn modelId="{5F67851C-5E21-4D4E-90E7-0C4B99F94093}" type="presParOf" srcId="{8243BE8D-FC37-433F-83E7-8E87E1BEA700}" destId="{286BA1B3-9469-4CE9-B163-D0EAB8FAAA5C}" srcOrd="0" destOrd="0" presId="urn:microsoft.com/office/officeart/2008/layout/HorizontalMultiLevelHierarchy"/>
    <dgm:cxn modelId="{1DE67E5F-6EE0-4237-8038-9B354850DD96}" type="presParOf" srcId="{8243BE8D-FC37-433F-83E7-8E87E1BEA700}" destId="{502B71FF-BA45-4D02-B3CE-BEA1C8C86963}" srcOrd="1" destOrd="0" presId="urn:microsoft.com/office/officeart/2008/layout/HorizontalMultiLevelHierarchy"/>
    <dgm:cxn modelId="{92191281-F15B-4AD9-9CCB-51FED785C394}" type="presParOf" srcId="{502B71FF-BA45-4D02-B3CE-BEA1C8C86963}" destId="{3C80B260-8441-4057-BFD1-428292FFFE51}" srcOrd="0" destOrd="0" presId="urn:microsoft.com/office/officeart/2008/layout/HorizontalMultiLevelHierarchy"/>
    <dgm:cxn modelId="{099DB539-2012-4DAA-A845-DEC83C20FD23}" type="presParOf" srcId="{3C80B260-8441-4057-BFD1-428292FFFE51}" destId="{22C2C9A6-9467-4B74-B393-F8DEC5BB04A4}" srcOrd="0" destOrd="0" presId="urn:microsoft.com/office/officeart/2008/layout/HorizontalMultiLevelHierarchy"/>
    <dgm:cxn modelId="{4225AB10-271C-43FF-B32D-A418D751DCCA}" type="presParOf" srcId="{502B71FF-BA45-4D02-B3CE-BEA1C8C86963}" destId="{23E804F7-B4C1-4AE7-95A1-BDF6B6766AAA}" srcOrd="1" destOrd="0" presId="urn:microsoft.com/office/officeart/2008/layout/HorizontalMultiLevelHierarchy"/>
    <dgm:cxn modelId="{10839DF9-F24E-46B2-B4DF-9CAECD0C2705}" type="presParOf" srcId="{23E804F7-B4C1-4AE7-95A1-BDF6B6766AAA}" destId="{56EE5F0A-1FAD-4B3F-AE8C-9DD85C217E21}" srcOrd="0" destOrd="0" presId="urn:microsoft.com/office/officeart/2008/layout/HorizontalMultiLevelHierarchy"/>
    <dgm:cxn modelId="{AA1A58B5-CA24-4D6C-B8D3-C0B8FEE30B5F}" type="presParOf" srcId="{23E804F7-B4C1-4AE7-95A1-BDF6B6766AAA}" destId="{0570168C-59C7-482B-9658-4970F03571D5}" srcOrd="1" destOrd="0" presId="urn:microsoft.com/office/officeart/2008/layout/HorizontalMultiLevelHierarchy"/>
    <dgm:cxn modelId="{100B7598-1D9E-41C1-95FB-0DBA496125E6}" type="presParOf" srcId="{502B71FF-BA45-4D02-B3CE-BEA1C8C86963}" destId="{2BB0BA11-0540-443A-9EE4-FE1DFFED620F}" srcOrd="2" destOrd="0" presId="urn:microsoft.com/office/officeart/2008/layout/HorizontalMultiLevelHierarchy"/>
    <dgm:cxn modelId="{F0F61145-479A-4784-8DBB-46FC97307AC4}" type="presParOf" srcId="{2BB0BA11-0540-443A-9EE4-FE1DFFED620F}" destId="{02F5BC37-71A7-449C-A1B4-18934F27DD5F}" srcOrd="0" destOrd="0" presId="urn:microsoft.com/office/officeart/2008/layout/HorizontalMultiLevelHierarchy"/>
    <dgm:cxn modelId="{9D2AEF2F-A62F-49B8-9288-4D894B687775}" type="presParOf" srcId="{502B71FF-BA45-4D02-B3CE-BEA1C8C86963}" destId="{0DF11E8C-9295-43CB-A9CE-B60F3F505BDB}" srcOrd="3" destOrd="0" presId="urn:microsoft.com/office/officeart/2008/layout/HorizontalMultiLevelHierarchy"/>
    <dgm:cxn modelId="{0D954259-C9DB-49CB-B879-ACCE39AF8915}" type="presParOf" srcId="{0DF11E8C-9295-43CB-A9CE-B60F3F505BDB}" destId="{7BED99AD-467F-47E6-AE69-1FA36D86FB47}" srcOrd="0" destOrd="0" presId="urn:microsoft.com/office/officeart/2008/layout/HorizontalMultiLevelHierarchy"/>
    <dgm:cxn modelId="{3E7EF608-46C8-491D-8366-D9C8B6E155F5}" type="presParOf" srcId="{0DF11E8C-9295-43CB-A9CE-B60F3F505BDB}" destId="{A42AD895-FEE3-461C-BA6A-0A4C3E905863}" srcOrd="1" destOrd="0" presId="urn:microsoft.com/office/officeart/2008/layout/HorizontalMultiLevelHierarchy"/>
    <dgm:cxn modelId="{5B91A47E-A34C-454E-9638-7FA571CE8645}" type="presParOf" srcId="{502B71FF-BA45-4D02-B3CE-BEA1C8C86963}" destId="{963C8E85-C6D5-4576-A2F7-FD19B9F7869E}" srcOrd="4" destOrd="0" presId="urn:microsoft.com/office/officeart/2008/layout/HorizontalMultiLevelHierarchy"/>
    <dgm:cxn modelId="{C2F9A627-F895-4374-817F-39326E9D7A45}" type="presParOf" srcId="{963C8E85-C6D5-4576-A2F7-FD19B9F7869E}" destId="{70DA3E08-7250-4A8C-902D-C8E28F64730F}" srcOrd="0" destOrd="0" presId="urn:microsoft.com/office/officeart/2008/layout/HorizontalMultiLevelHierarchy"/>
    <dgm:cxn modelId="{C12C7A01-2875-4F7F-A567-48475E9A81D8}" type="presParOf" srcId="{502B71FF-BA45-4D02-B3CE-BEA1C8C86963}" destId="{D5069A0D-20B1-43A4-9173-21309F4A2664}" srcOrd="5" destOrd="0" presId="urn:microsoft.com/office/officeart/2008/layout/HorizontalMultiLevelHierarchy"/>
    <dgm:cxn modelId="{A263C9A5-C81C-42FE-ACDC-544B7DB7ABFA}" type="presParOf" srcId="{D5069A0D-20B1-43A4-9173-21309F4A2664}" destId="{14A7068D-917A-4C5A-AF53-DEBECF7D846D}" srcOrd="0" destOrd="0" presId="urn:microsoft.com/office/officeart/2008/layout/HorizontalMultiLevelHierarchy"/>
    <dgm:cxn modelId="{06F65C9E-8D4F-4EC3-8FD2-0C6BAB4DCAB1}" type="presParOf" srcId="{D5069A0D-20B1-43A4-9173-21309F4A2664}" destId="{C4959653-92E1-42FE-A865-694A877612E2}" srcOrd="1" destOrd="0" presId="urn:microsoft.com/office/officeart/2008/layout/HorizontalMultiLevelHierarchy"/>
    <dgm:cxn modelId="{7D3A1C08-B2F6-4045-9EF4-9D30AB992741}" type="presParOf" srcId="{502B71FF-BA45-4D02-B3CE-BEA1C8C86963}" destId="{46A11FC2-E333-4F54-9D30-9DD7D715A428}" srcOrd="6" destOrd="0" presId="urn:microsoft.com/office/officeart/2008/layout/HorizontalMultiLevelHierarchy"/>
    <dgm:cxn modelId="{DF1F35F3-3FE0-4CE5-A1B2-E0E5790127D0}" type="presParOf" srcId="{46A11FC2-E333-4F54-9D30-9DD7D715A428}" destId="{3F8846F5-A2DF-480C-8CAE-3064C9A9EFB3}" srcOrd="0" destOrd="0" presId="urn:microsoft.com/office/officeart/2008/layout/HorizontalMultiLevelHierarchy"/>
    <dgm:cxn modelId="{34403601-53B7-455F-A03D-5C093710B6FC}" type="presParOf" srcId="{502B71FF-BA45-4D02-B3CE-BEA1C8C86963}" destId="{BA1755D9-6406-4FF9-B251-872F2E72780F}" srcOrd="7" destOrd="0" presId="urn:microsoft.com/office/officeart/2008/layout/HorizontalMultiLevelHierarchy"/>
    <dgm:cxn modelId="{FDBB647C-144F-4389-8BFE-307F1A61FDA9}" type="presParOf" srcId="{BA1755D9-6406-4FF9-B251-872F2E72780F}" destId="{0561860B-B4F2-445F-A353-5803C40D0FFF}" srcOrd="0" destOrd="0" presId="urn:microsoft.com/office/officeart/2008/layout/HorizontalMultiLevelHierarchy"/>
    <dgm:cxn modelId="{CBC39A86-02ED-4F4C-9FD3-24104D90CED7}" type="presParOf" srcId="{BA1755D9-6406-4FF9-B251-872F2E72780F}" destId="{33D3197A-16F9-470F-9793-F140F7114B51}" srcOrd="1" destOrd="0" presId="urn:microsoft.com/office/officeart/2008/layout/HorizontalMultiLevelHierarchy"/>
    <dgm:cxn modelId="{9AAE714F-7AAF-4C65-870F-74A30B3592B6}" type="presParOf" srcId="{502B71FF-BA45-4D02-B3CE-BEA1C8C86963}" destId="{84DCD919-9A09-4D7A-B068-468E35DBBA06}" srcOrd="8" destOrd="0" presId="urn:microsoft.com/office/officeart/2008/layout/HorizontalMultiLevelHierarchy"/>
    <dgm:cxn modelId="{418566CA-4335-4AA2-AB17-9374B2C5E00A}" type="presParOf" srcId="{84DCD919-9A09-4D7A-B068-468E35DBBA06}" destId="{73DC78D9-7B07-4C51-970B-A382ABFADC9B}" srcOrd="0" destOrd="0" presId="urn:microsoft.com/office/officeart/2008/layout/HorizontalMultiLevelHierarchy"/>
    <dgm:cxn modelId="{49B8C72C-904C-4F2E-BEDC-C848E5B885B0}" type="presParOf" srcId="{502B71FF-BA45-4D02-B3CE-BEA1C8C86963}" destId="{068C9C6A-7E6A-4C0D-BE75-16BA859C28DF}" srcOrd="9" destOrd="0" presId="urn:microsoft.com/office/officeart/2008/layout/HorizontalMultiLevelHierarchy"/>
    <dgm:cxn modelId="{A4728EE8-26A6-4527-8AC4-35E1F260C4DD}" type="presParOf" srcId="{068C9C6A-7E6A-4C0D-BE75-16BA859C28DF}" destId="{39B3E89E-7D2C-48F3-8882-8B78261D6354}" srcOrd="0" destOrd="0" presId="urn:microsoft.com/office/officeart/2008/layout/HorizontalMultiLevelHierarchy"/>
    <dgm:cxn modelId="{DE6B3B0E-0A14-44D2-A04A-E3558E19FB1B}" type="presParOf" srcId="{068C9C6A-7E6A-4C0D-BE75-16BA859C28DF}" destId="{AE231812-71E5-4C53-AD5A-9D631FE2962D}" srcOrd="1" destOrd="0" presId="urn:microsoft.com/office/officeart/2008/layout/HorizontalMultiLevelHierarchy"/>
    <dgm:cxn modelId="{29DFBD7D-7466-42DE-AAB1-A20E84AA43C6}" type="presParOf" srcId="{AE231812-71E5-4C53-AD5A-9D631FE2962D}" destId="{55035DBC-2CEB-429D-84B7-517E758F0A1E}" srcOrd="0" destOrd="0" presId="urn:microsoft.com/office/officeart/2008/layout/HorizontalMultiLevelHierarchy"/>
    <dgm:cxn modelId="{03599A0E-A48D-4AF6-9F50-CDBD3DB30E61}" type="presParOf" srcId="{55035DBC-2CEB-429D-84B7-517E758F0A1E}" destId="{49B1270C-A859-4115-BF1C-0405C6AC5DDA}" srcOrd="0" destOrd="0" presId="urn:microsoft.com/office/officeart/2008/layout/HorizontalMultiLevelHierarchy"/>
    <dgm:cxn modelId="{97DDD838-46FF-4699-A73D-8A81F5E8516B}" type="presParOf" srcId="{AE231812-71E5-4C53-AD5A-9D631FE2962D}" destId="{EC3BA676-3566-4FF6-A457-7899523B785D}" srcOrd="1" destOrd="0" presId="urn:microsoft.com/office/officeart/2008/layout/HorizontalMultiLevelHierarchy"/>
    <dgm:cxn modelId="{A112496F-69AC-4974-BBB2-5F88462C4CB9}" type="presParOf" srcId="{EC3BA676-3566-4FF6-A457-7899523B785D}" destId="{38D28B1A-6739-4DCD-9E64-FD024DC6A8F5}" srcOrd="0" destOrd="0" presId="urn:microsoft.com/office/officeart/2008/layout/HorizontalMultiLevelHierarchy"/>
    <dgm:cxn modelId="{D2A083D5-62A9-473C-9F84-600A58FFAA4E}" type="presParOf" srcId="{EC3BA676-3566-4FF6-A457-7899523B785D}" destId="{9DD28DFC-E791-49D9-B594-C3123A84016C}" srcOrd="1" destOrd="0" presId="urn:microsoft.com/office/officeart/2008/layout/HorizontalMultiLevelHierarchy"/>
    <dgm:cxn modelId="{DD43B090-DEFD-4F4A-9A02-C41BF0CED975}" type="presParOf" srcId="{AE231812-71E5-4C53-AD5A-9D631FE2962D}" destId="{4F1F84E3-71DA-4020-9848-1D2FDB854017}" srcOrd="2" destOrd="0" presId="urn:microsoft.com/office/officeart/2008/layout/HorizontalMultiLevelHierarchy"/>
    <dgm:cxn modelId="{10DF8824-50BB-469F-A3D9-682355F5D560}" type="presParOf" srcId="{4F1F84E3-71DA-4020-9848-1D2FDB854017}" destId="{718702A5-9976-45BB-B235-AB8C9073596A}" srcOrd="0" destOrd="0" presId="urn:microsoft.com/office/officeart/2008/layout/HorizontalMultiLevelHierarchy"/>
    <dgm:cxn modelId="{5FE0D080-CBF0-4FED-BF03-8E4CD043AEB7}" type="presParOf" srcId="{AE231812-71E5-4C53-AD5A-9D631FE2962D}" destId="{530E8FA2-D20C-4CDD-80AC-4A7C6A34E5CC}" srcOrd="3" destOrd="0" presId="urn:microsoft.com/office/officeart/2008/layout/HorizontalMultiLevelHierarchy"/>
    <dgm:cxn modelId="{CC5CAFF7-F030-4A37-8BF5-BBAC8166E12C}" type="presParOf" srcId="{530E8FA2-D20C-4CDD-80AC-4A7C6A34E5CC}" destId="{E51D27C3-213B-41D0-A85A-8E60D88208DE}" srcOrd="0" destOrd="0" presId="urn:microsoft.com/office/officeart/2008/layout/HorizontalMultiLevelHierarchy"/>
    <dgm:cxn modelId="{CC44F3D6-3816-4165-ACBF-1B6D956EED92}" type="presParOf" srcId="{530E8FA2-D20C-4CDD-80AC-4A7C6A34E5CC}" destId="{C56D37BA-2AF9-44FF-91A6-37FAE61D1A6A}" srcOrd="1" destOrd="0" presId="urn:microsoft.com/office/officeart/2008/layout/HorizontalMultiLevelHierarchy"/>
    <dgm:cxn modelId="{6FD1FDA0-E06F-4704-A3A2-5D7BD81F43EC}" type="presParOf" srcId="{AE231812-71E5-4C53-AD5A-9D631FE2962D}" destId="{D24B7935-D453-42E0-A2C8-48CA242F1450}" srcOrd="4" destOrd="0" presId="urn:microsoft.com/office/officeart/2008/layout/HorizontalMultiLevelHierarchy"/>
    <dgm:cxn modelId="{283E606F-5914-4F87-8341-8564943B6FFB}" type="presParOf" srcId="{D24B7935-D453-42E0-A2C8-48CA242F1450}" destId="{2368EB9B-0C0A-466A-A2FC-5BF2160B9172}" srcOrd="0" destOrd="0" presId="urn:microsoft.com/office/officeart/2008/layout/HorizontalMultiLevelHierarchy"/>
    <dgm:cxn modelId="{D07B2540-1B51-4450-9DEE-8CC07878E030}" type="presParOf" srcId="{AE231812-71E5-4C53-AD5A-9D631FE2962D}" destId="{A3197CC8-0086-497D-84CF-AD86E908DE49}" srcOrd="5" destOrd="0" presId="urn:microsoft.com/office/officeart/2008/layout/HorizontalMultiLevelHierarchy"/>
    <dgm:cxn modelId="{6AD207BE-54D7-448F-A37A-19FFE989314E}" type="presParOf" srcId="{A3197CC8-0086-497D-84CF-AD86E908DE49}" destId="{9EB935FC-B219-4DF2-9521-4831D80952D9}" srcOrd="0" destOrd="0" presId="urn:microsoft.com/office/officeart/2008/layout/HorizontalMultiLevelHierarchy"/>
    <dgm:cxn modelId="{C3685FDF-7832-48A7-8157-953B0DD4B026}" type="presParOf" srcId="{A3197CC8-0086-497D-84CF-AD86E908DE49}" destId="{F40FA373-2B15-4D75-86AA-1313F4D0F80E}" srcOrd="1" destOrd="0" presId="urn:microsoft.com/office/officeart/2008/layout/HorizontalMultiLevelHierarchy"/>
    <dgm:cxn modelId="{78903179-11F0-4C51-85A0-6AC095400AE8}" type="presParOf" srcId="{502B71FF-BA45-4D02-B3CE-BEA1C8C86963}" destId="{3A66C52A-932B-48EF-9ACE-469077891329}" srcOrd="10" destOrd="0" presId="urn:microsoft.com/office/officeart/2008/layout/HorizontalMultiLevelHierarchy"/>
    <dgm:cxn modelId="{893A8F2A-B215-4199-B0D5-2A44BB2C4DFA}" type="presParOf" srcId="{3A66C52A-932B-48EF-9ACE-469077891329}" destId="{FDECA287-938F-4DCD-8B64-0E34833CB6AB}" srcOrd="0" destOrd="0" presId="urn:microsoft.com/office/officeart/2008/layout/HorizontalMultiLevelHierarchy"/>
    <dgm:cxn modelId="{B4A38157-C380-4A29-8E3F-544D19086B71}" type="presParOf" srcId="{502B71FF-BA45-4D02-B3CE-BEA1C8C86963}" destId="{DD02A2AA-8140-4C8C-95E9-5BEF5283CBB5}" srcOrd="11" destOrd="0" presId="urn:microsoft.com/office/officeart/2008/layout/HorizontalMultiLevelHierarchy"/>
    <dgm:cxn modelId="{991A99D4-A732-48B1-917E-B79FFEE90FE2}" type="presParOf" srcId="{DD02A2AA-8140-4C8C-95E9-5BEF5283CBB5}" destId="{F751050C-7DD3-4AC7-95C1-03BC22A490E3}" srcOrd="0" destOrd="0" presId="urn:microsoft.com/office/officeart/2008/layout/HorizontalMultiLevelHierarchy"/>
    <dgm:cxn modelId="{75B9D3AC-8623-4F6C-B364-370E95FF0089}" type="presParOf" srcId="{DD02A2AA-8140-4C8C-95E9-5BEF5283CBB5}" destId="{64EC211F-6B2C-4C5B-BDD3-FB0C0ACE7962}" srcOrd="1" destOrd="0" presId="urn:microsoft.com/office/officeart/2008/layout/HorizontalMultiLevelHierarchy"/>
    <dgm:cxn modelId="{FA6A8DEF-4905-4915-A78F-1C0398E48684}" type="presParOf" srcId="{502B71FF-BA45-4D02-B3CE-BEA1C8C86963}" destId="{61EAF1F4-6858-4175-8DAC-7B9FC8B3AD57}" srcOrd="12" destOrd="0" presId="urn:microsoft.com/office/officeart/2008/layout/HorizontalMultiLevelHierarchy"/>
    <dgm:cxn modelId="{1FAFD69E-94FA-46A0-8451-72452AD5B355}" type="presParOf" srcId="{61EAF1F4-6858-4175-8DAC-7B9FC8B3AD57}" destId="{CE8234B6-74B4-43F0-8A3F-F48A73DD7EAA}" srcOrd="0" destOrd="0" presId="urn:microsoft.com/office/officeart/2008/layout/HorizontalMultiLevelHierarchy"/>
    <dgm:cxn modelId="{70CF4FBB-8FCA-43FC-A025-07E4DC82786B}" type="presParOf" srcId="{502B71FF-BA45-4D02-B3CE-BEA1C8C86963}" destId="{167CD09E-59A1-4C6A-BE9B-11EE3EBBA84E}" srcOrd="13" destOrd="0" presId="urn:microsoft.com/office/officeart/2008/layout/HorizontalMultiLevelHierarchy"/>
    <dgm:cxn modelId="{5481910D-A6AD-4161-8586-808DAD8D02F0}" type="presParOf" srcId="{167CD09E-59A1-4C6A-BE9B-11EE3EBBA84E}" destId="{2F20F3A2-7A58-4A6D-B77A-61179D439B24}" srcOrd="0" destOrd="0" presId="urn:microsoft.com/office/officeart/2008/layout/HorizontalMultiLevelHierarchy"/>
    <dgm:cxn modelId="{E23DF5AD-BD9A-4972-9772-E0180760898E}" type="presParOf" srcId="{167CD09E-59A1-4C6A-BE9B-11EE3EBBA84E}" destId="{2E016912-92C0-4E80-AA18-EF79C88B3A7E}" srcOrd="1" destOrd="0" presId="urn:microsoft.com/office/officeart/2008/layout/HorizontalMultiLevelHierarchy"/>
    <dgm:cxn modelId="{96BF5712-D35D-4AE4-839A-E62D365341A3}" type="presParOf" srcId="{2E016912-92C0-4E80-AA18-EF79C88B3A7E}" destId="{70E235FF-7887-430C-B70E-5315684F2DF9}" srcOrd="0" destOrd="0" presId="urn:microsoft.com/office/officeart/2008/layout/HorizontalMultiLevelHierarchy"/>
    <dgm:cxn modelId="{2E064ED4-BD5E-4455-A06D-0E3A38910DB8}" type="presParOf" srcId="{70E235FF-7887-430C-B70E-5315684F2DF9}" destId="{572C686C-595F-4D37-9B97-A905B7F02BA1}" srcOrd="0" destOrd="0" presId="urn:microsoft.com/office/officeart/2008/layout/HorizontalMultiLevelHierarchy"/>
    <dgm:cxn modelId="{EE0D37E5-1740-4AF0-9996-A01AA3F61392}" type="presParOf" srcId="{2E016912-92C0-4E80-AA18-EF79C88B3A7E}" destId="{D881595D-0E3C-4B07-B2BA-7BAC71858A04}" srcOrd="1" destOrd="0" presId="urn:microsoft.com/office/officeart/2008/layout/HorizontalMultiLevelHierarchy"/>
    <dgm:cxn modelId="{AF3EA2FD-A1E9-41E1-A225-5438779E0390}" type="presParOf" srcId="{D881595D-0E3C-4B07-B2BA-7BAC71858A04}" destId="{864A4231-2A0B-4532-9383-44E78D008DD5}" srcOrd="0" destOrd="0" presId="urn:microsoft.com/office/officeart/2008/layout/HorizontalMultiLevelHierarchy"/>
    <dgm:cxn modelId="{CA19BA01-A6A9-4647-A629-987D275C9E09}" type="presParOf" srcId="{D881595D-0E3C-4B07-B2BA-7BAC71858A04}" destId="{052A21E6-AAC7-4B83-A8CC-EB522A1D066C}" srcOrd="1" destOrd="0" presId="urn:microsoft.com/office/officeart/2008/layout/HorizontalMultiLevelHierarchy"/>
    <dgm:cxn modelId="{E17BD7E2-D43A-48FC-9AA5-E1A377FA8091}" type="presParOf" srcId="{2E016912-92C0-4E80-AA18-EF79C88B3A7E}" destId="{BF0C29E6-1484-41C1-A60B-53DAEA10B44E}" srcOrd="2" destOrd="0" presId="urn:microsoft.com/office/officeart/2008/layout/HorizontalMultiLevelHierarchy"/>
    <dgm:cxn modelId="{654D485D-B2C3-4B46-943C-6A77E5A09A56}" type="presParOf" srcId="{BF0C29E6-1484-41C1-A60B-53DAEA10B44E}" destId="{7231C8B7-F038-499E-89AB-01A22D98CF3D}" srcOrd="0" destOrd="0" presId="urn:microsoft.com/office/officeart/2008/layout/HorizontalMultiLevelHierarchy"/>
    <dgm:cxn modelId="{F778AFDA-112F-4D9C-9772-61031293D31A}" type="presParOf" srcId="{2E016912-92C0-4E80-AA18-EF79C88B3A7E}" destId="{D04AF705-3226-4AE8-9D5B-D493390914F9}" srcOrd="3" destOrd="0" presId="urn:microsoft.com/office/officeart/2008/layout/HorizontalMultiLevelHierarchy"/>
    <dgm:cxn modelId="{EA4622B7-B1BB-4CDC-877C-D898E1AD0D83}" type="presParOf" srcId="{D04AF705-3226-4AE8-9D5B-D493390914F9}" destId="{99347205-A3E2-42CD-BFB9-7088C50A9890}" srcOrd="0" destOrd="0" presId="urn:microsoft.com/office/officeart/2008/layout/HorizontalMultiLevelHierarchy"/>
    <dgm:cxn modelId="{72B6B39C-3A68-4923-946F-290BECFCC3EC}" type="presParOf" srcId="{D04AF705-3226-4AE8-9D5B-D493390914F9}" destId="{12BF35F6-9EA7-4673-ABF0-56F72607C72E}" srcOrd="1" destOrd="0" presId="urn:microsoft.com/office/officeart/2008/layout/HorizontalMultiLevelHierarchy"/>
    <dgm:cxn modelId="{9FA9FB3B-D0AE-4FA1-9B47-805DE4123A9B}" type="presParOf" srcId="{2E016912-92C0-4E80-AA18-EF79C88B3A7E}" destId="{895D49D7-88A1-4814-8419-4814AAEDA03F}" srcOrd="4" destOrd="0" presId="urn:microsoft.com/office/officeart/2008/layout/HorizontalMultiLevelHierarchy"/>
    <dgm:cxn modelId="{753BA4D8-0EFC-4408-BB99-AE0F3FFC2E59}" type="presParOf" srcId="{895D49D7-88A1-4814-8419-4814AAEDA03F}" destId="{C723077C-064A-4A7C-B12E-0241221FACA3}" srcOrd="0" destOrd="0" presId="urn:microsoft.com/office/officeart/2008/layout/HorizontalMultiLevelHierarchy"/>
    <dgm:cxn modelId="{3D353465-6F4D-4EFF-A442-8C805B25CD5E}" type="presParOf" srcId="{2E016912-92C0-4E80-AA18-EF79C88B3A7E}" destId="{16DB8882-92EC-4AAE-9549-6AB94C95B087}" srcOrd="5" destOrd="0" presId="urn:microsoft.com/office/officeart/2008/layout/HorizontalMultiLevelHierarchy"/>
    <dgm:cxn modelId="{C8F119B6-8CB4-4D55-B98B-ABF9FFD401CB}" type="presParOf" srcId="{16DB8882-92EC-4AAE-9549-6AB94C95B087}" destId="{E2D4A0CB-2F9D-48BF-BE80-0AE3B2F030E6}" srcOrd="0" destOrd="0" presId="urn:microsoft.com/office/officeart/2008/layout/HorizontalMultiLevelHierarchy"/>
    <dgm:cxn modelId="{4FA458CC-3EDD-48E8-8BAD-B0E10752E896}" type="presParOf" srcId="{16DB8882-92EC-4AAE-9549-6AB94C95B087}" destId="{7FE65401-F0F8-4D04-95F6-6D9A4F875AF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78011C-8E52-4B2C-8676-AA5430ED319D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0C9866-1EFB-4EC7-86F6-1A3D80F439BC}">
      <dgm:prSet/>
      <dgm:spPr>
        <a:solidFill>
          <a:srgbClr val="C0000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b="0" u="none" dirty="0">
              <a:latin typeface="Bahnschrift Light" panose="020B0502040204020203" pitchFamily="34" charset="0"/>
            </a:rPr>
            <a:t>Regressors</a:t>
          </a:r>
          <a:endParaRPr lang="en-US" u="none" dirty="0">
            <a:latin typeface="Bahnschrift Light" panose="020B0502040204020203" pitchFamily="34" charset="0"/>
          </a:endParaRPr>
        </a:p>
      </dgm:t>
    </dgm:pt>
    <dgm:pt modelId="{3D11A09E-3F5C-4951-9680-0E5B83A87E4A}" type="parTrans" cxnId="{AB634A79-270A-4719-B785-F0DD576CE9AB}">
      <dgm:prSet/>
      <dgm:spPr/>
      <dgm:t>
        <a:bodyPr/>
        <a:lstStyle/>
        <a:p>
          <a:endParaRPr lang="en-US"/>
        </a:p>
      </dgm:t>
    </dgm:pt>
    <dgm:pt modelId="{87098858-A234-41D4-AF18-DDDDD943FDE9}" type="sibTrans" cxnId="{AB634A79-270A-4719-B785-F0DD576CE9AB}">
      <dgm:prSet/>
      <dgm:spPr/>
      <dgm:t>
        <a:bodyPr/>
        <a:lstStyle/>
        <a:p>
          <a:endParaRPr lang="en-US"/>
        </a:p>
      </dgm:t>
    </dgm:pt>
    <dgm:pt modelId="{08C8C709-CC93-4ACA-B0A1-0A9C6AAAF148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sz="1600" u="none" dirty="0">
              <a:latin typeface="Bahnschrift Light" panose="020B0502040204020203" pitchFamily="34" charset="0"/>
            </a:rPr>
            <a:t>Linear</a:t>
          </a:r>
          <a:r>
            <a:rPr lang="en-US" sz="1600" b="1" u="none" dirty="0">
              <a:latin typeface="Bahnschrift Light" panose="020B0502040204020203" pitchFamily="34" charset="0"/>
            </a:rPr>
            <a:t> Regression</a:t>
          </a:r>
          <a:endParaRPr lang="en-US" sz="1600" u="none" dirty="0">
            <a:latin typeface="Bahnschrift Light" panose="020B0502040204020203" pitchFamily="34" charset="0"/>
          </a:endParaRPr>
        </a:p>
      </dgm:t>
    </dgm:pt>
    <dgm:pt modelId="{105D9AB4-D168-4F0F-B2C6-7C383C7BB0E6}" type="parTrans" cxnId="{54B58D96-AA9B-4F0E-90FB-2C537599B41E}">
      <dgm:prSet/>
      <dgm:spPr/>
      <dgm:t>
        <a:bodyPr/>
        <a:lstStyle/>
        <a:p>
          <a:endParaRPr lang="en-US"/>
        </a:p>
      </dgm:t>
    </dgm:pt>
    <dgm:pt modelId="{B101F5AC-6E8C-441F-9330-40DB95163DED}" type="sibTrans" cxnId="{54B58D96-AA9B-4F0E-90FB-2C537599B41E}">
      <dgm:prSet/>
      <dgm:spPr/>
      <dgm:t>
        <a:bodyPr/>
        <a:lstStyle/>
        <a:p>
          <a:endParaRPr lang="en-US"/>
        </a:p>
      </dgm:t>
    </dgm:pt>
    <dgm:pt modelId="{87671443-4457-4E84-ADAB-DF745B35794C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sz="1600" b="1" u="none" dirty="0">
              <a:latin typeface="Bahnschrift Light" panose="020B0502040204020203" pitchFamily="34" charset="0"/>
            </a:rPr>
            <a:t>k-Nearest Neighbors (</a:t>
          </a:r>
          <a:r>
            <a:rPr lang="en-US" sz="1600" b="1" u="none" dirty="0" err="1">
              <a:latin typeface="Bahnschrift Light" panose="020B0502040204020203" pitchFamily="34" charset="0"/>
            </a:rPr>
            <a:t>kNN</a:t>
          </a:r>
          <a:r>
            <a:rPr lang="en-US" sz="1600" b="1" u="none" dirty="0">
              <a:latin typeface="Bahnschrift Light" panose="020B0502040204020203" pitchFamily="34" charset="0"/>
            </a:rPr>
            <a:t>)</a:t>
          </a:r>
          <a:endParaRPr lang="en-US" sz="1600" u="none" dirty="0">
            <a:latin typeface="Bahnschrift Light" panose="020B0502040204020203" pitchFamily="34" charset="0"/>
          </a:endParaRPr>
        </a:p>
      </dgm:t>
    </dgm:pt>
    <dgm:pt modelId="{3589DBF3-D64E-43D4-B9C3-87BE7F1017B6}" type="parTrans" cxnId="{48E26FC6-6291-4E2A-B962-A8E4A81229DD}">
      <dgm:prSet/>
      <dgm:spPr/>
      <dgm:t>
        <a:bodyPr/>
        <a:lstStyle/>
        <a:p>
          <a:endParaRPr lang="en-US"/>
        </a:p>
      </dgm:t>
    </dgm:pt>
    <dgm:pt modelId="{CC5BE196-A162-46B5-8E63-5CB12FE1114B}" type="sibTrans" cxnId="{48E26FC6-6291-4E2A-B962-A8E4A81229DD}">
      <dgm:prSet/>
      <dgm:spPr/>
      <dgm:t>
        <a:bodyPr/>
        <a:lstStyle/>
        <a:p>
          <a:endParaRPr lang="en-US"/>
        </a:p>
      </dgm:t>
    </dgm:pt>
    <dgm:pt modelId="{441FFDAD-414C-4A0F-A2BE-EC0248153AA9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sz="1600" b="1" u="none" dirty="0">
              <a:latin typeface="Bahnschrift Light" panose="020B0502040204020203" pitchFamily="34" charset="0"/>
            </a:rPr>
            <a:t>Ridge Regression</a:t>
          </a:r>
          <a:endParaRPr lang="en-US" sz="1600" u="none" dirty="0">
            <a:latin typeface="Bahnschrift Light" panose="020B0502040204020203" pitchFamily="34" charset="0"/>
          </a:endParaRPr>
        </a:p>
      </dgm:t>
    </dgm:pt>
    <dgm:pt modelId="{9AEE6F2B-EC76-4440-ABA5-491140884D3F}" type="parTrans" cxnId="{690A86B2-9136-4222-8687-82E89DBFF625}">
      <dgm:prSet/>
      <dgm:spPr/>
      <dgm:t>
        <a:bodyPr/>
        <a:lstStyle/>
        <a:p>
          <a:endParaRPr lang="en-US"/>
        </a:p>
      </dgm:t>
    </dgm:pt>
    <dgm:pt modelId="{1A0ABE67-F2E8-4DFC-A1F7-04E06B8BFC8B}" type="sibTrans" cxnId="{690A86B2-9136-4222-8687-82E89DBFF625}">
      <dgm:prSet/>
      <dgm:spPr/>
      <dgm:t>
        <a:bodyPr/>
        <a:lstStyle/>
        <a:p>
          <a:endParaRPr lang="en-US"/>
        </a:p>
      </dgm:t>
    </dgm:pt>
    <dgm:pt modelId="{4F2F0C22-03B1-4C4E-9449-08D963A8CD2F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sz="1600" b="1" u="none" dirty="0">
              <a:latin typeface="Bahnschrift Light" panose="020B0502040204020203" pitchFamily="34" charset="0"/>
            </a:rPr>
            <a:t>Lasso Regression</a:t>
          </a:r>
          <a:endParaRPr lang="en-US" sz="1600" u="none" dirty="0">
            <a:latin typeface="Bahnschrift Light" panose="020B0502040204020203" pitchFamily="34" charset="0"/>
          </a:endParaRPr>
        </a:p>
      </dgm:t>
    </dgm:pt>
    <dgm:pt modelId="{6511E179-1B34-4316-8C53-8F4A7A09CC84}" type="parTrans" cxnId="{B4D70228-4D47-4236-870C-6B6E9221C7E6}">
      <dgm:prSet/>
      <dgm:spPr/>
      <dgm:t>
        <a:bodyPr/>
        <a:lstStyle/>
        <a:p>
          <a:endParaRPr lang="en-US"/>
        </a:p>
      </dgm:t>
    </dgm:pt>
    <dgm:pt modelId="{DF1B98E4-DC3C-40AC-B378-EBFB8323D3D4}" type="sibTrans" cxnId="{B4D70228-4D47-4236-870C-6B6E9221C7E6}">
      <dgm:prSet/>
      <dgm:spPr/>
      <dgm:t>
        <a:bodyPr/>
        <a:lstStyle/>
        <a:p>
          <a:endParaRPr lang="en-US"/>
        </a:p>
      </dgm:t>
    </dgm:pt>
    <dgm:pt modelId="{01553570-A559-4FFD-9BD6-A6B2CF9492BE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sz="1600" b="1" u="none" dirty="0">
              <a:latin typeface="Bahnschrift Light" panose="020B0502040204020203" pitchFamily="34" charset="0"/>
            </a:rPr>
            <a:t>Elastic Net Regression</a:t>
          </a:r>
          <a:endParaRPr lang="en-US" sz="1600" u="none" dirty="0">
            <a:latin typeface="Bahnschrift Light" panose="020B0502040204020203" pitchFamily="34" charset="0"/>
          </a:endParaRPr>
        </a:p>
      </dgm:t>
    </dgm:pt>
    <dgm:pt modelId="{2AE8BAB2-1374-4F20-999A-2A5558499A9B}" type="parTrans" cxnId="{B7C9378A-D00A-42BB-9045-D3C9CE126E91}">
      <dgm:prSet/>
      <dgm:spPr/>
      <dgm:t>
        <a:bodyPr/>
        <a:lstStyle/>
        <a:p>
          <a:endParaRPr lang="en-US"/>
        </a:p>
      </dgm:t>
    </dgm:pt>
    <dgm:pt modelId="{7178FCC9-3A9E-4BD3-82F6-0806A14FEEBF}" type="sibTrans" cxnId="{B7C9378A-D00A-42BB-9045-D3C9CE126E91}">
      <dgm:prSet/>
      <dgm:spPr/>
      <dgm:t>
        <a:bodyPr/>
        <a:lstStyle/>
        <a:p>
          <a:endParaRPr lang="en-US"/>
        </a:p>
      </dgm:t>
    </dgm:pt>
    <dgm:pt modelId="{427E540D-6095-4F97-A6B1-D6F465046221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sz="1600" b="1" u="none" dirty="0">
              <a:latin typeface="Bahnschrift Light" panose="020B0502040204020203" pitchFamily="34" charset="0"/>
            </a:rPr>
            <a:t>Artificial Neural Networks</a:t>
          </a:r>
          <a:endParaRPr lang="en-US" sz="1600" u="none" dirty="0">
            <a:latin typeface="Bahnschrift Light" panose="020B0502040204020203" pitchFamily="34" charset="0"/>
          </a:endParaRPr>
        </a:p>
      </dgm:t>
    </dgm:pt>
    <dgm:pt modelId="{F6A914B6-F692-4E14-A611-AE1FCBC99ADD}" type="parTrans" cxnId="{902A99B6-2989-4C1F-888E-33359B84B905}">
      <dgm:prSet/>
      <dgm:spPr/>
      <dgm:t>
        <a:bodyPr/>
        <a:lstStyle/>
        <a:p>
          <a:endParaRPr lang="en-US"/>
        </a:p>
      </dgm:t>
    </dgm:pt>
    <dgm:pt modelId="{5823C7C0-1A1F-4CA7-9684-61836BFA02CF}" type="sibTrans" cxnId="{902A99B6-2989-4C1F-888E-33359B84B905}">
      <dgm:prSet/>
      <dgm:spPr/>
      <dgm:t>
        <a:bodyPr/>
        <a:lstStyle/>
        <a:p>
          <a:endParaRPr lang="en-US"/>
        </a:p>
      </dgm:t>
    </dgm:pt>
    <dgm:pt modelId="{6C405C55-6ED2-4C7E-955A-8C5AA23D3236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sz="1600" u="none" dirty="0">
              <a:latin typeface="Bahnschrift Light" panose="020B0502040204020203" pitchFamily="34" charset="0"/>
            </a:rPr>
            <a:t>Polynomial </a:t>
          </a:r>
          <a:r>
            <a:rPr lang="en-US" sz="1600" b="1" u="none" dirty="0">
              <a:latin typeface="Bahnschrift Light" panose="020B0502040204020203" pitchFamily="34" charset="0"/>
            </a:rPr>
            <a:t>Regression</a:t>
          </a:r>
          <a:endParaRPr lang="en-US" sz="1600" u="none" dirty="0">
            <a:latin typeface="Bahnschrift Light" panose="020B0502040204020203" pitchFamily="34" charset="0"/>
          </a:endParaRPr>
        </a:p>
      </dgm:t>
    </dgm:pt>
    <dgm:pt modelId="{2181C9A1-2ABF-4C33-A28C-CF03962FB8C3}" type="parTrans" cxnId="{C60BFFD5-3ECF-473B-BD87-FBF6229C9EF2}">
      <dgm:prSet/>
      <dgm:spPr/>
      <dgm:t>
        <a:bodyPr/>
        <a:lstStyle/>
        <a:p>
          <a:endParaRPr lang="en-US"/>
        </a:p>
      </dgm:t>
    </dgm:pt>
    <dgm:pt modelId="{FB7BA22E-268A-401F-B0EC-04344E749990}" type="sibTrans" cxnId="{C60BFFD5-3ECF-473B-BD87-FBF6229C9EF2}">
      <dgm:prSet/>
      <dgm:spPr/>
      <dgm:t>
        <a:bodyPr/>
        <a:lstStyle/>
        <a:p>
          <a:endParaRPr lang="en-US"/>
        </a:p>
      </dgm:t>
    </dgm:pt>
    <dgm:pt modelId="{BCFC85D7-EF7E-4C4F-8F45-FD3ED8AF31FD}" type="pres">
      <dgm:prSet presAssocID="{EB78011C-8E52-4B2C-8676-AA5430ED319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43BE8D-FC37-433F-83E7-8E87E1BEA700}" type="pres">
      <dgm:prSet presAssocID="{8A0C9866-1EFB-4EC7-86F6-1A3D80F439BC}" presName="root1" presStyleCnt="0"/>
      <dgm:spPr/>
    </dgm:pt>
    <dgm:pt modelId="{286BA1B3-9469-4CE9-B163-D0EAB8FAAA5C}" type="pres">
      <dgm:prSet presAssocID="{8A0C9866-1EFB-4EC7-86F6-1A3D80F439BC}" presName="LevelOneTextNode" presStyleLbl="node0" presStyleIdx="0" presStyleCnt="1" custFlipVert="1" custScaleX="61733">
        <dgm:presLayoutVars>
          <dgm:chPref val="3"/>
        </dgm:presLayoutVars>
      </dgm:prSet>
      <dgm:spPr/>
    </dgm:pt>
    <dgm:pt modelId="{502B71FF-BA45-4D02-B3CE-BEA1C8C86963}" type="pres">
      <dgm:prSet presAssocID="{8A0C9866-1EFB-4EC7-86F6-1A3D80F439BC}" presName="level2hierChild" presStyleCnt="0"/>
      <dgm:spPr/>
    </dgm:pt>
    <dgm:pt modelId="{3C80B260-8441-4057-BFD1-428292FFFE51}" type="pres">
      <dgm:prSet presAssocID="{105D9AB4-D168-4F0F-B2C6-7C383C7BB0E6}" presName="conn2-1" presStyleLbl="parChTrans1D2" presStyleIdx="0" presStyleCnt="7"/>
      <dgm:spPr/>
    </dgm:pt>
    <dgm:pt modelId="{22C2C9A6-9467-4B74-B393-F8DEC5BB04A4}" type="pres">
      <dgm:prSet presAssocID="{105D9AB4-D168-4F0F-B2C6-7C383C7BB0E6}" presName="connTx" presStyleLbl="parChTrans1D2" presStyleIdx="0" presStyleCnt="7"/>
      <dgm:spPr/>
    </dgm:pt>
    <dgm:pt modelId="{23E804F7-B4C1-4AE7-95A1-BDF6B6766AAA}" type="pres">
      <dgm:prSet presAssocID="{08C8C709-CC93-4ACA-B0A1-0A9C6AAAF148}" presName="root2" presStyleCnt="0"/>
      <dgm:spPr/>
    </dgm:pt>
    <dgm:pt modelId="{56EE5F0A-1FAD-4B3F-AE8C-9DD85C217E21}" type="pres">
      <dgm:prSet presAssocID="{08C8C709-CC93-4ACA-B0A1-0A9C6AAAF148}" presName="LevelTwoTextNode" presStyleLbl="node2" presStyleIdx="0" presStyleCnt="7" custScaleX="188888" custScaleY="47996">
        <dgm:presLayoutVars>
          <dgm:chPref val="3"/>
        </dgm:presLayoutVars>
      </dgm:prSet>
      <dgm:spPr/>
    </dgm:pt>
    <dgm:pt modelId="{0570168C-59C7-482B-9658-4970F03571D5}" type="pres">
      <dgm:prSet presAssocID="{08C8C709-CC93-4ACA-B0A1-0A9C6AAAF148}" presName="level3hierChild" presStyleCnt="0"/>
      <dgm:spPr/>
    </dgm:pt>
    <dgm:pt modelId="{9063E1DF-8AEF-44A6-ABAF-5C2C07FC1BD6}" type="pres">
      <dgm:prSet presAssocID="{2181C9A1-2ABF-4C33-A28C-CF03962FB8C3}" presName="conn2-1" presStyleLbl="parChTrans1D2" presStyleIdx="1" presStyleCnt="7"/>
      <dgm:spPr/>
    </dgm:pt>
    <dgm:pt modelId="{5D523121-10B5-4604-889B-264685732843}" type="pres">
      <dgm:prSet presAssocID="{2181C9A1-2ABF-4C33-A28C-CF03962FB8C3}" presName="connTx" presStyleLbl="parChTrans1D2" presStyleIdx="1" presStyleCnt="7"/>
      <dgm:spPr/>
    </dgm:pt>
    <dgm:pt modelId="{759DA0A8-A00F-4BFE-AC03-DD2CE5183015}" type="pres">
      <dgm:prSet presAssocID="{6C405C55-6ED2-4C7E-955A-8C5AA23D3236}" presName="root2" presStyleCnt="0"/>
      <dgm:spPr/>
    </dgm:pt>
    <dgm:pt modelId="{E8CA93E2-2DC6-43E8-B520-9AD6F57847AE}" type="pres">
      <dgm:prSet presAssocID="{6C405C55-6ED2-4C7E-955A-8C5AA23D3236}" presName="LevelTwoTextNode" presStyleLbl="node2" presStyleIdx="1" presStyleCnt="7" custScaleX="188888" custScaleY="47996">
        <dgm:presLayoutVars>
          <dgm:chPref val="3"/>
        </dgm:presLayoutVars>
      </dgm:prSet>
      <dgm:spPr/>
    </dgm:pt>
    <dgm:pt modelId="{2BA8B2CC-294D-48D2-ADC6-7B4652A260CD}" type="pres">
      <dgm:prSet presAssocID="{6C405C55-6ED2-4C7E-955A-8C5AA23D3236}" presName="level3hierChild" presStyleCnt="0"/>
      <dgm:spPr/>
    </dgm:pt>
    <dgm:pt modelId="{2BB0BA11-0540-443A-9EE4-FE1DFFED620F}" type="pres">
      <dgm:prSet presAssocID="{3589DBF3-D64E-43D4-B9C3-87BE7F1017B6}" presName="conn2-1" presStyleLbl="parChTrans1D2" presStyleIdx="2" presStyleCnt="7"/>
      <dgm:spPr/>
    </dgm:pt>
    <dgm:pt modelId="{02F5BC37-71A7-449C-A1B4-18934F27DD5F}" type="pres">
      <dgm:prSet presAssocID="{3589DBF3-D64E-43D4-B9C3-87BE7F1017B6}" presName="connTx" presStyleLbl="parChTrans1D2" presStyleIdx="2" presStyleCnt="7"/>
      <dgm:spPr/>
    </dgm:pt>
    <dgm:pt modelId="{0DF11E8C-9295-43CB-A9CE-B60F3F505BDB}" type="pres">
      <dgm:prSet presAssocID="{87671443-4457-4E84-ADAB-DF745B35794C}" presName="root2" presStyleCnt="0"/>
      <dgm:spPr/>
    </dgm:pt>
    <dgm:pt modelId="{7BED99AD-467F-47E6-AE69-1FA36D86FB47}" type="pres">
      <dgm:prSet presAssocID="{87671443-4457-4E84-ADAB-DF745B35794C}" presName="LevelTwoTextNode" presStyleLbl="node2" presStyleIdx="2" presStyleCnt="7" custScaleX="188888" custScaleY="47996">
        <dgm:presLayoutVars>
          <dgm:chPref val="3"/>
        </dgm:presLayoutVars>
      </dgm:prSet>
      <dgm:spPr/>
    </dgm:pt>
    <dgm:pt modelId="{A42AD895-FEE3-461C-BA6A-0A4C3E905863}" type="pres">
      <dgm:prSet presAssocID="{87671443-4457-4E84-ADAB-DF745B35794C}" presName="level3hierChild" presStyleCnt="0"/>
      <dgm:spPr/>
    </dgm:pt>
    <dgm:pt modelId="{963C8E85-C6D5-4576-A2F7-FD19B9F7869E}" type="pres">
      <dgm:prSet presAssocID="{9AEE6F2B-EC76-4440-ABA5-491140884D3F}" presName="conn2-1" presStyleLbl="parChTrans1D2" presStyleIdx="3" presStyleCnt="7"/>
      <dgm:spPr/>
    </dgm:pt>
    <dgm:pt modelId="{70DA3E08-7250-4A8C-902D-C8E28F64730F}" type="pres">
      <dgm:prSet presAssocID="{9AEE6F2B-EC76-4440-ABA5-491140884D3F}" presName="connTx" presStyleLbl="parChTrans1D2" presStyleIdx="3" presStyleCnt="7"/>
      <dgm:spPr/>
    </dgm:pt>
    <dgm:pt modelId="{D5069A0D-20B1-43A4-9173-21309F4A2664}" type="pres">
      <dgm:prSet presAssocID="{441FFDAD-414C-4A0F-A2BE-EC0248153AA9}" presName="root2" presStyleCnt="0"/>
      <dgm:spPr/>
    </dgm:pt>
    <dgm:pt modelId="{14A7068D-917A-4C5A-AF53-DEBECF7D846D}" type="pres">
      <dgm:prSet presAssocID="{441FFDAD-414C-4A0F-A2BE-EC0248153AA9}" presName="LevelTwoTextNode" presStyleLbl="node2" presStyleIdx="3" presStyleCnt="7" custScaleX="188888" custScaleY="47996">
        <dgm:presLayoutVars>
          <dgm:chPref val="3"/>
        </dgm:presLayoutVars>
      </dgm:prSet>
      <dgm:spPr/>
    </dgm:pt>
    <dgm:pt modelId="{C4959653-92E1-42FE-A865-694A877612E2}" type="pres">
      <dgm:prSet presAssocID="{441FFDAD-414C-4A0F-A2BE-EC0248153AA9}" presName="level3hierChild" presStyleCnt="0"/>
      <dgm:spPr/>
    </dgm:pt>
    <dgm:pt modelId="{46A11FC2-E333-4F54-9D30-9DD7D715A428}" type="pres">
      <dgm:prSet presAssocID="{6511E179-1B34-4316-8C53-8F4A7A09CC84}" presName="conn2-1" presStyleLbl="parChTrans1D2" presStyleIdx="4" presStyleCnt="7"/>
      <dgm:spPr/>
    </dgm:pt>
    <dgm:pt modelId="{3F8846F5-A2DF-480C-8CAE-3064C9A9EFB3}" type="pres">
      <dgm:prSet presAssocID="{6511E179-1B34-4316-8C53-8F4A7A09CC84}" presName="connTx" presStyleLbl="parChTrans1D2" presStyleIdx="4" presStyleCnt="7"/>
      <dgm:spPr/>
    </dgm:pt>
    <dgm:pt modelId="{BA1755D9-6406-4FF9-B251-872F2E72780F}" type="pres">
      <dgm:prSet presAssocID="{4F2F0C22-03B1-4C4E-9449-08D963A8CD2F}" presName="root2" presStyleCnt="0"/>
      <dgm:spPr/>
    </dgm:pt>
    <dgm:pt modelId="{0561860B-B4F2-445F-A353-5803C40D0FFF}" type="pres">
      <dgm:prSet presAssocID="{4F2F0C22-03B1-4C4E-9449-08D963A8CD2F}" presName="LevelTwoTextNode" presStyleLbl="node2" presStyleIdx="4" presStyleCnt="7" custScaleX="188888" custScaleY="47996">
        <dgm:presLayoutVars>
          <dgm:chPref val="3"/>
        </dgm:presLayoutVars>
      </dgm:prSet>
      <dgm:spPr/>
    </dgm:pt>
    <dgm:pt modelId="{33D3197A-16F9-470F-9793-F140F7114B51}" type="pres">
      <dgm:prSet presAssocID="{4F2F0C22-03B1-4C4E-9449-08D963A8CD2F}" presName="level3hierChild" presStyleCnt="0"/>
      <dgm:spPr/>
    </dgm:pt>
    <dgm:pt modelId="{84DCD919-9A09-4D7A-B068-468E35DBBA06}" type="pres">
      <dgm:prSet presAssocID="{2AE8BAB2-1374-4F20-999A-2A5558499A9B}" presName="conn2-1" presStyleLbl="parChTrans1D2" presStyleIdx="5" presStyleCnt="7"/>
      <dgm:spPr/>
    </dgm:pt>
    <dgm:pt modelId="{73DC78D9-7B07-4C51-970B-A382ABFADC9B}" type="pres">
      <dgm:prSet presAssocID="{2AE8BAB2-1374-4F20-999A-2A5558499A9B}" presName="connTx" presStyleLbl="parChTrans1D2" presStyleIdx="5" presStyleCnt="7"/>
      <dgm:spPr/>
    </dgm:pt>
    <dgm:pt modelId="{068C9C6A-7E6A-4C0D-BE75-16BA859C28DF}" type="pres">
      <dgm:prSet presAssocID="{01553570-A559-4FFD-9BD6-A6B2CF9492BE}" presName="root2" presStyleCnt="0"/>
      <dgm:spPr/>
    </dgm:pt>
    <dgm:pt modelId="{39B3E89E-7D2C-48F3-8882-8B78261D6354}" type="pres">
      <dgm:prSet presAssocID="{01553570-A559-4FFD-9BD6-A6B2CF9492BE}" presName="LevelTwoTextNode" presStyleLbl="node2" presStyleIdx="5" presStyleCnt="7" custScaleX="188888" custScaleY="47996">
        <dgm:presLayoutVars>
          <dgm:chPref val="3"/>
        </dgm:presLayoutVars>
      </dgm:prSet>
      <dgm:spPr/>
    </dgm:pt>
    <dgm:pt modelId="{AE231812-71E5-4C53-AD5A-9D631FE2962D}" type="pres">
      <dgm:prSet presAssocID="{01553570-A559-4FFD-9BD6-A6B2CF9492BE}" presName="level3hierChild" presStyleCnt="0"/>
      <dgm:spPr/>
    </dgm:pt>
    <dgm:pt modelId="{61EAF1F4-6858-4175-8DAC-7B9FC8B3AD57}" type="pres">
      <dgm:prSet presAssocID="{F6A914B6-F692-4E14-A611-AE1FCBC99ADD}" presName="conn2-1" presStyleLbl="parChTrans1D2" presStyleIdx="6" presStyleCnt="7"/>
      <dgm:spPr/>
    </dgm:pt>
    <dgm:pt modelId="{CE8234B6-74B4-43F0-8A3F-F48A73DD7EAA}" type="pres">
      <dgm:prSet presAssocID="{F6A914B6-F692-4E14-A611-AE1FCBC99ADD}" presName="connTx" presStyleLbl="parChTrans1D2" presStyleIdx="6" presStyleCnt="7"/>
      <dgm:spPr/>
    </dgm:pt>
    <dgm:pt modelId="{167CD09E-59A1-4C6A-BE9B-11EE3EBBA84E}" type="pres">
      <dgm:prSet presAssocID="{427E540D-6095-4F97-A6B1-D6F465046221}" presName="root2" presStyleCnt="0"/>
      <dgm:spPr/>
    </dgm:pt>
    <dgm:pt modelId="{2F20F3A2-7A58-4A6D-B77A-61179D439B24}" type="pres">
      <dgm:prSet presAssocID="{427E540D-6095-4F97-A6B1-D6F465046221}" presName="LevelTwoTextNode" presStyleLbl="node2" presStyleIdx="6" presStyleCnt="7" custScaleX="188888" custScaleY="47996">
        <dgm:presLayoutVars>
          <dgm:chPref val="3"/>
        </dgm:presLayoutVars>
      </dgm:prSet>
      <dgm:spPr/>
    </dgm:pt>
    <dgm:pt modelId="{2E016912-92C0-4E80-AA18-EF79C88B3A7E}" type="pres">
      <dgm:prSet presAssocID="{427E540D-6095-4F97-A6B1-D6F465046221}" presName="level3hierChild" presStyleCnt="0"/>
      <dgm:spPr/>
    </dgm:pt>
  </dgm:ptLst>
  <dgm:cxnLst>
    <dgm:cxn modelId="{6602BA13-2104-4599-818D-EF2EC6ABD5D8}" type="presOf" srcId="{427E540D-6095-4F97-A6B1-D6F465046221}" destId="{2F20F3A2-7A58-4A6D-B77A-61179D439B24}" srcOrd="0" destOrd="0" presId="urn:microsoft.com/office/officeart/2008/layout/HorizontalMultiLevelHierarchy"/>
    <dgm:cxn modelId="{286E541D-84E8-40CA-847F-22536BC9B945}" type="presOf" srcId="{2AE8BAB2-1374-4F20-999A-2A5558499A9B}" destId="{84DCD919-9A09-4D7A-B068-468E35DBBA06}" srcOrd="0" destOrd="0" presId="urn:microsoft.com/office/officeart/2008/layout/HorizontalMultiLevelHierarchy"/>
    <dgm:cxn modelId="{B4D70228-4D47-4236-870C-6B6E9221C7E6}" srcId="{8A0C9866-1EFB-4EC7-86F6-1A3D80F439BC}" destId="{4F2F0C22-03B1-4C4E-9449-08D963A8CD2F}" srcOrd="4" destOrd="0" parTransId="{6511E179-1B34-4316-8C53-8F4A7A09CC84}" sibTransId="{DF1B98E4-DC3C-40AC-B378-EBFB8323D3D4}"/>
    <dgm:cxn modelId="{CA33272D-7C4B-40E6-8B38-2BB202EB8A05}" type="presOf" srcId="{6511E179-1B34-4316-8C53-8F4A7A09CC84}" destId="{46A11FC2-E333-4F54-9D30-9DD7D715A428}" srcOrd="0" destOrd="0" presId="urn:microsoft.com/office/officeart/2008/layout/HorizontalMultiLevelHierarchy"/>
    <dgm:cxn modelId="{8561B439-C574-444A-8F5E-C51A78F3255E}" type="presOf" srcId="{3589DBF3-D64E-43D4-B9C3-87BE7F1017B6}" destId="{02F5BC37-71A7-449C-A1B4-18934F27DD5F}" srcOrd="1" destOrd="0" presId="urn:microsoft.com/office/officeart/2008/layout/HorizontalMultiLevelHierarchy"/>
    <dgm:cxn modelId="{83A7453F-9061-412E-928D-EB5F2EFBAA4E}" type="presOf" srcId="{441FFDAD-414C-4A0F-A2BE-EC0248153AA9}" destId="{14A7068D-917A-4C5A-AF53-DEBECF7D846D}" srcOrd="0" destOrd="0" presId="urn:microsoft.com/office/officeart/2008/layout/HorizontalMultiLevelHierarchy"/>
    <dgm:cxn modelId="{64BD3F49-24A4-4350-BC18-0758C3E16D63}" type="presOf" srcId="{9AEE6F2B-EC76-4440-ABA5-491140884D3F}" destId="{70DA3E08-7250-4A8C-902D-C8E28F64730F}" srcOrd="1" destOrd="0" presId="urn:microsoft.com/office/officeart/2008/layout/HorizontalMultiLevelHierarchy"/>
    <dgm:cxn modelId="{765D074C-5A26-4F45-8713-530D150F19D9}" type="presOf" srcId="{EB78011C-8E52-4B2C-8676-AA5430ED319D}" destId="{BCFC85D7-EF7E-4C4F-8F45-FD3ED8AF31FD}" srcOrd="0" destOrd="0" presId="urn:microsoft.com/office/officeart/2008/layout/HorizontalMultiLevelHierarchy"/>
    <dgm:cxn modelId="{BA6B6F4F-6EA9-478C-AFB7-1FEB0EC75025}" type="presOf" srcId="{105D9AB4-D168-4F0F-B2C6-7C383C7BB0E6}" destId="{3C80B260-8441-4057-BFD1-428292FFFE51}" srcOrd="0" destOrd="0" presId="urn:microsoft.com/office/officeart/2008/layout/HorizontalMultiLevelHierarchy"/>
    <dgm:cxn modelId="{B5D91372-24BF-448E-B405-BD0EC8020C81}" type="presOf" srcId="{6511E179-1B34-4316-8C53-8F4A7A09CC84}" destId="{3F8846F5-A2DF-480C-8CAE-3064C9A9EFB3}" srcOrd="1" destOrd="0" presId="urn:microsoft.com/office/officeart/2008/layout/HorizontalMultiLevelHierarchy"/>
    <dgm:cxn modelId="{EAA8CD56-C1B1-4094-8C55-AC0FFF8FB561}" type="presOf" srcId="{4F2F0C22-03B1-4C4E-9449-08D963A8CD2F}" destId="{0561860B-B4F2-445F-A353-5803C40D0FFF}" srcOrd="0" destOrd="0" presId="urn:microsoft.com/office/officeart/2008/layout/HorizontalMultiLevelHierarchy"/>
    <dgm:cxn modelId="{38636959-7A8E-4857-8B57-7636297B27C7}" type="presOf" srcId="{87671443-4457-4E84-ADAB-DF745B35794C}" destId="{7BED99AD-467F-47E6-AE69-1FA36D86FB47}" srcOrd="0" destOrd="0" presId="urn:microsoft.com/office/officeart/2008/layout/HorizontalMultiLevelHierarchy"/>
    <dgm:cxn modelId="{AB634A79-270A-4719-B785-F0DD576CE9AB}" srcId="{EB78011C-8E52-4B2C-8676-AA5430ED319D}" destId="{8A0C9866-1EFB-4EC7-86F6-1A3D80F439BC}" srcOrd="0" destOrd="0" parTransId="{3D11A09E-3F5C-4951-9680-0E5B83A87E4A}" sibTransId="{87098858-A234-41D4-AF18-DDDDD943FDE9}"/>
    <dgm:cxn modelId="{B7C9378A-D00A-42BB-9045-D3C9CE126E91}" srcId="{8A0C9866-1EFB-4EC7-86F6-1A3D80F439BC}" destId="{01553570-A559-4FFD-9BD6-A6B2CF9492BE}" srcOrd="5" destOrd="0" parTransId="{2AE8BAB2-1374-4F20-999A-2A5558499A9B}" sibTransId="{7178FCC9-3A9E-4BD3-82F6-0806A14FEEBF}"/>
    <dgm:cxn modelId="{54B58D96-AA9B-4F0E-90FB-2C537599B41E}" srcId="{8A0C9866-1EFB-4EC7-86F6-1A3D80F439BC}" destId="{08C8C709-CC93-4ACA-B0A1-0A9C6AAAF148}" srcOrd="0" destOrd="0" parTransId="{105D9AB4-D168-4F0F-B2C6-7C383C7BB0E6}" sibTransId="{B101F5AC-6E8C-441F-9330-40DB95163DED}"/>
    <dgm:cxn modelId="{37AAE09C-997A-45F0-8EAF-8CD5C164E452}" type="presOf" srcId="{6C405C55-6ED2-4C7E-955A-8C5AA23D3236}" destId="{E8CA93E2-2DC6-43E8-B520-9AD6F57847AE}" srcOrd="0" destOrd="0" presId="urn:microsoft.com/office/officeart/2008/layout/HorizontalMultiLevelHierarchy"/>
    <dgm:cxn modelId="{F3E1EF9D-22DA-4F35-AD28-61B091C188BC}" type="presOf" srcId="{08C8C709-CC93-4ACA-B0A1-0A9C6AAAF148}" destId="{56EE5F0A-1FAD-4B3F-AE8C-9DD85C217E21}" srcOrd="0" destOrd="0" presId="urn:microsoft.com/office/officeart/2008/layout/HorizontalMultiLevelHierarchy"/>
    <dgm:cxn modelId="{D1C802A6-F82D-4EC0-B3E2-FE85D085B935}" type="presOf" srcId="{2181C9A1-2ABF-4C33-A28C-CF03962FB8C3}" destId="{5D523121-10B5-4604-889B-264685732843}" srcOrd="1" destOrd="0" presId="urn:microsoft.com/office/officeart/2008/layout/HorizontalMultiLevelHierarchy"/>
    <dgm:cxn modelId="{0BC2BDA6-E50F-480D-92D8-2291F6EC9521}" type="presOf" srcId="{2181C9A1-2ABF-4C33-A28C-CF03962FB8C3}" destId="{9063E1DF-8AEF-44A6-ABAF-5C2C07FC1BD6}" srcOrd="0" destOrd="0" presId="urn:microsoft.com/office/officeart/2008/layout/HorizontalMultiLevelHierarchy"/>
    <dgm:cxn modelId="{690A86B2-9136-4222-8687-82E89DBFF625}" srcId="{8A0C9866-1EFB-4EC7-86F6-1A3D80F439BC}" destId="{441FFDAD-414C-4A0F-A2BE-EC0248153AA9}" srcOrd="3" destOrd="0" parTransId="{9AEE6F2B-EC76-4440-ABA5-491140884D3F}" sibTransId="{1A0ABE67-F2E8-4DFC-A1F7-04E06B8BFC8B}"/>
    <dgm:cxn modelId="{902A99B6-2989-4C1F-888E-33359B84B905}" srcId="{8A0C9866-1EFB-4EC7-86F6-1A3D80F439BC}" destId="{427E540D-6095-4F97-A6B1-D6F465046221}" srcOrd="6" destOrd="0" parTransId="{F6A914B6-F692-4E14-A611-AE1FCBC99ADD}" sibTransId="{5823C7C0-1A1F-4CA7-9684-61836BFA02CF}"/>
    <dgm:cxn modelId="{F65C46B7-3DF5-4CDC-9BFB-9BA23238FFAF}" type="presOf" srcId="{105D9AB4-D168-4F0F-B2C6-7C383C7BB0E6}" destId="{22C2C9A6-9467-4B74-B393-F8DEC5BB04A4}" srcOrd="1" destOrd="0" presId="urn:microsoft.com/office/officeart/2008/layout/HorizontalMultiLevelHierarchy"/>
    <dgm:cxn modelId="{BB1780B9-75AF-4021-B064-139C08C649F6}" type="presOf" srcId="{8A0C9866-1EFB-4EC7-86F6-1A3D80F439BC}" destId="{286BA1B3-9469-4CE9-B163-D0EAB8FAAA5C}" srcOrd="0" destOrd="0" presId="urn:microsoft.com/office/officeart/2008/layout/HorizontalMultiLevelHierarchy"/>
    <dgm:cxn modelId="{48E26FC6-6291-4E2A-B962-A8E4A81229DD}" srcId="{8A0C9866-1EFB-4EC7-86F6-1A3D80F439BC}" destId="{87671443-4457-4E84-ADAB-DF745B35794C}" srcOrd="2" destOrd="0" parTransId="{3589DBF3-D64E-43D4-B9C3-87BE7F1017B6}" sibTransId="{CC5BE196-A162-46B5-8E63-5CB12FE1114B}"/>
    <dgm:cxn modelId="{6CC841CF-0080-4817-B1D2-8FE4B2532DE7}" type="presOf" srcId="{2AE8BAB2-1374-4F20-999A-2A5558499A9B}" destId="{73DC78D9-7B07-4C51-970B-A382ABFADC9B}" srcOrd="1" destOrd="0" presId="urn:microsoft.com/office/officeart/2008/layout/HorizontalMultiLevelHierarchy"/>
    <dgm:cxn modelId="{A059C6D0-9A6B-4418-902A-1767EDD4CB20}" type="presOf" srcId="{3589DBF3-D64E-43D4-B9C3-87BE7F1017B6}" destId="{2BB0BA11-0540-443A-9EE4-FE1DFFED620F}" srcOrd="0" destOrd="0" presId="urn:microsoft.com/office/officeart/2008/layout/HorizontalMultiLevelHierarchy"/>
    <dgm:cxn modelId="{C60BFFD5-3ECF-473B-BD87-FBF6229C9EF2}" srcId="{8A0C9866-1EFB-4EC7-86F6-1A3D80F439BC}" destId="{6C405C55-6ED2-4C7E-955A-8C5AA23D3236}" srcOrd="1" destOrd="0" parTransId="{2181C9A1-2ABF-4C33-A28C-CF03962FB8C3}" sibTransId="{FB7BA22E-268A-401F-B0EC-04344E749990}"/>
    <dgm:cxn modelId="{6E4617DC-31E3-4A88-A32D-3B452292ACC9}" type="presOf" srcId="{F6A914B6-F692-4E14-A611-AE1FCBC99ADD}" destId="{CE8234B6-74B4-43F0-8A3F-F48A73DD7EAA}" srcOrd="1" destOrd="0" presId="urn:microsoft.com/office/officeart/2008/layout/HorizontalMultiLevelHierarchy"/>
    <dgm:cxn modelId="{1931BCDE-BDCD-4118-A844-2983219411D0}" type="presOf" srcId="{F6A914B6-F692-4E14-A611-AE1FCBC99ADD}" destId="{61EAF1F4-6858-4175-8DAC-7B9FC8B3AD57}" srcOrd="0" destOrd="0" presId="urn:microsoft.com/office/officeart/2008/layout/HorizontalMultiLevelHierarchy"/>
    <dgm:cxn modelId="{533EDEEA-EAD5-4CFA-B6DB-73D5F6A7F2EB}" type="presOf" srcId="{01553570-A559-4FFD-9BD6-A6B2CF9492BE}" destId="{39B3E89E-7D2C-48F3-8882-8B78261D6354}" srcOrd="0" destOrd="0" presId="urn:microsoft.com/office/officeart/2008/layout/HorizontalMultiLevelHierarchy"/>
    <dgm:cxn modelId="{B32C02FF-5B81-4AC4-9E75-D61986E9E165}" type="presOf" srcId="{9AEE6F2B-EC76-4440-ABA5-491140884D3F}" destId="{963C8E85-C6D5-4576-A2F7-FD19B9F7869E}" srcOrd="0" destOrd="0" presId="urn:microsoft.com/office/officeart/2008/layout/HorizontalMultiLevelHierarchy"/>
    <dgm:cxn modelId="{53D13255-6276-47B5-90B4-9876E4B22B82}" type="presParOf" srcId="{BCFC85D7-EF7E-4C4F-8F45-FD3ED8AF31FD}" destId="{8243BE8D-FC37-433F-83E7-8E87E1BEA700}" srcOrd="0" destOrd="0" presId="urn:microsoft.com/office/officeart/2008/layout/HorizontalMultiLevelHierarchy"/>
    <dgm:cxn modelId="{5F67851C-5E21-4D4E-90E7-0C4B99F94093}" type="presParOf" srcId="{8243BE8D-FC37-433F-83E7-8E87E1BEA700}" destId="{286BA1B3-9469-4CE9-B163-D0EAB8FAAA5C}" srcOrd="0" destOrd="0" presId="urn:microsoft.com/office/officeart/2008/layout/HorizontalMultiLevelHierarchy"/>
    <dgm:cxn modelId="{1DE67E5F-6EE0-4237-8038-9B354850DD96}" type="presParOf" srcId="{8243BE8D-FC37-433F-83E7-8E87E1BEA700}" destId="{502B71FF-BA45-4D02-B3CE-BEA1C8C86963}" srcOrd="1" destOrd="0" presId="urn:microsoft.com/office/officeart/2008/layout/HorizontalMultiLevelHierarchy"/>
    <dgm:cxn modelId="{92191281-F15B-4AD9-9CCB-51FED785C394}" type="presParOf" srcId="{502B71FF-BA45-4D02-B3CE-BEA1C8C86963}" destId="{3C80B260-8441-4057-BFD1-428292FFFE51}" srcOrd="0" destOrd="0" presId="urn:microsoft.com/office/officeart/2008/layout/HorizontalMultiLevelHierarchy"/>
    <dgm:cxn modelId="{099DB539-2012-4DAA-A845-DEC83C20FD23}" type="presParOf" srcId="{3C80B260-8441-4057-BFD1-428292FFFE51}" destId="{22C2C9A6-9467-4B74-B393-F8DEC5BB04A4}" srcOrd="0" destOrd="0" presId="urn:microsoft.com/office/officeart/2008/layout/HorizontalMultiLevelHierarchy"/>
    <dgm:cxn modelId="{4225AB10-271C-43FF-B32D-A418D751DCCA}" type="presParOf" srcId="{502B71FF-BA45-4D02-B3CE-BEA1C8C86963}" destId="{23E804F7-B4C1-4AE7-95A1-BDF6B6766AAA}" srcOrd="1" destOrd="0" presId="urn:microsoft.com/office/officeart/2008/layout/HorizontalMultiLevelHierarchy"/>
    <dgm:cxn modelId="{10839DF9-F24E-46B2-B4DF-9CAECD0C2705}" type="presParOf" srcId="{23E804F7-B4C1-4AE7-95A1-BDF6B6766AAA}" destId="{56EE5F0A-1FAD-4B3F-AE8C-9DD85C217E21}" srcOrd="0" destOrd="0" presId="urn:microsoft.com/office/officeart/2008/layout/HorizontalMultiLevelHierarchy"/>
    <dgm:cxn modelId="{AA1A58B5-CA24-4D6C-B8D3-C0B8FEE30B5F}" type="presParOf" srcId="{23E804F7-B4C1-4AE7-95A1-BDF6B6766AAA}" destId="{0570168C-59C7-482B-9658-4970F03571D5}" srcOrd="1" destOrd="0" presId="urn:microsoft.com/office/officeart/2008/layout/HorizontalMultiLevelHierarchy"/>
    <dgm:cxn modelId="{3A04BD6A-DD95-4E20-9C74-1C30EA130983}" type="presParOf" srcId="{502B71FF-BA45-4D02-B3CE-BEA1C8C86963}" destId="{9063E1DF-8AEF-44A6-ABAF-5C2C07FC1BD6}" srcOrd="2" destOrd="0" presId="urn:microsoft.com/office/officeart/2008/layout/HorizontalMultiLevelHierarchy"/>
    <dgm:cxn modelId="{5CC4FF53-276D-4465-8AA9-143334A5C5EE}" type="presParOf" srcId="{9063E1DF-8AEF-44A6-ABAF-5C2C07FC1BD6}" destId="{5D523121-10B5-4604-889B-264685732843}" srcOrd="0" destOrd="0" presId="urn:microsoft.com/office/officeart/2008/layout/HorizontalMultiLevelHierarchy"/>
    <dgm:cxn modelId="{4B85027D-FA77-483D-9F3C-B9215187D787}" type="presParOf" srcId="{502B71FF-BA45-4D02-B3CE-BEA1C8C86963}" destId="{759DA0A8-A00F-4BFE-AC03-DD2CE5183015}" srcOrd="3" destOrd="0" presId="urn:microsoft.com/office/officeart/2008/layout/HorizontalMultiLevelHierarchy"/>
    <dgm:cxn modelId="{FFAFFB71-4DAE-4676-B391-CCFAFF287D15}" type="presParOf" srcId="{759DA0A8-A00F-4BFE-AC03-DD2CE5183015}" destId="{E8CA93E2-2DC6-43E8-B520-9AD6F57847AE}" srcOrd="0" destOrd="0" presId="urn:microsoft.com/office/officeart/2008/layout/HorizontalMultiLevelHierarchy"/>
    <dgm:cxn modelId="{6F2EBC10-B72C-48EF-ACFC-A94D483C733C}" type="presParOf" srcId="{759DA0A8-A00F-4BFE-AC03-DD2CE5183015}" destId="{2BA8B2CC-294D-48D2-ADC6-7B4652A260CD}" srcOrd="1" destOrd="0" presId="urn:microsoft.com/office/officeart/2008/layout/HorizontalMultiLevelHierarchy"/>
    <dgm:cxn modelId="{100B7598-1D9E-41C1-95FB-0DBA496125E6}" type="presParOf" srcId="{502B71FF-BA45-4D02-B3CE-BEA1C8C86963}" destId="{2BB0BA11-0540-443A-9EE4-FE1DFFED620F}" srcOrd="4" destOrd="0" presId="urn:microsoft.com/office/officeart/2008/layout/HorizontalMultiLevelHierarchy"/>
    <dgm:cxn modelId="{F0F61145-479A-4784-8DBB-46FC97307AC4}" type="presParOf" srcId="{2BB0BA11-0540-443A-9EE4-FE1DFFED620F}" destId="{02F5BC37-71A7-449C-A1B4-18934F27DD5F}" srcOrd="0" destOrd="0" presId="urn:microsoft.com/office/officeart/2008/layout/HorizontalMultiLevelHierarchy"/>
    <dgm:cxn modelId="{9D2AEF2F-A62F-49B8-9288-4D894B687775}" type="presParOf" srcId="{502B71FF-BA45-4D02-B3CE-BEA1C8C86963}" destId="{0DF11E8C-9295-43CB-A9CE-B60F3F505BDB}" srcOrd="5" destOrd="0" presId="urn:microsoft.com/office/officeart/2008/layout/HorizontalMultiLevelHierarchy"/>
    <dgm:cxn modelId="{0D954259-C9DB-49CB-B879-ACCE39AF8915}" type="presParOf" srcId="{0DF11E8C-9295-43CB-A9CE-B60F3F505BDB}" destId="{7BED99AD-467F-47E6-AE69-1FA36D86FB47}" srcOrd="0" destOrd="0" presId="urn:microsoft.com/office/officeart/2008/layout/HorizontalMultiLevelHierarchy"/>
    <dgm:cxn modelId="{3E7EF608-46C8-491D-8366-D9C8B6E155F5}" type="presParOf" srcId="{0DF11E8C-9295-43CB-A9CE-B60F3F505BDB}" destId="{A42AD895-FEE3-461C-BA6A-0A4C3E905863}" srcOrd="1" destOrd="0" presId="urn:microsoft.com/office/officeart/2008/layout/HorizontalMultiLevelHierarchy"/>
    <dgm:cxn modelId="{5B91A47E-A34C-454E-9638-7FA571CE8645}" type="presParOf" srcId="{502B71FF-BA45-4D02-B3CE-BEA1C8C86963}" destId="{963C8E85-C6D5-4576-A2F7-FD19B9F7869E}" srcOrd="6" destOrd="0" presId="urn:microsoft.com/office/officeart/2008/layout/HorizontalMultiLevelHierarchy"/>
    <dgm:cxn modelId="{C2F9A627-F895-4374-817F-39326E9D7A45}" type="presParOf" srcId="{963C8E85-C6D5-4576-A2F7-FD19B9F7869E}" destId="{70DA3E08-7250-4A8C-902D-C8E28F64730F}" srcOrd="0" destOrd="0" presId="urn:microsoft.com/office/officeart/2008/layout/HorizontalMultiLevelHierarchy"/>
    <dgm:cxn modelId="{C12C7A01-2875-4F7F-A567-48475E9A81D8}" type="presParOf" srcId="{502B71FF-BA45-4D02-B3CE-BEA1C8C86963}" destId="{D5069A0D-20B1-43A4-9173-21309F4A2664}" srcOrd="7" destOrd="0" presId="urn:microsoft.com/office/officeart/2008/layout/HorizontalMultiLevelHierarchy"/>
    <dgm:cxn modelId="{A263C9A5-C81C-42FE-ACDC-544B7DB7ABFA}" type="presParOf" srcId="{D5069A0D-20B1-43A4-9173-21309F4A2664}" destId="{14A7068D-917A-4C5A-AF53-DEBECF7D846D}" srcOrd="0" destOrd="0" presId="urn:microsoft.com/office/officeart/2008/layout/HorizontalMultiLevelHierarchy"/>
    <dgm:cxn modelId="{06F65C9E-8D4F-4EC3-8FD2-0C6BAB4DCAB1}" type="presParOf" srcId="{D5069A0D-20B1-43A4-9173-21309F4A2664}" destId="{C4959653-92E1-42FE-A865-694A877612E2}" srcOrd="1" destOrd="0" presId="urn:microsoft.com/office/officeart/2008/layout/HorizontalMultiLevelHierarchy"/>
    <dgm:cxn modelId="{7D3A1C08-B2F6-4045-9EF4-9D30AB992741}" type="presParOf" srcId="{502B71FF-BA45-4D02-B3CE-BEA1C8C86963}" destId="{46A11FC2-E333-4F54-9D30-9DD7D715A428}" srcOrd="8" destOrd="0" presId="urn:microsoft.com/office/officeart/2008/layout/HorizontalMultiLevelHierarchy"/>
    <dgm:cxn modelId="{DF1F35F3-3FE0-4CE5-A1B2-E0E5790127D0}" type="presParOf" srcId="{46A11FC2-E333-4F54-9D30-9DD7D715A428}" destId="{3F8846F5-A2DF-480C-8CAE-3064C9A9EFB3}" srcOrd="0" destOrd="0" presId="urn:microsoft.com/office/officeart/2008/layout/HorizontalMultiLevelHierarchy"/>
    <dgm:cxn modelId="{34403601-53B7-455F-A03D-5C093710B6FC}" type="presParOf" srcId="{502B71FF-BA45-4D02-B3CE-BEA1C8C86963}" destId="{BA1755D9-6406-4FF9-B251-872F2E72780F}" srcOrd="9" destOrd="0" presId="urn:microsoft.com/office/officeart/2008/layout/HorizontalMultiLevelHierarchy"/>
    <dgm:cxn modelId="{FDBB647C-144F-4389-8BFE-307F1A61FDA9}" type="presParOf" srcId="{BA1755D9-6406-4FF9-B251-872F2E72780F}" destId="{0561860B-B4F2-445F-A353-5803C40D0FFF}" srcOrd="0" destOrd="0" presId="urn:microsoft.com/office/officeart/2008/layout/HorizontalMultiLevelHierarchy"/>
    <dgm:cxn modelId="{CBC39A86-02ED-4F4C-9FD3-24104D90CED7}" type="presParOf" srcId="{BA1755D9-6406-4FF9-B251-872F2E72780F}" destId="{33D3197A-16F9-470F-9793-F140F7114B51}" srcOrd="1" destOrd="0" presId="urn:microsoft.com/office/officeart/2008/layout/HorizontalMultiLevelHierarchy"/>
    <dgm:cxn modelId="{9AAE714F-7AAF-4C65-870F-74A30B3592B6}" type="presParOf" srcId="{502B71FF-BA45-4D02-B3CE-BEA1C8C86963}" destId="{84DCD919-9A09-4D7A-B068-468E35DBBA06}" srcOrd="10" destOrd="0" presId="urn:microsoft.com/office/officeart/2008/layout/HorizontalMultiLevelHierarchy"/>
    <dgm:cxn modelId="{418566CA-4335-4AA2-AB17-9374B2C5E00A}" type="presParOf" srcId="{84DCD919-9A09-4D7A-B068-468E35DBBA06}" destId="{73DC78D9-7B07-4C51-970B-A382ABFADC9B}" srcOrd="0" destOrd="0" presId="urn:microsoft.com/office/officeart/2008/layout/HorizontalMultiLevelHierarchy"/>
    <dgm:cxn modelId="{49B8C72C-904C-4F2E-BEDC-C848E5B885B0}" type="presParOf" srcId="{502B71FF-BA45-4D02-B3CE-BEA1C8C86963}" destId="{068C9C6A-7E6A-4C0D-BE75-16BA859C28DF}" srcOrd="11" destOrd="0" presId="urn:microsoft.com/office/officeart/2008/layout/HorizontalMultiLevelHierarchy"/>
    <dgm:cxn modelId="{A4728EE8-26A6-4527-8AC4-35E1F260C4DD}" type="presParOf" srcId="{068C9C6A-7E6A-4C0D-BE75-16BA859C28DF}" destId="{39B3E89E-7D2C-48F3-8882-8B78261D6354}" srcOrd="0" destOrd="0" presId="urn:microsoft.com/office/officeart/2008/layout/HorizontalMultiLevelHierarchy"/>
    <dgm:cxn modelId="{DE6B3B0E-0A14-44D2-A04A-E3558E19FB1B}" type="presParOf" srcId="{068C9C6A-7E6A-4C0D-BE75-16BA859C28DF}" destId="{AE231812-71E5-4C53-AD5A-9D631FE2962D}" srcOrd="1" destOrd="0" presId="urn:microsoft.com/office/officeart/2008/layout/HorizontalMultiLevelHierarchy"/>
    <dgm:cxn modelId="{FA6A8DEF-4905-4915-A78F-1C0398E48684}" type="presParOf" srcId="{502B71FF-BA45-4D02-B3CE-BEA1C8C86963}" destId="{61EAF1F4-6858-4175-8DAC-7B9FC8B3AD57}" srcOrd="12" destOrd="0" presId="urn:microsoft.com/office/officeart/2008/layout/HorizontalMultiLevelHierarchy"/>
    <dgm:cxn modelId="{1FAFD69E-94FA-46A0-8451-72452AD5B355}" type="presParOf" srcId="{61EAF1F4-6858-4175-8DAC-7B9FC8B3AD57}" destId="{CE8234B6-74B4-43F0-8A3F-F48A73DD7EAA}" srcOrd="0" destOrd="0" presId="urn:microsoft.com/office/officeart/2008/layout/HorizontalMultiLevelHierarchy"/>
    <dgm:cxn modelId="{70CF4FBB-8FCA-43FC-A025-07E4DC82786B}" type="presParOf" srcId="{502B71FF-BA45-4D02-B3CE-BEA1C8C86963}" destId="{167CD09E-59A1-4C6A-BE9B-11EE3EBBA84E}" srcOrd="13" destOrd="0" presId="urn:microsoft.com/office/officeart/2008/layout/HorizontalMultiLevelHierarchy"/>
    <dgm:cxn modelId="{5481910D-A6AD-4161-8586-808DAD8D02F0}" type="presParOf" srcId="{167CD09E-59A1-4C6A-BE9B-11EE3EBBA84E}" destId="{2F20F3A2-7A58-4A6D-B77A-61179D439B24}" srcOrd="0" destOrd="0" presId="urn:microsoft.com/office/officeart/2008/layout/HorizontalMultiLevelHierarchy"/>
    <dgm:cxn modelId="{E23DF5AD-BD9A-4972-9772-E0180760898E}" type="presParOf" srcId="{167CD09E-59A1-4C6A-BE9B-11EE3EBBA84E}" destId="{2E016912-92C0-4E80-AA18-EF79C88B3A7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31F2C9-16B7-49A4-827E-8E7CAA1D4113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2560DA-7C54-42DA-B8FD-586534603051}">
      <dgm:prSet custT="1"/>
      <dgm:spPr/>
      <dgm:t>
        <a:bodyPr/>
        <a:lstStyle/>
        <a:p>
          <a:r>
            <a:rPr lang="en-US" sz="2800" b="1" u="none" dirty="0">
              <a:latin typeface="Bahnschrift Light" panose="020B0502040204020203" pitchFamily="34" charset="0"/>
            </a:rPr>
            <a:t>Ensemble Learning</a:t>
          </a:r>
        </a:p>
      </dgm:t>
    </dgm:pt>
    <dgm:pt modelId="{47A44699-DFC1-4256-810B-0D1DC5FC9BC6}" type="parTrans" cxnId="{0E0A8ADB-6A0D-4E95-83D6-86FDDD4F910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0641B24D-82B7-4774-A490-43F5872E1976}" type="sibTrans" cxnId="{0E0A8ADB-6A0D-4E95-83D6-86FDDD4F910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A13B9F9A-7653-4600-86BB-A96F2E2C35E0}">
      <dgm:prSet custT="1"/>
      <dgm:spPr/>
      <dgm:t>
        <a:bodyPr/>
        <a:lstStyle/>
        <a:p>
          <a:r>
            <a:rPr lang="en-US" sz="2800" b="1" u="none" dirty="0">
              <a:latin typeface="Bahnschrift Light" panose="020B0502040204020203" pitchFamily="34" charset="0"/>
            </a:rPr>
            <a:t>Bagging</a:t>
          </a:r>
        </a:p>
      </dgm:t>
    </dgm:pt>
    <dgm:pt modelId="{61E2F30E-AC7B-48E5-88D5-52B8330BBA53}" type="parTrans" cxnId="{6ACB0EAC-0B9A-4BEB-9752-4D3C3FF34A8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92925D6C-6B93-49E3-81B8-42588EAACF1D}" type="sibTrans" cxnId="{6ACB0EAC-0B9A-4BEB-9752-4D3C3FF34A89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170ACFBB-8CC0-4DF2-9C0D-AF345FF2154E}">
      <dgm:prSet custT="1"/>
      <dgm:spPr/>
      <dgm:t>
        <a:bodyPr/>
        <a:lstStyle/>
        <a:p>
          <a:r>
            <a:rPr lang="en-US" sz="2800" b="1" u="none" dirty="0">
              <a:latin typeface="Bahnschrift Light" panose="020B0502040204020203" pitchFamily="34" charset="0"/>
            </a:rPr>
            <a:t>Boosting</a:t>
          </a:r>
        </a:p>
      </dgm:t>
    </dgm:pt>
    <dgm:pt modelId="{AC563470-B0C4-43CA-9894-CFFF58D650A5}" type="parTrans" cxnId="{E1B4C1DD-68AE-4B7D-BA89-30BCB4521BD7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1B299434-74DD-4CCA-BCA9-7B63BA5B3C3E}" type="sibTrans" cxnId="{E1B4C1DD-68AE-4B7D-BA89-30BCB4521BD7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FF6F03B8-611C-46E2-9D4D-CF256AC2CB2E}">
      <dgm:prSet custT="1"/>
      <dgm:spPr/>
      <dgm:t>
        <a:bodyPr/>
        <a:lstStyle/>
        <a:p>
          <a:r>
            <a:rPr lang="en-US" sz="2800" b="1" u="none" dirty="0">
              <a:latin typeface="Bahnschrift Light" panose="020B0502040204020203" pitchFamily="34" charset="0"/>
            </a:rPr>
            <a:t>AdaBoost</a:t>
          </a:r>
        </a:p>
      </dgm:t>
    </dgm:pt>
    <dgm:pt modelId="{CA72B295-9BFF-4846-9094-D985FEFF0259}" type="parTrans" cxnId="{08527B7D-4798-48E9-A444-A710DCFDB6EA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1BA1A7A3-2A38-4364-90B1-52DD8DECD218}" type="sibTrans" cxnId="{08527B7D-4798-48E9-A444-A710DCFDB6EA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5362E0FB-B637-4931-AB38-6FA81F09A2D4}">
      <dgm:prSet custT="1"/>
      <dgm:spPr/>
      <dgm:t>
        <a:bodyPr/>
        <a:lstStyle/>
        <a:p>
          <a:r>
            <a:rPr lang="en-US" sz="2800" b="1" u="none" dirty="0">
              <a:latin typeface="Bahnschrift Light" panose="020B0502040204020203" pitchFamily="34" charset="0"/>
            </a:rPr>
            <a:t>Random Forest</a:t>
          </a:r>
        </a:p>
      </dgm:t>
    </dgm:pt>
    <dgm:pt modelId="{ABD602C1-E7EC-49C1-8A33-274107874106}" type="parTrans" cxnId="{6906F7AE-81E8-49F0-B54E-1D1CBBE16293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16258476-6712-4F56-A467-984732251768}" type="sibTrans" cxnId="{6906F7AE-81E8-49F0-B54E-1D1CBBE16293}">
      <dgm:prSet/>
      <dgm:spPr/>
      <dgm:t>
        <a:bodyPr/>
        <a:lstStyle/>
        <a:p>
          <a:endParaRPr lang="en-US" sz="1400" u="none">
            <a:latin typeface="Bahnschrift Light" panose="020B0502040204020203" pitchFamily="34" charset="0"/>
          </a:endParaRPr>
        </a:p>
      </dgm:t>
    </dgm:pt>
    <dgm:pt modelId="{DD4CE0F6-8624-4E10-AD43-6E4A134AE709}">
      <dgm:prSet custT="1"/>
      <dgm:spPr/>
      <dgm:t>
        <a:bodyPr/>
        <a:lstStyle/>
        <a:p>
          <a:r>
            <a:rPr lang="en-US" sz="2800" b="1" u="none" dirty="0">
              <a:latin typeface="Bahnschrift Light" panose="020B0502040204020203" pitchFamily="34" charset="0"/>
            </a:rPr>
            <a:t>Gradient Boost</a:t>
          </a:r>
        </a:p>
      </dgm:t>
    </dgm:pt>
    <dgm:pt modelId="{9EF86555-36E2-4EDB-AE5D-DD20784138E6}" type="parTrans" cxnId="{74F79BD4-B065-495F-AF42-DECE471C28B7}">
      <dgm:prSet/>
      <dgm:spPr/>
      <dgm:t>
        <a:bodyPr/>
        <a:lstStyle/>
        <a:p>
          <a:endParaRPr lang="en-IN"/>
        </a:p>
      </dgm:t>
    </dgm:pt>
    <dgm:pt modelId="{9823CCFF-42C8-4E58-B2ED-1E74E1DDD861}" type="sibTrans" cxnId="{74F79BD4-B065-495F-AF42-DECE471C28B7}">
      <dgm:prSet/>
      <dgm:spPr/>
      <dgm:t>
        <a:bodyPr/>
        <a:lstStyle/>
        <a:p>
          <a:endParaRPr lang="en-IN"/>
        </a:p>
      </dgm:t>
    </dgm:pt>
    <dgm:pt modelId="{7E2E487B-6F19-4239-9BB8-0A155529FF62}" type="pres">
      <dgm:prSet presAssocID="{CC31F2C9-16B7-49A4-827E-8E7CAA1D41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F4CF9E-9308-41AC-A064-7E9FE89ECE8A}" type="pres">
      <dgm:prSet presAssocID="{172560DA-7C54-42DA-B8FD-586534603051}" presName="hierRoot1" presStyleCnt="0">
        <dgm:presLayoutVars>
          <dgm:hierBranch val="init"/>
        </dgm:presLayoutVars>
      </dgm:prSet>
      <dgm:spPr/>
    </dgm:pt>
    <dgm:pt modelId="{8F0A6436-E7C8-461D-A479-6BC43167B051}" type="pres">
      <dgm:prSet presAssocID="{172560DA-7C54-42DA-B8FD-586534603051}" presName="rootComposite1" presStyleCnt="0"/>
      <dgm:spPr/>
    </dgm:pt>
    <dgm:pt modelId="{0EE7C61D-8453-4DB0-9DC2-1AEDA72817C5}" type="pres">
      <dgm:prSet presAssocID="{172560DA-7C54-42DA-B8FD-586534603051}" presName="rootText1" presStyleLbl="node0" presStyleIdx="0" presStyleCnt="1">
        <dgm:presLayoutVars>
          <dgm:chPref val="3"/>
        </dgm:presLayoutVars>
      </dgm:prSet>
      <dgm:spPr/>
    </dgm:pt>
    <dgm:pt modelId="{029794C9-D836-42DC-894A-867EE192A6D1}" type="pres">
      <dgm:prSet presAssocID="{172560DA-7C54-42DA-B8FD-586534603051}" presName="rootConnector1" presStyleLbl="node1" presStyleIdx="0" presStyleCnt="0"/>
      <dgm:spPr/>
    </dgm:pt>
    <dgm:pt modelId="{101F0F62-7A4C-47CA-BFF5-3948AE438CE6}" type="pres">
      <dgm:prSet presAssocID="{172560DA-7C54-42DA-B8FD-586534603051}" presName="hierChild2" presStyleCnt="0"/>
      <dgm:spPr/>
    </dgm:pt>
    <dgm:pt modelId="{FB7228FC-A769-4E45-8013-622E091C46FB}" type="pres">
      <dgm:prSet presAssocID="{61E2F30E-AC7B-48E5-88D5-52B8330BBA53}" presName="Name37" presStyleLbl="parChTrans1D2" presStyleIdx="0" presStyleCnt="2"/>
      <dgm:spPr/>
    </dgm:pt>
    <dgm:pt modelId="{82D3446F-7843-4A2C-8B02-B8BB31CDF712}" type="pres">
      <dgm:prSet presAssocID="{A13B9F9A-7653-4600-86BB-A96F2E2C35E0}" presName="hierRoot2" presStyleCnt="0">
        <dgm:presLayoutVars>
          <dgm:hierBranch val="init"/>
        </dgm:presLayoutVars>
      </dgm:prSet>
      <dgm:spPr/>
    </dgm:pt>
    <dgm:pt modelId="{B8719638-0895-43EB-B11F-C8C8D9356328}" type="pres">
      <dgm:prSet presAssocID="{A13B9F9A-7653-4600-86BB-A96F2E2C35E0}" presName="rootComposite" presStyleCnt="0"/>
      <dgm:spPr/>
    </dgm:pt>
    <dgm:pt modelId="{A8D7A024-9C40-4E1F-9ED3-05B45D976DA7}" type="pres">
      <dgm:prSet presAssocID="{A13B9F9A-7653-4600-86BB-A96F2E2C35E0}" presName="rootText" presStyleLbl="node2" presStyleIdx="0" presStyleCnt="2">
        <dgm:presLayoutVars>
          <dgm:chPref val="3"/>
        </dgm:presLayoutVars>
      </dgm:prSet>
      <dgm:spPr/>
    </dgm:pt>
    <dgm:pt modelId="{737E21C0-0002-4A29-AEC0-1F29EEC0D450}" type="pres">
      <dgm:prSet presAssocID="{A13B9F9A-7653-4600-86BB-A96F2E2C35E0}" presName="rootConnector" presStyleLbl="node2" presStyleIdx="0" presStyleCnt="2"/>
      <dgm:spPr/>
    </dgm:pt>
    <dgm:pt modelId="{83E613C4-D74D-4BDC-8409-18ADAA9E9770}" type="pres">
      <dgm:prSet presAssocID="{A13B9F9A-7653-4600-86BB-A96F2E2C35E0}" presName="hierChild4" presStyleCnt="0"/>
      <dgm:spPr/>
    </dgm:pt>
    <dgm:pt modelId="{02B39D99-1053-41F6-97D0-EF593DFC92BF}" type="pres">
      <dgm:prSet presAssocID="{ABD602C1-E7EC-49C1-8A33-274107874106}" presName="Name37" presStyleLbl="parChTrans1D3" presStyleIdx="0" presStyleCnt="3"/>
      <dgm:spPr/>
    </dgm:pt>
    <dgm:pt modelId="{313B65AB-A913-479C-96E5-618D77D7ABAB}" type="pres">
      <dgm:prSet presAssocID="{5362E0FB-B637-4931-AB38-6FA81F09A2D4}" presName="hierRoot2" presStyleCnt="0">
        <dgm:presLayoutVars>
          <dgm:hierBranch val="init"/>
        </dgm:presLayoutVars>
      </dgm:prSet>
      <dgm:spPr/>
    </dgm:pt>
    <dgm:pt modelId="{B7132EDA-9A33-494C-B897-D7C07093A84B}" type="pres">
      <dgm:prSet presAssocID="{5362E0FB-B637-4931-AB38-6FA81F09A2D4}" presName="rootComposite" presStyleCnt="0"/>
      <dgm:spPr/>
    </dgm:pt>
    <dgm:pt modelId="{3A6B08A4-5F5C-4F3E-B4EA-F4C041EFA362}" type="pres">
      <dgm:prSet presAssocID="{5362E0FB-B637-4931-AB38-6FA81F09A2D4}" presName="rootText" presStyleLbl="node3" presStyleIdx="0" presStyleCnt="3">
        <dgm:presLayoutVars>
          <dgm:chPref val="3"/>
        </dgm:presLayoutVars>
      </dgm:prSet>
      <dgm:spPr/>
    </dgm:pt>
    <dgm:pt modelId="{785518EE-E4A2-43BD-A042-1ACC9A24A06E}" type="pres">
      <dgm:prSet presAssocID="{5362E0FB-B637-4931-AB38-6FA81F09A2D4}" presName="rootConnector" presStyleLbl="node3" presStyleIdx="0" presStyleCnt="3"/>
      <dgm:spPr/>
    </dgm:pt>
    <dgm:pt modelId="{B625E853-55C9-4971-9078-D92E74D93EF6}" type="pres">
      <dgm:prSet presAssocID="{5362E0FB-B637-4931-AB38-6FA81F09A2D4}" presName="hierChild4" presStyleCnt="0"/>
      <dgm:spPr/>
    </dgm:pt>
    <dgm:pt modelId="{9B3A974F-78DA-4E7C-A3EE-889D03F7B00C}" type="pres">
      <dgm:prSet presAssocID="{5362E0FB-B637-4931-AB38-6FA81F09A2D4}" presName="hierChild5" presStyleCnt="0"/>
      <dgm:spPr/>
    </dgm:pt>
    <dgm:pt modelId="{DDE0A932-F7CC-4ED0-BC2A-EC482B34F2EB}" type="pres">
      <dgm:prSet presAssocID="{A13B9F9A-7653-4600-86BB-A96F2E2C35E0}" presName="hierChild5" presStyleCnt="0"/>
      <dgm:spPr/>
    </dgm:pt>
    <dgm:pt modelId="{11D94037-EC16-4554-8950-203C093D958E}" type="pres">
      <dgm:prSet presAssocID="{AC563470-B0C4-43CA-9894-CFFF58D650A5}" presName="Name37" presStyleLbl="parChTrans1D2" presStyleIdx="1" presStyleCnt="2"/>
      <dgm:spPr/>
    </dgm:pt>
    <dgm:pt modelId="{839905D5-6428-4134-BA9C-56D4AD8A72BF}" type="pres">
      <dgm:prSet presAssocID="{170ACFBB-8CC0-4DF2-9C0D-AF345FF2154E}" presName="hierRoot2" presStyleCnt="0">
        <dgm:presLayoutVars>
          <dgm:hierBranch val="init"/>
        </dgm:presLayoutVars>
      </dgm:prSet>
      <dgm:spPr/>
    </dgm:pt>
    <dgm:pt modelId="{B7C359A3-3233-4EA5-AB6A-A4AE0A6FE341}" type="pres">
      <dgm:prSet presAssocID="{170ACFBB-8CC0-4DF2-9C0D-AF345FF2154E}" presName="rootComposite" presStyleCnt="0"/>
      <dgm:spPr/>
    </dgm:pt>
    <dgm:pt modelId="{15B58754-F1E4-49AC-8E02-4088AE259652}" type="pres">
      <dgm:prSet presAssocID="{170ACFBB-8CC0-4DF2-9C0D-AF345FF2154E}" presName="rootText" presStyleLbl="node2" presStyleIdx="1" presStyleCnt="2">
        <dgm:presLayoutVars>
          <dgm:chPref val="3"/>
        </dgm:presLayoutVars>
      </dgm:prSet>
      <dgm:spPr/>
    </dgm:pt>
    <dgm:pt modelId="{560B01AD-5707-4804-B806-A921D0455331}" type="pres">
      <dgm:prSet presAssocID="{170ACFBB-8CC0-4DF2-9C0D-AF345FF2154E}" presName="rootConnector" presStyleLbl="node2" presStyleIdx="1" presStyleCnt="2"/>
      <dgm:spPr/>
    </dgm:pt>
    <dgm:pt modelId="{8D1B9D35-E644-4D16-8E55-EB441B02FF14}" type="pres">
      <dgm:prSet presAssocID="{170ACFBB-8CC0-4DF2-9C0D-AF345FF2154E}" presName="hierChild4" presStyleCnt="0"/>
      <dgm:spPr/>
    </dgm:pt>
    <dgm:pt modelId="{5A15D855-F002-4726-910F-C378768E09A3}" type="pres">
      <dgm:prSet presAssocID="{CA72B295-9BFF-4846-9094-D985FEFF0259}" presName="Name37" presStyleLbl="parChTrans1D3" presStyleIdx="1" presStyleCnt="3"/>
      <dgm:spPr/>
    </dgm:pt>
    <dgm:pt modelId="{5C09EECB-1CE9-4D4C-8DA5-64C26CB9DFF9}" type="pres">
      <dgm:prSet presAssocID="{FF6F03B8-611C-46E2-9D4D-CF256AC2CB2E}" presName="hierRoot2" presStyleCnt="0">
        <dgm:presLayoutVars>
          <dgm:hierBranch val="init"/>
        </dgm:presLayoutVars>
      </dgm:prSet>
      <dgm:spPr/>
    </dgm:pt>
    <dgm:pt modelId="{DCFE056A-6EFC-4445-A2E5-AA39D650E3AC}" type="pres">
      <dgm:prSet presAssocID="{FF6F03B8-611C-46E2-9D4D-CF256AC2CB2E}" presName="rootComposite" presStyleCnt="0"/>
      <dgm:spPr/>
    </dgm:pt>
    <dgm:pt modelId="{4F61588F-EB85-4F6C-AA1F-35F8C4D64926}" type="pres">
      <dgm:prSet presAssocID="{FF6F03B8-611C-46E2-9D4D-CF256AC2CB2E}" presName="rootText" presStyleLbl="node3" presStyleIdx="1" presStyleCnt="3">
        <dgm:presLayoutVars>
          <dgm:chPref val="3"/>
        </dgm:presLayoutVars>
      </dgm:prSet>
      <dgm:spPr/>
    </dgm:pt>
    <dgm:pt modelId="{C686E676-B720-4549-8700-E8E3943ECAD8}" type="pres">
      <dgm:prSet presAssocID="{FF6F03B8-611C-46E2-9D4D-CF256AC2CB2E}" presName="rootConnector" presStyleLbl="node3" presStyleIdx="1" presStyleCnt="3"/>
      <dgm:spPr/>
    </dgm:pt>
    <dgm:pt modelId="{EF3C4C75-8ECB-49DD-8B44-99A821E1AC6F}" type="pres">
      <dgm:prSet presAssocID="{FF6F03B8-611C-46E2-9D4D-CF256AC2CB2E}" presName="hierChild4" presStyleCnt="0"/>
      <dgm:spPr/>
    </dgm:pt>
    <dgm:pt modelId="{F2F3349D-EA86-4F95-ADB8-E7FFA02479B5}" type="pres">
      <dgm:prSet presAssocID="{FF6F03B8-611C-46E2-9D4D-CF256AC2CB2E}" presName="hierChild5" presStyleCnt="0"/>
      <dgm:spPr/>
    </dgm:pt>
    <dgm:pt modelId="{9AD15F0E-30CF-4F83-BAFF-FD251C18D14F}" type="pres">
      <dgm:prSet presAssocID="{9EF86555-36E2-4EDB-AE5D-DD20784138E6}" presName="Name37" presStyleLbl="parChTrans1D3" presStyleIdx="2" presStyleCnt="3"/>
      <dgm:spPr/>
    </dgm:pt>
    <dgm:pt modelId="{17FE931E-BCF6-4480-84DC-5C1643692457}" type="pres">
      <dgm:prSet presAssocID="{DD4CE0F6-8624-4E10-AD43-6E4A134AE709}" presName="hierRoot2" presStyleCnt="0">
        <dgm:presLayoutVars>
          <dgm:hierBranch val="init"/>
        </dgm:presLayoutVars>
      </dgm:prSet>
      <dgm:spPr/>
    </dgm:pt>
    <dgm:pt modelId="{091E5B25-9B2D-419E-BF42-462FD8FCAF47}" type="pres">
      <dgm:prSet presAssocID="{DD4CE0F6-8624-4E10-AD43-6E4A134AE709}" presName="rootComposite" presStyleCnt="0"/>
      <dgm:spPr/>
    </dgm:pt>
    <dgm:pt modelId="{F3C19D92-514B-4E91-BC8E-E2BCC82AEA6D}" type="pres">
      <dgm:prSet presAssocID="{DD4CE0F6-8624-4E10-AD43-6E4A134AE709}" presName="rootText" presStyleLbl="node3" presStyleIdx="2" presStyleCnt="3">
        <dgm:presLayoutVars>
          <dgm:chPref val="3"/>
        </dgm:presLayoutVars>
      </dgm:prSet>
      <dgm:spPr/>
    </dgm:pt>
    <dgm:pt modelId="{EB1C68A1-8230-4D41-AFEE-DB5B7E867AEB}" type="pres">
      <dgm:prSet presAssocID="{DD4CE0F6-8624-4E10-AD43-6E4A134AE709}" presName="rootConnector" presStyleLbl="node3" presStyleIdx="2" presStyleCnt="3"/>
      <dgm:spPr/>
    </dgm:pt>
    <dgm:pt modelId="{A500322F-2BE9-4A23-8DBC-FB2A56EFD662}" type="pres">
      <dgm:prSet presAssocID="{DD4CE0F6-8624-4E10-AD43-6E4A134AE709}" presName="hierChild4" presStyleCnt="0"/>
      <dgm:spPr/>
    </dgm:pt>
    <dgm:pt modelId="{CFDB763A-9B8D-4D12-BA15-E0C4A0A5A34F}" type="pres">
      <dgm:prSet presAssocID="{DD4CE0F6-8624-4E10-AD43-6E4A134AE709}" presName="hierChild5" presStyleCnt="0"/>
      <dgm:spPr/>
    </dgm:pt>
    <dgm:pt modelId="{FA5C012C-1517-40AE-BF1F-1D91714D0F3E}" type="pres">
      <dgm:prSet presAssocID="{170ACFBB-8CC0-4DF2-9C0D-AF345FF2154E}" presName="hierChild5" presStyleCnt="0"/>
      <dgm:spPr/>
    </dgm:pt>
    <dgm:pt modelId="{D95597F4-B95F-4882-9D32-0B8C63B4A7DE}" type="pres">
      <dgm:prSet presAssocID="{172560DA-7C54-42DA-B8FD-586534603051}" presName="hierChild3" presStyleCnt="0"/>
      <dgm:spPr/>
    </dgm:pt>
  </dgm:ptLst>
  <dgm:cxnLst>
    <dgm:cxn modelId="{69638F0A-803A-4AEC-B69F-0467139AFFD3}" type="presOf" srcId="{172560DA-7C54-42DA-B8FD-586534603051}" destId="{0EE7C61D-8453-4DB0-9DC2-1AEDA72817C5}" srcOrd="0" destOrd="0" presId="urn:microsoft.com/office/officeart/2005/8/layout/orgChart1"/>
    <dgm:cxn modelId="{3592C917-ACFA-4E4D-8E13-CFA6F8CC4F47}" type="presOf" srcId="{A13B9F9A-7653-4600-86BB-A96F2E2C35E0}" destId="{737E21C0-0002-4A29-AEC0-1F29EEC0D450}" srcOrd="1" destOrd="0" presId="urn:microsoft.com/office/officeart/2005/8/layout/orgChart1"/>
    <dgm:cxn modelId="{C1DF1C24-65C3-492E-8732-697D77999E08}" type="presOf" srcId="{FF6F03B8-611C-46E2-9D4D-CF256AC2CB2E}" destId="{4F61588F-EB85-4F6C-AA1F-35F8C4D64926}" srcOrd="0" destOrd="0" presId="urn:microsoft.com/office/officeart/2005/8/layout/orgChart1"/>
    <dgm:cxn modelId="{8BDD7E24-1CAE-43F0-90C3-A3DEEA5734E0}" type="presOf" srcId="{9EF86555-36E2-4EDB-AE5D-DD20784138E6}" destId="{9AD15F0E-30CF-4F83-BAFF-FD251C18D14F}" srcOrd="0" destOrd="0" presId="urn:microsoft.com/office/officeart/2005/8/layout/orgChart1"/>
    <dgm:cxn modelId="{89A3E629-0E52-4B2F-AE0F-ED2BD19A8820}" type="presOf" srcId="{DD4CE0F6-8624-4E10-AD43-6E4A134AE709}" destId="{F3C19D92-514B-4E91-BC8E-E2BCC82AEA6D}" srcOrd="0" destOrd="0" presId="urn:microsoft.com/office/officeart/2005/8/layout/orgChart1"/>
    <dgm:cxn modelId="{FB3E3C38-54E3-498E-BFAC-B5B80B8F9422}" type="presOf" srcId="{DD4CE0F6-8624-4E10-AD43-6E4A134AE709}" destId="{EB1C68A1-8230-4D41-AFEE-DB5B7E867AEB}" srcOrd="1" destOrd="0" presId="urn:microsoft.com/office/officeart/2005/8/layout/orgChart1"/>
    <dgm:cxn modelId="{3150AA60-59CD-490F-BF33-D6B8E5026434}" type="presOf" srcId="{170ACFBB-8CC0-4DF2-9C0D-AF345FF2154E}" destId="{15B58754-F1E4-49AC-8E02-4088AE259652}" srcOrd="0" destOrd="0" presId="urn:microsoft.com/office/officeart/2005/8/layout/orgChart1"/>
    <dgm:cxn modelId="{6048FB66-B4A4-4F8D-B470-EE13514BD3F4}" type="presOf" srcId="{170ACFBB-8CC0-4DF2-9C0D-AF345FF2154E}" destId="{560B01AD-5707-4804-B806-A921D0455331}" srcOrd="1" destOrd="0" presId="urn:microsoft.com/office/officeart/2005/8/layout/orgChart1"/>
    <dgm:cxn modelId="{C8EB4672-ADCD-4F14-AD05-58E9B642E5AB}" type="presOf" srcId="{172560DA-7C54-42DA-B8FD-586534603051}" destId="{029794C9-D836-42DC-894A-867EE192A6D1}" srcOrd="1" destOrd="0" presId="urn:microsoft.com/office/officeart/2005/8/layout/orgChart1"/>
    <dgm:cxn modelId="{0E21B273-1145-4DD4-81C7-A7223EF35E42}" type="presOf" srcId="{61E2F30E-AC7B-48E5-88D5-52B8330BBA53}" destId="{FB7228FC-A769-4E45-8013-622E091C46FB}" srcOrd="0" destOrd="0" presId="urn:microsoft.com/office/officeart/2005/8/layout/orgChart1"/>
    <dgm:cxn modelId="{A580FE7B-8D5C-4865-AA84-1188136DAA91}" type="presOf" srcId="{A13B9F9A-7653-4600-86BB-A96F2E2C35E0}" destId="{A8D7A024-9C40-4E1F-9ED3-05B45D976DA7}" srcOrd="0" destOrd="0" presId="urn:microsoft.com/office/officeart/2005/8/layout/orgChart1"/>
    <dgm:cxn modelId="{08527B7D-4798-48E9-A444-A710DCFDB6EA}" srcId="{170ACFBB-8CC0-4DF2-9C0D-AF345FF2154E}" destId="{FF6F03B8-611C-46E2-9D4D-CF256AC2CB2E}" srcOrd="0" destOrd="0" parTransId="{CA72B295-9BFF-4846-9094-D985FEFF0259}" sibTransId="{1BA1A7A3-2A38-4364-90B1-52DD8DECD218}"/>
    <dgm:cxn modelId="{2CE3328D-8324-4014-B48D-921AA627E454}" type="presOf" srcId="{5362E0FB-B637-4931-AB38-6FA81F09A2D4}" destId="{3A6B08A4-5F5C-4F3E-B4EA-F4C041EFA362}" srcOrd="0" destOrd="0" presId="urn:microsoft.com/office/officeart/2005/8/layout/orgChart1"/>
    <dgm:cxn modelId="{5F1FD993-1BA4-46B0-9DFE-D2B08E979201}" type="presOf" srcId="{5362E0FB-B637-4931-AB38-6FA81F09A2D4}" destId="{785518EE-E4A2-43BD-A042-1ACC9A24A06E}" srcOrd="1" destOrd="0" presId="urn:microsoft.com/office/officeart/2005/8/layout/orgChart1"/>
    <dgm:cxn modelId="{07F45495-FA2D-4B5D-904C-D268777705C8}" type="presOf" srcId="{CA72B295-9BFF-4846-9094-D985FEFF0259}" destId="{5A15D855-F002-4726-910F-C378768E09A3}" srcOrd="0" destOrd="0" presId="urn:microsoft.com/office/officeart/2005/8/layout/orgChart1"/>
    <dgm:cxn modelId="{5AD3EE97-5889-43B3-9586-8814674E994B}" type="presOf" srcId="{AC563470-B0C4-43CA-9894-CFFF58D650A5}" destId="{11D94037-EC16-4554-8950-203C093D958E}" srcOrd="0" destOrd="0" presId="urn:microsoft.com/office/officeart/2005/8/layout/orgChart1"/>
    <dgm:cxn modelId="{6ACB0EAC-0B9A-4BEB-9752-4D3C3FF34A89}" srcId="{172560DA-7C54-42DA-B8FD-586534603051}" destId="{A13B9F9A-7653-4600-86BB-A96F2E2C35E0}" srcOrd="0" destOrd="0" parTransId="{61E2F30E-AC7B-48E5-88D5-52B8330BBA53}" sibTransId="{92925D6C-6B93-49E3-81B8-42588EAACF1D}"/>
    <dgm:cxn modelId="{6906F7AE-81E8-49F0-B54E-1D1CBBE16293}" srcId="{A13B9F9A-7653-4600-86BB-A96F2E2C35E0}" destId="{5362E0FB-B637-4931-AB38-6FA81F09A2D4}" srcOrd="0" destOrd="0" parTransId="{ABD602C1-E7EC-49C1-8A33-274107874106}" sibTransId="{16258476-6712-4F56-A467-984732251768}"/>
    <dgm:cxn modelId="{C9D573C8-0491-48F0-99BB-2ADF1B15DE5C}" type="presOf" srcId="{CC31F2C9-16B7-49A4-827E-8E7CAA1D4113}" destId="{7E2E487B-6F19-4239-9BB8-0A155529FF62}" srcOrd="0" destOrd="0" presId="urn:microsoft.com/office/officeart/2005/8/layout/orgChart1"/>
    <dgm:cxn modelId="{74F79BD4-B065-495F-AF42-DECE471C28B7}" srcId="{170ACFBB-8CC0-4DF2-9C0D-AF345FF2154E}" destId="{DD4CE0F6-8624-4E10-AD43-6E4A134AE709}" srcOrd="1" destOrd="0" parTransId="{9EF86555-36E2-4EDB-AE5D-DD20784138E6}" sibTransId="{9823CCFF-42C8-4E58-B2ED-1E74E1DDD861}"/>
    <dgm:cxn modelId="{0E0A8ADB-6A0D-4E95-83D6-86FDDD4F9109}" srcId="{CC31F2C9-16B7-49A4-827E-8E7CAA1D4113}" destId="{172560DA-7C54-42DA-B8FD-586534603051}" srcOrd="0" destOrd="0" parTransId="{47A44699-DFC1-4256-810B-0D1DC5FC9BC6}" sibTransId="{0641B24D-82B7-4774-A490-43F5872E1976}"/>
    <dgm:cxn modelId="{E1B4C1DD-68AE-4B7D-BA89-30BCB4521BD7}" srcId="{172560DA-7C54-42DA-B8FD-586534603051}" destId="{170ACFBB-8CC0-4DF2-9C0D-AF345FF2154E}" srcOrd="1" destOrd="0" parTransId="{AC563470-B0C4-43CA-9894-CFFF58D650A5}" sibTransId="{1B299434-74DD-4CCA-BCA9-7B63BA5B3C3E}"/>
    <dgm:cxn modelId="{94BA88F7-4114-4AF1-A35E-1BAA144529EB}" type="presOf" srcId="{FF6F03B8-611C-46E2-9D4D-CF256AC2CB2E}" destId="{C686E676-B720-4549-8700-E8E3943ECAD8}" srcOrd="1" destOrd="0" presId="urn:microsoft.com/office/officeart/2005/8/layout/orgChart1"/>
    <dgm:cxn modelId="{C27398FD-2306-4540-844C-7A8B6A42B91B}" type="presOf" srcId="{ABD602C1-E7EC-49C1-8A33-274107874106}" destId="{02B39D99-1053-41F6-97D0-EF593DFC92BF}" srcOrd="0" destOrd="0" presId="urn:microsoft.com/office/officeart/2005/8/layout/orgChart1"/>
    <dgm:cxn modelId="{2B76CC6F-2BE8-4490-9529-92752138139D}" type="presParOf" srcId="{7E2E487B-6F19-4239-9BB8-0A155529FF62}" destId="{ABF4CF9E-9308-41AC-A064-7E9FE89ECE8A}" srcOrd="0" destOrd="0" presId="urn:microsoft.com/office/officeart/2005/8/layout/orgChart1"/>
    <dgm:cxn modelId="{B1DBFA0D-DD6F-4CB4-B736-104825C21617}" type="presParOf" srcId="{ABF4CF9E-9308-41AC-A064-7E9FE89ECE8A}" destId="{8F0A6436-E7C8-461D-A479-6BC43167B051}" srcOrd="0" destOrd="0" presId="urn:microsoft.com/office/officeart/2005/8/layout/orgChart1"/>
    <dgm:cxn modelId="{FBBA07A7-ACFF-4915-8431-D954F1763E34}" type="presParOf" srcId="{8F0A6436-E7C8-461D-A479-6BC43167B051}" destId="{0EE7C61D-8453-4DB0-9DC2-1AEDA72817C5}" srcOrd="0" destOrd="0" presId="urn:microsoft.com/office/officeart/2005/8/layout/orgChart1"/>
    <dgm:cxn modelId="{4994014B-0DA0-4318-8EF8-9895E8110AAC}" type="presParOf" srcId="{8F0A6436-E7C8-461D-A479-6BC43167B051}" destId="{029794C9-D836-42DC-894A-867EE192A6D1}" srcOrd="1" destOrd="0" presId="urn:microsoft.com/office/officeart/2005/8/layout/orgChart1"/>
    <dgm:cxn modelId="{00F3607E-67F2-4319-AB7F-05AC6356D5CA}" type="presParOf" srcId="{ABF4CF9E-9308-41AC-A064-7E9FE89ECE8A}" destId="{101F0F62-7A4C-47CA-BFF5-3948AE438CE6}" srcOrd="1" destOrd="0" presId="urn:microsoft.com/office/officeart/2005/8/layout/orgChart1"/>
    <dgm:cxn modelId="{94CAE1A5-C50D-4E12-AF0A-56CCB4863A4D}" type="presParOf" srcId="{101F0F62-7A4C-47CA-BFF5-3948AE438CE6}" destId="{FB7228FC-A769-4E45-8013-622E091C46FB}" srcOrd="0" destOrd="0" presId="urn:microsoft.com/office/officeart/2005/8/layout/orgChart1"/>
    <dgm:cxn modelId="{35E744EB-B88F-45F6-9E6A-C7A62BE36D8D}" type="presParOf" srcId="{101F0F62-7A4C-47CA-BFF5-3948AE438CE6}" destId="{82D3446F-7843-4A2C-8B02-B8BB31CDF712}" srcOrd="1" destOrd="0" presId="urn:microsoft.com/office/officeart/2005/8/layout/orgChart1"/>
    <dgm:cxn modelId="{9344B84A-C460-4065-A464-3DA3A53A829D}" type="presParOf" srcId="{82D3446F-7843-4A2C-8B02-B8BB31CDF712}" destId="{B8719638-0895-43EB-B11F-C8C8D9356328}" srcOrd="0" destOrd="0" presId="urn:microsoft.com/office/officeart/2005/8/layout/orgChart1"/>
    <dgm:cxn modelId="{412DCC88-FF84-44B5-82B9-94E18BC1F1C4}" type="presParOf" srcId="{B8719638-0895-43EB-B11F-C8C8D9356328}" destId="{A8D7A024-9C40-4E1F-9ED3-05B45D976DA7}" srcOrd="0" destOrd="0" presId="urn:microsoft.com/office/officeart/2005/8/layout/orgChart1"/>
    <dgm:cxn modelId="{94013C6A-14BB-4B1F-8680-207A67F7B427}" type="presParOf" srcId="{B8719638-0895-43EB-B11F-C8C8D9356328}" destId="{737E21C0-0002-4A29-AEC0-1F29EEC0D450}" srcOrd="1" destOrd="0" presId="urn:microsoft.com/office/officeart/2005/8/layout/orgChart1"/>
    <dgm:cxn modelId="{E9E09B60-2CD7-4EF2-88E3-526A6287FBA2}" type="presParOf" srcId="{82D3446F-7843-4A2C-8B02-B8BB31CDF712}" destId="{83E613C4-D74D-4BDC-8409-18ADAA9E9770}" srcOrd="1" destOrd="0" presId="urn:microsoft.com/office/officeart/2005/8/layout/orgChart1"/>
    <dgm:cxn modelId="{39DF6B6F-FB24-4456-B616-8CC8905BF804}" type="presParOf" srcId="{83E613C4-D74D-4BDC-8409-18ADAA9E9770}" destId="{02B39D99-1053-41F6-97D0-EF593DFC92BF}" srcOrd="0" destOrd="0" presId="urn:microsoft.com/office/officeart/2005/8/layout/orgChart1"/>
    <dgm:cxn modelId="{E31AD067-AA37-43BA-BB40-2C2A49410D41}" type="presParOf" srcId="{83E613C4-D74D-4BDC-8409-18ADAA9E9770}" destId="{313B65AB-A913-479C-96E5-618D77D7ABAB}" srcOrd="1" destOrd="0" presId="urn:microsoft.com/office/officeart/2005/8/layout/orgChart1"/>
    <dgm:cxn modelId="{B6BD1774-0A07-4BCB-8F09-27521802404E}" type="presParOf" srcId="{313B65AB-A913-479C-96E5-618D77D7ABAB}" destId="{B7132EDA-9A33-494C-B897-D7C07093A84B}" srcOrd="0" destOrd="0" presId="urn:microsoft.com/office/officeart/2005/8/layout/orgChart1"/>
    <dgm:cxn modelId="{469F906D-38A3-4F8A-90FD-EDFD1CC5CC26}" type="presParOf" srcId="{B7132EDA-9A33-494C-B897-D7C07093A84B}" destId="{3A6B08A4-5F5C-4F3E-B4EA-F4C041EFA362}" srcOrd="0" destOrd="0" presId="urn:microsoft.com/office/officeart/2005/8/layout/orgChart1"/>
    <dgm:cxn modelId="{99D43917-3457-4687-A9AD-4035EDE409A3}" type="presParOf" srcId="{B7132EDA-9A33-494C-B897-D7C07093A84B}" destId="{785518EE-E4A2-43BD-A042-1ACC9A24A06E}" srcOrd="1" destOrd="0" presId="urn:microsoft.com/office/officeart/2005/8/layout/orgChart1"/>
    <dgm:cxn modelId="{CB0E9E1D-9EB3-49DC-BB85-30961516D65C}" type="presParOf" srcId="{313B65AB-A913-479C-96E5-618D77D7ABAB}" destId="{B625E853-55C9-4971-9078-D92E74D93EF6}" srcOrd="1" destOrd="0" presId="urn:microsoft.com/office/officeart/2005/8/layout/orgChart1"/>
    <dgm:cxn modelId="{46A6D8B2-8483-427E-9ECA-531718AAC0F0}" type="presParOf" srcId="{313B65AB-A913-479C-96E5-618D77D7ABAB}" destId="{9B3A974F-78DA-4E7C-A3EE-889D03F7B00C}" srcOrd="2" destOrd="0" presId="urn:microsoft.com/office/officeart/2005/8/layout/orgChart1"/>
    <dgm:cxn modelId="{6111BD5D-31DE-41D0-8BC2-E295F1BE45FF}" type="presParOf" srcId="{82D3446F-7843-4A2C-8B02-B8BB31CDF712}" destId="{DDE0A932-F7CC-4ED0-BC2A-EC482B34F2EB}" srcOrd="2" destOrd="0" presId="urn:microsoft.com/office/officeart/2005/8/layout/orgChart1"/>
    <dgm:cxn modelId="{23BD6734-74BD-4149-B35C-4ED865B886BB}" type="presParOf" srcId="{101F0F62-7A4C-47CA-BFF5-3948AE438CE6}" destId="{11D94037-EC16-4554-8950-203C093D958E}" srcOrd="2" destOrd="0" presId="urn:microsoft.com/office/officeart/2005/8/layout/orgChart1"/>
    <dgm:cxn modelId="{C014F67C-0616-4D90-BB86-FC65696577F6}" type="presParOf" srcId="{101F0F62-7A4C-47CA-BFF5-3948AE438CE6}" destId="{839905D5-6428-4134-BA9C-56D4AD8A72BF}" srcOrd="3" destOrd="0" presId="urn:microsoft.com/office/officeart/2005/8/layout/orgChart1"/>
    <dgm:cxn modelId="{4E3B40DD-C61C-4B8D-9025-1F681970D0A8}" type="presParOf" srcId="{839905D5-6428-4134-BA9C-56D4AD8A72BF}" destId="{B7C359A3-3233-4EA5-AB6A-A4AE0A6FE341}" srcOrd="0" destOrd="0" presId="urn:microsoft.com/office/officeart/2005/8/layout/orgChart1"/>
    <dgm:cxn modelId="{8A584CD4-BAC2-4DEE-8440-F0FC385AA130}" type="presParOf" srcId="{B7C359A3-3233-4EA5-AB6A-A4AE0A6FE341}" destId="{15B58754-F1E4-49AC-8E02-4088AE259652}" srcOrd="0" destOrd="0" presId="urn:microsoft.com/office/officeart/2005/8/layout/orgChart1"/>
    <dgm:cxn modelId="{5F1CFEDE-EFF5-427D-ABDF-140C7E032BB7}" type="presParOf" srcId="{B7C359A3-3233-4EA5-AB6A-A4AE0A6FE341}" destId="{560B01AD-5707-4804-B806-A921D0455331}" srcOrd="1" destOrd="0" presId="urn:microsoft.com/office/officeart/2005/8/layout/orgChart1"/>
    <dgm:cxn modelId="{BC617BF6-7935-4006-BF59-B513F110C213}" type="presParOf" srcId="{839905D5-6428-4134-BA9C-56D4AD8A72BF}" destId="{8D1B9D35-E644-4D16-8E55-EB441B02FF14}" srcOrd="1" destOrd="0" presId="urn:microsoft.com/office/officeart/2005/8/layout/orgChart1"/>
    <dgm:cxn modelId="{E01EAC15-580D-4C27-8965-D036EB9F1EA1}" type="presParOf" srcId="{8D1B9D35-E644-4D16-8E55-EB441B02FF14}" destId="{5A15D855-F002-4726-910F-C378768E09A3}" srcOrd="0" destOrd="0" presId="urn:microsoft.com/office/officeart/2005/8/layout/orgChart1"/>
    <dgm:cxn modelId="{10CBCCB2-5D16-4FE1-AC06-518CE2009B81}" type="presParOf" srcId="{8D1B9D35-E644-4D16-8E55-EB441B02FF14}" destId="{5C09EECB-1CE9-4D4C-8DA5-64C26CB9DFF9}" srcOrd="1" destOrd="0" presId="urn:microsoft.com/office/officeart/2005/8/layout/orgChart1"/>
    <dgm:cxn modelId="{A55AEE3D-B3B1-4C6A-9B23-7503246A1D01}" type="presParOf" srcId="{5C09EECB-1CE9-4D4C-8DA5-64C26CB9DFF9}" destId="{DCFE056A-6EFC-4445-A2E5-AA39D650E3AC}" srcOrd="0" destOrd="0" presId="urn:microsoft.com/office/officeart/2005/8/layout/orgChart1"/>
    <dgm:cxn modelId="{D5AC6FC4-5A7D-4AB0-AAB2-21D61676122F}" type="presParOf" srcId="{DCFE056A-6EFC-4445-A2E5-AA39D650E3AC}" destId="{4F61588F-EB85-4F6C-AA1F-35F8C4D64926}" srcOrd="0" destOrd="0" presId="urn:microsoft.com/office/officeart/2005/8/layout/orgChart1"/>
    <dgm:cxn modelId="{FDCD5306-E937-40EB-9D3A-EED6B0C2F1E1}" type="presParOf" srcId="{DCFE056A-6EFC-4445-A2E5-AA39D650E3AC}" destId="{C686E676-B720-4549-8700-E8E3943ECAD8}" srcOrd="1" destOrd="0" presId="urn:microsoft.com/office/officeart/2005/8/layout/orgChart1"/>
    <dgm:cxn modelId="{8BCD8D41-23D2-4514-9700-558F085418B2}" type="presParOf" srcId="{5C09EECB-1CE9-4D4C-8DA5-64C26CB9DFF9}" destId="{EF3C4C75-8ECB-49DD-8B44-99A821E1AC6F}" srcOrd="1" destOrd="0" presId="urn:microsoft.com/office/officeart/2005/8/layout/orgChart1"/>
    <dgm:cxn modelId="{6E720E70-E3CF-47EB-8DC3-C3ED5D21F91E}" type="presParOf" srcId="{5C09EECB-1CE9-4D4C-8DA5-64C26CB9DFF9}" destId="{F2F3349D-EA86-4F95-ADB8-E7FFA02479B5}" srcOrd="2" destOrd="0" presId="urn:microsoft.com/office/officeart/2005/8/layout/orgChart1"/>
    <dgm:cxn modelId="{4BA400E1-93D3-4E27-8614-1A58B75A7ACC}" type="presParOf" srcId="{8D1B9D35-E644-4D16-8E55-EB441B02FF14}" destId="{9AD15F0E-30CF-4F83-BAFF-FD251C18D14F}" srcOrd="2" destOrd="0" presId="urn:microsoft.com/office/officeart/2005/8/layout/orgChart1"/>
    <dgm:cxn modelId="{1F850997-673C-4ADF-9557-3ECFBFADC2C0}" type="presParOf" srcId="{8D1B9D35-E644-4D16-8E55-EB441B02FF14}" destId="{17FE931E-BCF6-4480-84DC-5C1643692457}" srcOrd="3" destOrd="0" presId="urn:microsoft.com/office/officeart/2005/8/layout/orgChart1"/>
    <dgm:cxn modelId="{18BBC2E6-0757-4584-80D4-8DB327C4FA87}" type="presParOf" srcId="{17FE931E-BCF6-4480-84DC-5C1643692457}" destId="{091E5B25-9B2D-419E-BF42-462FD8FCAF47}" srcOrd="0" destOrd="0" presId="urn:microsoft.com/office/officeart/2005/8/layout/orgChart1"/>
    <dgm:cxn modelId="{75A7B66D-923A-4CBA-B928-E94ADCBB2224}" type="presParOf" srcId="{091E5B25-9B2D-419E-BF42-462FD8FCAF47}" destId="{F3C19D92-514B-4E91-BC8E-E2BCC82AEA6D}" srcOrd="0" destOrd="0" presId="urn:microsoft.com/office/officeart/2005/8/layout/orgChart1"/>
    <dgm:cxn modelId="{C71EACAF-5CCE-4834-A891-C2C4D893C68E}" type="presParOf" srcId="{091E5B25-9B2D-419E-BF42-462FD8FCAF47}" destId="{EB1C68A1-8230-4D41-AFEE-DB5B7E867AEB}" srcOrd="1" destOrd="0" presId="urn:microsoft.com/office/officeart/2005/8/layout/orgChart1"/>
    <dgm:cxn modelId="{DC8FF26D-CEC4-472B-80A7-252E2301E446}" type="presParOf" srcId="{17FE931E-BCF6-4480-84DC-5C1643692457}" destId="{A500322F-2BE9-4A23-8DBC-FB2A56EFD662}" srcOrd="1" destOrd="0" presId="urn:microsoft.com/office/officeart/2005/8/layout/orgChart1"/>
    <dgm:cxn modelId="{2728B8AE-83C2-4657-9CE4-738A47494D52}" type="presParOf" srcId="{17FE931E-BCF6-4480-84DC-5C1643692457}" destId="{CFDB763A-9B8D-4D12-BA15-E0C4A0A5A34F}" srcOrd="2" destOrd="0" presId="urn:microsoft.com/office/officeart/2005/8/layout/orgChart1"/>
    <dgm:cxn modelId="{A5CC9391-CE0C-40B0-A569-A35D2F999F1A}" type="presParOf" srcId="{839905D5-6428-4134-BA9C-56D4AD8A72BF}" destId="{FA5C012C-1517-40AE-BF1F-1D91714D0F3E}" srcOrd="2" destOrd="0" presId="urn:microsoft.com/office/officeart/2005/8/layout/orgChart1"/>
    <dgm:cxn modelId="{0F471DCB-7AEF-4275-8060-F2128296DFD1}" type="presParOf" srcId="{ABF4CF9E-9308-41AC-A064-7E9FE89ECE8A}" destId="{D95597F4-B95F-4882-9D32-0B8C63B4A7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29C12-9DE0-487A-ADFF-4E40F66B32A0}">
      <dsp:nvSpPr>
        <dsp:cNvPr id="0" name=""/>
        <dsp:cNvSpPr/>
      </dsp:nvSpPr>
      <dsp:spPr>
        <a:xfrm>
          <a:off x="950355" y="1062627"/>
          <a:ext cx="3187881" cy="3187881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7898E7-DBA9-424B-8DEC-E8F068E1DC08}">
      <dsp:nvSpPr>
        <dsp:cNvPr id="0" name=""/>
        <dsp:cNvSpPr/>
      </dsp:nvSpPr>
      <dsp:spPr>
        <a:xfrm>
          <a:off x="1587931" y="1700203"/>
          <a:ext cx="1912729" cy="1912729"/>
        </a:xfrm>
        <a:prstGeom prst="ellips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20342A-BC8A-4531-A7B2-DC0494090E07}">
      <dsp:nvSpPr>
        <dsp:cNvPr id="0" name=""/>
        <dsp:cNvSpPr/>
      </dsp:nvSpPr>
      <dsp:spPr>
        <a:xfrm>
          <a:off x="2225508" y="2337779"/>
          <a:ext cx="637576" cy="63757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82B8AF-35CE-4BC2-91AE-E7904FB62F9B}">
      <dsp:nvSpPr>
        <dsp:cNvPr id="0" name=""/>
        <dsp:cNvSpPr/>
      </dsp:nvSpPr>
      <dsp:spPr>
        <a:xfrm>
          <a:off x="4669550" y="0"/>
          <a:ext cx="1593940" cy="92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Bahnschrift Light" panose="020B0502040204020203" pitchFamily="34" charset="0"/>
            </a:rPr>
            <a:t>deep learning (DL)</a:t>
          </a:r>
          <a:endParaRPr lang="en-US" sz="1800" kern="1200" dirty="0">
            <a:latin typeface="Bahnschrift Light" panose="020B0502040204020203" pitchFamily="34" charset="0"/>
          </a:endParaRPr>
        </a:p>
      </dsp:txBody>
      <dsp:txXfrm>
        <a:off x="4669550" y="0"/>
        <a:ext cx="1593940" cy="929798"/>
      </dsp:txXfrm>
    </dsp:sp>
    <dsp:sp modelId="{66B9BC31-AE67-46B1-94F0-DE50873F5D02}">
      <dsp:nvSpPr>
        <dsp:cNvPr id="0" name=""/>
        <dsp:cNvSpPr/>
      </dsp:nvSpPr>
      <dsp:spPr>
        <a:xfrm>
          <a:off x="4271065" y="464899"/>
          <a:ext cx="398485" cy="0"/>
        </a:xfrm>
        <a:prstGeom prst="line">
          <a:avLst/>
        </a:prstGeom>
        <a:noFill/>
        <a:ln w="63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0BA1AA7-8984-44A1-BA95-9556289C59B0}">
      <dsp:nvSpPr>
        <dsp:cNvPr id="0" name=""/>
        <dsp:cNvSpPr/>
      </dsp:nvSpPr>
      <dsp:spPr>
        <a:xfrm rot="5400000">
          <a:off x="2311315" y="698411"/>
          <a:ext cx="2191137" cy="1725175"/>
        </a:xfrm>
        <a:prstGeom prst="line">
          <a:avLst/>
        </a:prstGeom>
        <a:noFill/>
        <a:ln w="63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D46535B-404D-4B49-9817-93C197D708FC}">
      <dsp:nvSpPr>
        <dsp:cNvPr id="0" name=""/>
        <dsp:cNvSpPr/>
      </dsp:nvSpPr>
      <dsp:spPr>
        <a:xfrm>
          <a:off x="4669550" y="967883"/>
          <a:ext cx="1593940" cy="92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Bahnschrift Light" panose="020B0502040204020203" pitchFamily="34" charset="0"/>
            </a:rPr>
            <a:t>machine learning (ML)</a:t>
          </a:r>
          <a:endParaRPr lang="en-US" sz="1800" kern="1200" dirty="0">
            <a:latin typeface="Bahnschrift Light" panose="020B0502040204020203" pitchFamily="34" charset="0"/>
          </a:endParaRPr>
        </a:p>
      </dsp:txBody>
      <dsp:txXfrm>
        <a:off x="4669550" y="967883"/>
        <a:ext cx="1593940" cy="929798"/>
      </dsp:txXfrm>
    </dsp:sp>
    <dsp:sp modelId="{CD786DC3-E6A1-43C7-B4C6-D6E923B3E095}">
      <dsp:nvSpPr>
        <dsp:cNvPr id="0" name=""/>
        <dsp:cNvSpPr/>
      </dsp:nvSpPr>
      <dsp:spPr>
        <a:xfrm>
          <a:off x="4271065" y="1394698"/>
          <a:ext cx="398485" cy="0"/>
        </a:xfrm>
        <a:prstGeom prst="line">
          <a:avLst/>
        </a:prstGeom>
        <a:noFill/>
        <a:ln w="63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582E3BA-E06A-40BB-88C0-EB8A04BB2758}">
      <dsp:nvSpPr>
        <dsp:cNvPr id="0" name=""/>
        <dsp:cNvSpPr/>
      </dsp:nvSpPr>
      <dsp:spPr>
        <a:xfrm rot="5400000">
          <a:off x="2781634" y="1613705"/>
          <a:ext cx="1707429" cy="1268245"/>
        </a:xfrm>
        <a:prstGeom prst="line">
          <a:avLst/>
        </a:prstGeom>
        <a:noFill/>
        <a:ln w="63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9E86B66-A746-4A34-AEAA-C20C18C235D7}">
      <dsp:nvSpPr>
        <dsp:cNvPr id="0" name=""/>
        <dsp:cNvSpPr/>
      </dsp:nvSpPr>
      <dsp:spPr>
        <a:xfrm>
          <a:off x="4700983" y="1992949"/>
          <a:ext cx="1593940" cy="92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 Light" panose="020B0502040204020203" pitchFamily="34" charset="0"/>
            </a:rPr>
            <a:t>artificial intelligence (AI)</a:t>
          </a:r>
        </a:p>
      </dsp:txBody>
      <dsp:txXfrm>
        <a:off x="4700983" y="1992949"/>
        <a:ext cx="1593940" cy="929798"/>
      </dsp:txXfrm>
    </dsp:sp>
    <dsp:sp modelId="{3B0B94E7-14F8-45A9-8794-93068D47DA5D}">
      <dsp:nvSpPr>
        <dsp:cNvPr id="0" name=""/>
        <dsp:cNvSpPr/>
      </dsp:nvSpPr>
      <dsp:spPr>
        <a:xfrm>
          <a:off x="4271065" y="2324497"/>
          <a:ext cx="398485" cy="0"/>
        </a:xfrm>
        <a:prstGeom prst="line">
          <a:avLst/>
        </a:prstGeom>
        <a:noFill/>
        <a:ln w="63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0336CFF-5D0F-413A-857B-089B7C47A224}">
      <dsp:nvSpPr>
        <dsp:cNvPr id="0" name=""/>
        <dsp:cNvSpPr/>
      </dsp:nvSpPr>
      <dsp:spPr>
        <a:xfrm rot="5400000">
          <a:off x="3252537" y="2528255"/>
          <a:ext cx="1219896" cy="811315"/>
        </a:xfrm>
        <a:prstGeom prst="line">
          <a:avLst/>
        </a:prstGeom>
        <a:noFill/>
        <a:ln w="63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8B9DE-C8E9-4E5C-BA47-A61287FA94F5}">
      <dsp:nvSpPr>
        <dsp:cNvPr id="0" name=""/>
        <dsp:cNvSpPr/>
      </dsp:nvSpPr>
      <dsp:spPr>
        <a:xfrm>
          <a:off x="7024596" y="2311289"/>
          <a:ext cx="286309" cy="223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213"/>
              </a:lnTo>
              <a:lnTo>
                <a:pt x="286309" y="2233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39D99-1053-41F6-97D0-EF593DFC92BF}">
      <dsp:nvSpPr>
        <dsp:cNvPr id="0" name=""/>
        <dsp:cNvSpPr/>
      </dsp:nvSpPr>
      <dsp:spPr>
        <a:xfrm>
          <a:off x="7024596" y="2311289"/>
          <a:ext cx="286309" cy="878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015"/>
              </a:lnTo>
              <a:lnTo>
                <a:pt x="286309" y="8780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3784E-8DC6-47F3-B4B1-DA066EDA5898}">
      <dsp:nvSpPr>
        <dsp:cNvPr id="0" name=""/>
        <dsp:cNvSpPr/>
      </dsp:nvSpPr>
      <dsp:spPr>
        <a:xfrm>
          <a:off x="5478525" y="956091"/>
          <a:ext cx="2309563" cy="4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16"/>
              </a:lnTo>
              <a:lnTo>
                <a:pt x="2309563" y="200416"/>
              </a:lnTo>
              <a:lnTo>
                <a:pt x="2309563" y="4008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2FC0F-C06D-438B-8616-D3B817638FDE}">
      <dsp:nvSpPr>
        <dsp:cNvPr id="0" name=""/>
        <dsp:cNvSpPr/>
      </dsp:nvSpPr>
      <dsp:spPr>
        <a:xfrm>
          <a:off x="5432805" y="956091"/>
          <a:ext cx="91440" cy="400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8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381DB-EC23-498B-97E0-14750B9C2E4C}">
      <dsp:nvSpPr>
        <dsp:cNvPr id="0" name=""/>
        <dsp:cNvSpPr/>
      </dsp:nvSpPr>
      <dsp:spPr>
        <a:xfrm>
          <a:off x="2405470" y="2311289"/>
          <a:ext cx="286309" cy="223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213"/>
              </a:lnTo>
              <a:lnTo>
                <a:pt x="286309" y="2233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C7945-C139-4460-96BA-C69E8EAC82D8}">
      <dsp:nvSpPr>
        <dsp:cNvPr id="0" name=""/>
        <dsp:cNvSpPr/>
      </dsp:nvSpPr>
      <dsp:spPr>
        <a:xfrm>
          <a:off x="2405470" y="2311289"/>
          <a:ext cx="286309" cy="878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015"/>
              </a:lnTo>
              <a:lnTo>
                <a:pt x="286309" y="8780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228FC-A769-4E45-8013-622E091C46FB}">
      <dsp:nvSpPr>
        <dsp:cNvPr id="0" name=""/>
        <dsp:cNvSpPr/>
      </dsp:nvSpPr>
      <dsp:spPr>
        <a:xfrm>
          <a:off x="3168962" y="956091"/>
          <a:ext cx="2309563" cy="400833"/>
        </a:xfrm>
        <a:custGeom>
          <a:avLst/>
          <a:gdLst/>
          <a:ahLst/>
          <a:cxnLst/>
          <a:rect l="0" t="0" r="0" b="0"/>
          <a:pathLst>
            <a:path>
              <a:moveTo>
                <a:pt x="2309563" y="0"/>
              </a:moveTo>
              <a:lnTo>
                <a:pt x="2309563" y="200416"/>
              </a:lnTo>
              <a:lnTo>
                <a:pt x="0" y="200416"/>
              </a:lnTo>
              <a:lnTo>
                <a:pt x="0" y="4008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C61D-8453-4DB0-9DC2-1AEDA72817C5}">
      <dsp:nvSpPr>
        <dsp:cNvPr id="0" name=""/>
        <dsp:cNvSpPr/>
      </dsp:nvSpPr>
      <dsp:spPr>
        <a:xfrm>
          <a:off x="4524160" y="1726"/>
          <a:ext cx="1908729" cy="954364"/>
        </a:xfrm>
        <a:prstGeom prst="rect">
          <a:avLst/>
        </a:prstGeom>
        <a:solidFill>
          <a:srgbClr val="FF33CC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 dirty="0">
              <a:latin typeface="Bahnschrift Light" panose="020B0502040204020203" pitchFamily="34" charset="0"/>
            </a:rPr>
            <a:t>Clustering Algorithms</a:t>
          </a:r>
          <a:endParaRPr lang="en-US" sz="1800" u="none" kern="1200" dirty="0">
            <a:latin typeface="Bahnschrift Light" panose="020B0502040204020203" pitchFamily="34" charset="0"/>
          </a:endParaRPr>
        </a:p>
      </dsp:txBody>
      <dsp:txXfrm>
        <a:off x="4524160" y="1726"/>
        <a:ext cx="1908729" cy="954364"/>
      </dsp:txXfrm>
    </dsp:sp>
    <dsp:sp modelId="{A8D7A024-9C40-4E1F-9ED3-05B45D976DA7}">
      <dsp:nvSpPr>
        <dsp:cNvPr id="0" name=""/>
        <dsp:cNvSpPr/>
      </dsp:nvSpPr>
      <dsp:spPr>
        <a:xfrm>
          <a:off x="2214597" y="1356924"/>
          <a:ext cx="1908729" cy="954364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latin typeface="Bahnschrift Light" panose="020B0502040204020203" pitchFamily="34" charset="0"/>
            </a:rPr>
            <a:t>Hierarchical Based Methods</a:t>
          </a:r>
        </a:p>
      </dsp:txBody>
      <dsp:txXfrm>
        <a:off x="2214597" y="1356924"/>
        <a:ext cx="1908729" cy="954364"/>
      </dsp:txXfrm>
    </dsp:sp>
    <dsp:sp modelId="{5A78FE1B-0120-4E11-BC35-C17B7B3419B4}">
      <dsp:nvSpPr>
        <dsp:cNvPr id="0" name=""/>
        <dsp:cNvSpPr/>
      </dsp:nvSpPr>
      <dsp:spPr>
        <a:xfrm>
          <a:off x="2691780" y="2712122"/>
          <a:ext cx="1908729" cy="954364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latin typeface="Bahnschrift Light" panose="020B0502040204020203" pitchFamily="34" charset="0"/>
            </a:rPr>
            <a:t>Agglomerative</a:t>
          </a:r>
        </a:p>
      </dsp:txBody>
      <dsp:txXfrm>
        <a:off x="2691780" y="2712122"/>
        <a:ext cx="1908729" cy="954364"/>
      </dsp:txXfrm>
    </dsp:sp>
    <dsp:sp modelId="{0C176CC4-9F7B-4C37-AF32-8A6551B65DF1}">
      <dsp:nvSpPr>
        <dsp:cNvPr id="0" name=""/>
        <dsp:cNvSpPr/>
      </dsp:nvSpPr>
      <dsp:spPr>
        <a:xfrm>
          <a:off x="2691780" y="4067320"/>
          <a:ext cx="1908729" cy="954364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latin typeface="Bahnschrift Light" panose="020B0502040204020203" pitchFamily="34" charset="0"/>
            </a:rPr>
            <a:t>Divisive</a:t>
          </a:r>
        </a:p>
      </dsp:txBody>
      <dsp:txXfrm>
        <a:off x="2691780" y="4067320"/>
        <a:ext cx="1908729" cy="954364"/>
      </dsp:txXfrm>
    </dsp:sp>
    <dsp:sp modelId="{3A585CB3-446F-4869-BEAA-EF28E993D627}">
      <dsp:nvSpPr>
        <dsp:cNvPr id="0" name=""/>
        <dsp:cNvSpPr/>
      </dsp:nvSpPr>
      <dsp:spPr>
        <a:xfrm>
          <a:off x="4524160" y="1356924"/>
          <a:ext cx="1908729" cy="954364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latin typeface="Bahnschrift Light" panose="020B0502040204020203" pitchFamily="34" charset="0"/>
            </a:rPr>
            <a:t>k-means</a:t>
          </a:r>
        </a:p>
      </dsp:txBody>
      <dsp:txXfrm>
        <a:off x="4524160" y="1356924"/>
        <a:ext cx="1908729" cy="954364"/>
      </dsp:txXfrm>
    </dsp:sp>
    <dsp:sp modelId="{203E527C-51EB-4B42-97F2-A3028954A784}">
      <dsp:nvSpPr>
        <dsp:cNvPr id="0" name=""/>
        <dsp:cNvSpPr/>
      </dsp:nvSpPr>
      <dsp:spPr>
        <a:xfrm>
          <a:off x="6833723" y="1356924"/>
          <a:ext cx="1908729" cy="954364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>
              <a:latin typeface="Bahnschrift Light" panose="020B0502040204020203" pitchFamily="34" charset="0"/>
            </a:rPr>
            <a:t>Density-Based </a:t>
          </a:r>
          <a:r>
            <a:rPr lang="en-US" sz="1800" u="none" kern="1200" dirty="0">
              <a:latin typeface="Bahnschrift Light" panose="020B0502040204020203" pitchFamily="34" charset="0"/>
            </a:rPr>
            <a:t>Methods</a:t>
          </a:r>
        </a:p>
      </dsp:txBody>
      <dsp:txXfrm>
        <a:off x="6833723" y="1356924"/>
        <a:ext cx="1908729" cy="954364"/>
      </dsp:txXfrm>
    </dsp:sp>
    <dsp:sp modelId="{3A6B08A4-5F5C-4F3E-B4EA-F4C041EFA362}">
      <dsp:nvSpPr>
        <dsp:cNvPr id="0" name=""/>
        <dsp:cNvSpPr/>
      </dsp:nvSpPr>
      <dsp:spPr>
        <a:xfrm>
          <a:off x="7310906" y="2712122"/>
          <a:ext cx="1908729" cy="954364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latin typeface="Bahnschrift Light" panose="020B0502040204020203" pitchFamily="34" charset="0"/>
            </a:rPr>
            <a:t>DBSCAN</a:t>
          </a:r>
        </a:p>
      </dsp:txBody>
      <dsp:txXfrm>
        <a:off x="7310906" y="2712122"/>
        <a:ext cx="1908729" cy="954364"/>
      </dsp:txXfrm>
    </dsp:sp>
    <dsp:sp modelId="{AA9DC948-D316-40C5-868B-1E882D461F1E}">
      <dsp:nvSpPr>
        <dsp:cNvPr id="0" name=""/>
        <dsp:cNvSpPr/>
      </dsp:nvSpPr>
      <dsp:spPr>
        <a:xfrm>
          <a:off x="7310906" y="4067320"/>
          <a:ext cx="1908729" cy="954364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latin typeface="Bahnschrift Light" panose="020B0502040204020203" pitchFamily="34" charset="0"/>
            </a:rPr>
            <a:t>OPTICS</a:t>
          </a:r>
        </a:p>
      </dsp:txBody>
      <dsp:txXfrm>
        <a:off x="7310906" y="4067320"/>
        <a:ext cx="1908729" cy="9543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9EC5B-AFC4-4935-92CB-3751DFBA87E4}">
      <dsp:nvSpPr>
        <dsp:cNvPr id="0" name=""/>
        <dsp:cNvSpPr/>
      </dsp:nvSpPr>
      <dsp:spPr>
        <a:xfrm>
          <a:off x="4023785" y="890476"/>
          <a:ext cx="1075743" cy="373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99"/>
              </a:lnTo>
              <a:lnTo>
                <a:pt x="1075743" y="186699"/>
              </a:lnTo>
              <a:lnTo>
                <a:pt x="1075743" y="3733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228FC-A769-4E45-8013-622E091C46FB}">
      <dsp:nvSpPr>
        <dsp:cNvPr id="0" name=""/>
        <dsp:cNvSpPr/>
      </dsp:nvSpPr>
      <dsp:spPr>
        <a:xfrm>
          <a:off x="2948041" y="890476"/>
          <a:ext cx="1075743" cy="373398"/>
        </a:xfrm>
        <a:custGeom>
          <a:avLst/>
          <a:gdLst/>
          <a:ahLst/>
          <a:cxnLst/>
          <a:rect l="0" t="0" r="0" b="0"/>
          <a:pathLst>
            <a:path>
              <a:moveTo>
                <a:pt x="1075743" y="0"/>
              </a:moveTo>
              <a:lnTo>
                <a:pt x="1075743" y="186699"/>
              </a:lnTo>
              <a:lnTo>
                <a:pt x="0" y="186699"/>
              </a:lnTo>
              <a:lnTo>
                <a:pt x="0" y="3733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C61D-8453-4DB0-9DC2-1AEDA72817C5}">
      <dsp:nvSpPr>
        <dsp:cNvPr id="0" name=""/>
        <dsp:cNvSpPr/>
      </dsp:nvSpPr>
      <dsp:spPr>
        <a:xfrm>
          <a:off x="3134741" y="1431"/>
          <a:ext cx="1778088" cy="889044"/>
        </a:xfrm>
        <a:prstGeom prst="rect">
          <a:avLst/>
        </a:prstGeom>
        <a:solidFill>
          <a:srgbClr val="FF33CC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Bahnschrift Light" panose="020B0502040204020203" pitchFamily="34" charset="0"/>
              <a:cs typeface="Times New Roman" panose="02020603050405020304" pitchFamily="18" charset="0"/>
            </a:rPr>
            <a:t>Density Estimation</a:t>
          </a:r>
          <a:endParaRPr lang="en-US" sz="1800" u="none" kern="1200" dirty="0">
            <a:latin typeface="Bahnschrift Light" panose="020B0502040204020203" pitchFamily="34" charset="0"/>
          </a:endParaRPr>
        </a:p>
      </dsp:txBody>
      <dsp:txXfrm>
        <a:off x="3134741" y="1431"/>
        <a:ext cx="1778088" cy="889044"/>
      </dsp:txXfrm>
    </dsp:sp>
    <dsp:sp modelId="{A8D7A024-9C40-4E1F-9ED3-05B45D976DA7}">
      <dsp:nvSpPr>
        <dsp:cNvPr id="0" name=""/>
        <dsp:cNvSpPr/>
      </dsp:nvSpPr>
      <dsp:spPr>
        <a:xfrm>
          <a:off x="2058997" y="1263874"/>
          <a:ext cx="1778088" cy="889044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ahnschrift Light" panose="020B0502040204020203" pitchFamily="34" charset="0"/>
            </a:rPr>
            <a:t>Parametric</a:t>
          </a:r>
          <a:endParaRPr lang="en-US" sz="1800" u="none" kern="1200" dirty="0">
            <a:latin typeface="Bahnschrift Light" panose="020B0502040204020203" pitchFamily="34" charset="0"/>
          </a:endParaRPr>
        </a:p>
      </dsp:txBody>
      <dsp:txXfrm>
        <a:off x="2058997" y="1263874"/>
        <a:ext cx="1778088" cy="889044"/>
      </dsp:txXfrm>
    </dsp:sp>
    <dsp:sp modelId="{57FCDB55-EB86-4370-81FD-25A6D9058EE6}">
      <dsp:nvSpPr>
        <dsp:cNvPr id="0" name=""/>
        <dsp:cNvSpPr/>
      </dsp:nvSpPr>
      <dsp:spPr>
        <a:xfrm>
          <a:off x="4210484" y="1263874"/>
          <a:ext cx="1778088" cy="889044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latin typeface="Bahnschrift Light" panose="020B0502040204020203" pitchFamily="34" charset="0"/>
            </a:rPr>
            <a:t>Non-p</a:t>
          </a:r>
          <a:r>
            <a:rPr lang="en-US" sz="1800" b="1" kern="1200" dirty="0">
              <a:latin typeface="Bahnschrift Light" panose="020B0502040204020203" pitchFamily="34" charset="0"/>
            </a:rPr>
            <a:t>arametric</a:t>
          </a:r>
          <a:endParaRPr lang="en-US" sz="1800" u="none" kern="1200" dirty="0">
            <a:latin typeface="Bahnschrift Light" panose="020B0502040204020203" pitchFamily="34" charset="0"/>
          </a:endParaRPr>
        </a:p>
      </dsp:txBody>
      <dsp:txXfrm>
        <a:off x="4210484" y="1263874"/>
        <a:ext cx="1778088" cy="8890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6034F-F3E7-4CB7-B6ED-BFAC900E83E0}">
      <dsp:nvSpPr>
        <dsp:cNvPr id="0" name=""/>
        <dsp:cNvSpPr/>
      </dsp:nvSpPr>
      <dsp:spPr>
        <a:xfrm>
          <a:off x="0" y="1973749"/>
          <a:ext cx="2591538" cy="6478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Find the parameters for the data</a:t>
          </a:r>
        </a:p>
      </dsp:txBody>
      <dsp:txXfrm>
        <a:off x="0" y="1973749"/>
        <a:ext cx="2591538" cy="647828"/>
      </dsp:txXfrm>
    </dsp:sp>
    <dsp:sp modelId="{675555F3-E399-421E-BCA0-8785CAC28CA8}">
      <dsp:nvSpPr>
        <dsp:cNvPr id="0" name=""/>
        <dsp:cNvSpPr/>
      </dsp:nvSpPr>
      <dsp:spPr>
        <a:xfrm rot="10800000">
          <a:off x="0" y="987106"/>
          <a:ext cx="2591538" cy="996360"/>
        </a:xfrm>
        <a:prstGeom prst="upArrowCallou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Match histogram a well-known probability distribution</a:t>
          </a:r>
        </a:p>
      </dsp:txBody>
      <dsp:txXfrm rot="10800000">
        <a:off x="0" y="987106"/>
        <a:ext cx="2591538" cy="647405"/>
      </dsp:txXfrm>
    </dsp:sp>
    <dsp:sp modelId="{C0EA7416-C907-4670-8CB1-4797658E8B56}">
      <dsp:nvSpPr>
        <dsp:cNvPr id="0" name=""/>
        <dsp:cNvSpPr/>
      </dsp:nvSpPr>
      <dsp:spPr>
        <a:xfrm rot="10800000">
          <a:off x="0" y="463"/>
          <a:ext cx="2591538" cy="996360"/>
        </a:xfrm>
        <a:prstGeom prst="upArrowCallou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Find histogram the data</a:t>
          </a:r>
        </a:p>
      </dsp:txBody>
      <dsp:txXfrm rot="10800000">
        <a:off x="0" y="463"/>
        <a:ext cx="2591538" cy="6474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BFE2A-D97D-41DB-9A45-07ACB766F1C7}">
      <dsp:nvSpPr>
        <dsp:cNvPr id="0" name=""/>
        <dsp:cNvSpPr/>
      </dsp:nvSpPr>
      <dsp:spPr>
        <a:xfrm>
          <a:off x="5142156" y="2139284"/>
          <a:ext cx="1256658" cy="1256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 Light" panose="020B0502040204020203" pitchFamily="34" charset="0"/>
            </a:rPr>
            <a:t>Dimensionality Reduction</a:t>
          </a:r>
        </a:p>
      </dsp:txBody>
      <dsp:txXfrm>
        <a:off x="5326189" y="2323317"/>
        <a:ext cx="888592" cy="888592"/>
      </dsp:txXfrm>
    </dsp:sp>
    <dsp:sp modelId="{46076430-B147-4BF5-8568-02E2BC3051FA}">
      <dsp:nvSpPr>
        <dsp:cNvPr id="0" name=""/>
        <dsp:cNvSpPr/>
      </dsp:nvSpPr>
      <dsp:spPr>
        <a:xfrm rot="16200000">
          <a:off x="5330473" y="1689472"/>
          <a:ext cx="880024" cy="19599"/>
        </a:xfrm>
        <a:custGeom>
          <a:avLst/>
          <a:gdLst/>
          <a:ahLst/>
          <a:cxnLst/>
          <a:rect l="0" t="0" r="0" b="0"/>
          <a:pathLst>
            <a:path>
              <a:moveTo>
                <a:pt x="0" y="9799"/>
              </a:moveTo>
              <a:lnTo>
                <a:pt x="880024" y="9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8484" y="1677271"/>
        <a:ext cx="44001" cy="44001"/>
      </dsp:txXfrm>
    </dsp:sp>
    <dsp:sp modelId="{8ADA3CCB-0687-4211-A3EA-2F6914E92F08}">
      <dsp:nvSpPr>
        <dsp:cNvPr id="0" name=""/>
        <dsp:cNvSpPr/>
      </dsp:nvSpPr>
      <dsp:spPr>
        <a:xfrm>
          <a:off x="5142156" y="2601"/>
          <a:ext cx="1256658" cy="125665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ahnschrift Light" panose="020B0502040204020203" pitchFamily="34" charset="0"/>
            </a:rPr>
            <a:t>Missing Value Ratio</a:t>
          </a:r>
        </a:p>
      </dsp:txBody>
      <dsp:txXfrm>
        <a:off x="5326189" y="186634"/>
        <a:ext cx="888592" cy="888592"/>
      </dsp:txXfrm>
    </dsp:sp>
    <dsp:sp modelId="{D02946D9-67E0-4416-B25A-FB6E4D24C0DB}">
      <dsp:nvSpPr>
        <dsp:cNvPr id="0" name=""/>
        <dsp:cNvSpPr/>
      </dsp:nvSpPr>
      <dsp:spPr>
        <a:xfrm rot="18900000">
          <a:off x="6085904" y="2002382"/>
          <a:ext cx="880024" cy="19599"/>
        </a:xfrm>
        <a:custGeom>
          <a:avLst/>
          <a:gdLst/>
          <a:ahLst/>
          <a:cxnLst/>
          <a:rect l="0" t="0" r="0" b="0"/>
          <a:pathLst>
            <a:path>
              <a:moveTo>
                <a:pt x="0" y="9799"/>
              </a:moveTo>
              <a:lnTo>
                <a:pt x="880024" y="9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03916" y="1990181"/>
        <a:ext cx="44001" cy="44001"/>
      </dsp:txXfrm>
    </dsp:sp>
    <dsp:sp modelId="{95D2B12C-5776-446A-933E-9AC0F7CC45A3}">
      <dsp:nvSpPr>
        <dsp:cNvPr id="0" name=""/>
        <dsp:cNvSpPr/>
      </dsp:nvSpPr>
      <dsp:spPr>
        <a:xfrm>
          <a:off x="6653019" y="628421"/>
          <a:ext cx="1256658" cy="1256658"/>
        </a:xfrm>
        <a:prstGeom prst="ellipse">
          <a:avLst/>
        </a:prstGeom>
        <a:gradFill rotWithShape="0">
          <a:gsLst>
            <a:gs pos="0">
              <a:schemeClr val="accent2">
                <a:hueOff val="-207909"/>
                <a:satOff val="-11990"/>
                <a:lumOff val="12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7909"/>
                <a:satOff val="-11990"/>
                <a:lumOff val="12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7909"/>
                <a:satOff val="-11990"/>
                <a:lumOff val="12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Bahnschrift Light" panose="020B0502040204020203" pitchFamily="34" charset="0"/>
            </a:rPr>
            <a:t>Low Variance Filters</a:t>
          </a:r>
        </a:p>
      </dsp:txBody>
      <dsp:txXfrm>
        <a:off x="6837052" y="812454"/>
        <a:ext cx="888592" cy="888592"/>
      </dsp:txXfrm>
    </dsp:sp>
    <dsp:sp modelId="{EC1111A2-130F-4066-A97F-7946238DC907}">
      <dsp:nvSpPr>
        <dsp:cNvPr id="0" name=""/>
        <dsp:cNvSpPr/>
      </dsp:nvSpPr>
      <dsp:spPr>
        <a:xfrm>
          <a:off x="6398814" y="2757813"/>
          <a:ext cx="880024" cy="19599"/>
        </a:xfrm>
        <a:custGeom>
          <a:avLst/>
          <a:gdLst/>
          <a:ahLst/>
          <a:cxnLst/>
          <a:rect l="0" t="0" r="0" b="0"/>
          <a:pathLst>
            <a:path>
              <a:moveTo>
                <a:pt x="0" y="9799"/>
              </a:moveTo>
              <a:lnTo>
                <a:pt x="880024" y="9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16826" y="2745612"/>
        <a:ext cx="44001" cy="44001"/>
      </dsp:txXfrm>
    </dsp:sp>
    <dsp:sp modelId="{491095FB-A5D3-430E-BF02-1E056352D104}">
      <dsp:nvSpPr>
        <dsp:cNvPr id="0" name=""/>
        <dsp:cNvSpPr/>
      </dsp:nvSpPr>
      <dsp:spPr>
        <a:xfrm>
          <a:off x="7278839" y="2139284"/>
          <a:ext cx="1256658" cy="1256658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ahnschrift Light" panose="020B0502040204020203" pitchFamily="34" charset="0"/>
            </a:rPr>
            <a:t>High Correlation Filters</a:t>
          </a:r>
        </a:p>
      </dsp:txBody>
      <dsp:txXfrm>
        <a:off x="7462872" y="2323317"/>
        <a:ext cx="888592" cy="888592"/>
      </dsp:txXfrm>
    </dsp:sp>
    <dsp:sp modelId="{8A55B4F9-D7E7-4EDC-83B8-787BBEB05643}">
      <dsp:nvSpPr>
        <dsp:cNvPr id="0" name=""/>
        <dsp:cNvSpPr/>
      </dsp:nvSpPr>
      <dsp:spPr>
        <a:xfrm rot="2700000">
          <a:off x="6085904" y="3513245"/>
          <a:ext cx="880024" cy="19599"/>
        </a:xfrm>
        <a:custGeom>
          <a:avLst/>
          <a:gdLst/>
          <a:ahLst/>
          <a:cxnLst/>
          <a:rect l="0" t="0" r="0" b="0"/>
          <a:pathLst>
            <a:path>
              <a:moveTo>
                <a:pt x="0" y="9799"/>
              </a:moveTo>
              <a:lnTo>
                <a:pt x="880024" y="9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03916" y="3501044"/>
        <a:ext cx="44001" cy="44001"/>
      </dsp:txXfrm>
    </dsp:sp>
    <dsp:sp modelId="{7EF5251C-0329-4F93-AC78-815E7C1B31BD}">
      <dsp:nvSpPr>
        <dsp:cNvPr id="0" name=""/>
        <dsp:cNvSpPr/>
      </dsp:nvSpPr>
      <dsp:spPr>
        <a:xfrm>
          <a:off x="6653019" y="3650147"/>
          <a:ext cx="1256658" cy="1256658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Bahnschrift Light" panose="020B0502040204020203" pitchFamily="34" charset="0"/>
            </a:rPr>
            <a:t>Backward Feature Elimination</a:t>
          </a:r>
        </a:p>
      </dsp:txBody>
      <dsp:txXfrm>
        <a:off x="6837052" y="3834180"/>
        <a:ext cx="888592" cy="888592"/>
      </dsp:txXfrm>
    </dsp:sp>
    <dsp:sp modelId="{A618F0D4-16A8-4C33-BB0E-0175468BE28F}">
      <dsp:nvSpPr>
        <dsp:cNvPr id="0" name=""/>
        <dsp:cNvSpPr/>
      </dsp:nvSpPr>
      <dsp:spPr>
        <a:xfrm rot="5400000">
          <a:off x="5330473" y="3826155"/>
          <a:ext cx="880024" cy="19599"/>
        </a:xfrm>
        <a:custGeom>
          <a:avLst/>
          <a:gdLst/>
          <a:ahLst/>
          <a:cxnLst/>
          <a:rect l="0" t="0" r="0" b="0"/>
          <a:pathLst>
            <a:path>
              <a:moveTo>
                <a:pt x="0" y="9799"/>
              </a:moveTo>
              <a:lnTo>
                <a:pt x="880024" y="9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8484" y="3813954"/>
        <a:ext cx="44001" cy="44001"/>
      </dsp:txXfrm>
    </dsp:sp>
    <dsp:sp modelId="{72B9110F-08BA-4B6B-A911-EE8299C83DD9}">
      <dsp:nvSpPr>
        <dsp:cNvPr id="0" name=""/>
        <dsp:cNvSpPr/>
      </dsp:nvSpPr>
      <dsp:spPr>
        <a:xfrm>
          <a:off x="5142156" y="4275967"/>
          <a:ext cx="1256658" cy="1256658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Bahnschrift Light" panose="020B0502040204020203" pitchFamily="34" charset="0"/>
            </a:rPr>
            <a:t>Forward Feature Selection</a:t>
          </a:r>
        </a:p>
      </dsp:txBody>
      <dsp:txXfrm>
        <a:off x="5326189" y="4460000"/>
        <a:ext cx="888592" cy="888592"/>
      </dsp:txXfrm>
    </dsp:sp>
    <dsp:sp modelId="{0B380EAC-3D72-471D-838E-605DEAC0A64F}">
      <dsp:nvSpPr>
        <dsp:cNvPr id="0" name=""/>
        <dsp:cNvSpPr/>
      </dsp:nvSpPr>
      <dsp:spPr>
        <a:xfrm rot="8100000">
          <a:off x="4575041" y="3513245"/>
          <a:ext cx="880024" cy="19599"/>
        </a:xfrm>
        <a:custGeom>
          <a:avLst/>
          <a:gdLst/>
          <a:ahLst/>
          <a:cxnLst/>
          <a:rect l="0" t="0" r="0" b="0"/>
          <a:pathLst>
            <a:path>
              <a:moveTo>
                <a:pt x="0" y="9799"/>
              </a:moveTo>
              <a:lnTo>
                <a:pt x="880024" y="9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993053" y="3501044"/>
        <a:ext cx="44001" cy="44001"/>
      </dsp:txXfrm>
    </dsp:sp>
    <dsp:sp modelId="{3A13CEAA-4D6B-4888-A746-3C29AA0AE5D3}">
      <dsp:nvSpPr>
        <dsp:cNvPr id="0" name=""/>
        <dsp:cNvSpPr/>
      </dsp:nvSpPr>
      <dsp:spPr>
        <a:xfrm>
          <a:off x="3631293" y="3650147"/>
          <a:ext cx="1256658" cy="1256658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ahnschrift Light" panose="020B0502040204020203" pitchFamily="34" charset="0"/>
            </a:rPr>
            <a:t>Factor Analysis</a:t>
          </a:r>
        </a:p>
      </dsp:txBody>
      <dsp:txXfrm>
        <a:off x="3815326" y="3834180"/>
        <a:ext cx="888592" cy="888592"/>
      </dsp:txXfrm>
    </dsp:sp>
    <dsp:sp modelId="{975FB10A-59E1-4EC9-A9FD-81C22B07A3E5}">
      <dsp:nvSpPr>
        <dsp:cNvPr id="0" name=""/>
        <dsp:cNvSpPr/>
      </dsp:nvSpPr>
      <dsp:spPr>
        <a:xfrm rot="10800000">
          <a:off x="4262131" y="2757813"/>
          <a:ext cx="880024" cy="19599"/>
        </a:xfrm>
        <a:custGeom>
          <a:avLst/>
          <a:gdLst/>
          <a:ahLst/>
          <a:cxnLst/>
          <a:rect l="0" t="0" r="0" b="0"/>
          <a:pathLst>
            <a:path>
              <a:moveTo>
                <a:pt x="0" y="9799"/>
              </a:moveTo>
              <a:lnTo>
                <a:pt x="880024" y="9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680143" y="2745612"/>
        <a:ext cx="44001" cy="44001"/>
      </dsp:txXfrm>
    </dsp:sp>
    <dsp:sp modelId="{6CAF7E0C-26E3-41AD-A928-BF7EF8B5C31B}">
      <dsp:nvSpPr>
        <dsp:cNvPr id="0" name=""/>
        <dsp:cNvSpPr/>
      </dsp:nvSpPr>
      <dsp:spPr>
        <a:xfrm>
          <a:off x="3005473" y="2139284"/>
          <a:ext cx="1256658" cy="1256658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ahnschrift Light" panose="020B0502040204020203" pitchFamily="34" charset="0"/>
            </a:rPr>
            <a:t>Principal component analysis (PCA)</a:t>
          </a:r>
        </a:p>
      </dsp:txBody>
      <dsp:txXfrm>
        <a:off x="3189506" y="2323317"/>
        <a:ext cx="888592" cy="888592"/>
      </dsp:txXfrm>
    </dsp:sp>
    <dsp:sp modelId="{6D83ADEC-B5EA-4878-8C21-1B52EBD5374B}">
      <dsp:nvSpPr>
        <dsp:cNvPr id="0" name=""/>
        <dsp:cNvSpPr/>
      </dsp:nvSpPr>
      <dsp:spPr>
        <a:xfrm rot="13500000">
          <a:off x="4575041" y="2002382"/>
          <a:ext cx="880024" cy="19599"/>
        </a:xfrm>
        <a:custGeom>
          <a:avLst/>
          <a:gdLst/>
          <a:ahLst/>
          <a:cxnLst/>
          <a:rect l="0" t="0" r="0" b="0"/>
          <a:pathLst>
            <a:path>
              <a:moveTo>
                <a:pt x="0" y="9799"/>
              </a:moveTo>
              <a:lnTo>
                <a:pt x="880024" y="9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993053" y="1990181"/>
        <a:ext cx="44001" cy="44001"/>
      </dsp:txXfrm>
    </dsp:sp>
    <dsp:sp modelId="{CEF0E2B6-2B7E-4A99-864A-4BBF878531A6}">
      <dsp:nvSpPr>
        <dsp:cNvPr id="0" name=""/>
        <dsp:cNvSpPr/>
      </dsp:nvSpPr>
      <dsp:spPr>
        <a:xfrm>
          <a:off x="3631293" y="628421"/>
          <a:ext cx="1256658" cy="1256658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Bahnschrift Light" panose="020B0502040204020203" pitchFamily="34" charset="0"/>
            </a:rPr>
            <a:t>Autoencoders</a:t>
          </a:r>
        </a:p>
      </dsp:txBody>
      <dsp:txXfrm>
        <a:off x="3815326" y="812454"/>
        <a:ext cx="888592" cy="888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C8F29-12EC-4844-989A-E8E0C5000104}">
      <dsp:nvSpPr>
        <dsp:cNvPr id="0" name=""/>
        <dsp:cNvSpPr/>
      </dsp:nvSpPr>
      <dsp:spPr>
        <a:xfrm>
          <a:off x="2486025" y="697528"/>
          <a:ext cx="843638" cy="292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16"/>
              </a:lnTo>
              <a:lnTo>
                <a:pt x="843638" y="146416"/>
              </a:lnTo>
              <a:lnTo>
                <a:pt x="843638" y="292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33FB-7F03-4725-B69C-4A262541EBB4}">
      <dsp:nvSpPr>
        <dsp:cNvPr id="0" name=""/>
        <dsp:cNvSpPr/>
      </dsp:nvSpPr>
      <dsp:spPr>
        <a:xfrm>
          <a:off x="1642386" y="697528"/>
          <a:ext cx="843638" cy="292833"/>
        </a:xfrm>
        <a:custGeom>
          <a:avLst/>
          <a:gdLst/>
          <a:ahLst/>
          <a:cxnLst/>
          <a:rect l="0" t="0" r="0" b="0"/>
          <a:pathLst>
            <a:path>
              <a:moveTo>
                <a:pt x="843638" y="0"/>
              </a:moveTo>
              <a:lnTo>
                <a:pt x="843638" y="146416"/>
              </a:lnTo>
              <a:lnTo>
                <a:pt x="0" y="146416"/>
              </a:lnTo>
              <a:lnTo>
                <a:pt x="0" y="292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E9C8-4162-467B-BDBE-2F10845496CD}">
      <dsp:nvSpPr>
        <dsp:cNvPr id="0" name=""/>
        <dsp:cNvSpPr/>
      </dsp:nvSpPr>
      <dsp:spPr>
        <a:xfrm>
          <a:off x="608259" y="306"/>
          <a:ext cx="3755530" cy="697221"/>
        </a:xfrm>
        <a:prstGeom prst="flowChartTerminator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 of feature selections is to remove</a:t>
          </a:r>
        </a:p>
      </dsp:txBody>
      <dsp:txXfrm>
        <a:off x="785256" y="102404"/>
        <a:ext cx="3401536" cy="493025"/>
      </dsp:txXfrm>
    </dsp:sp>
    <dsp:sp modelId="{B53AF1C0-B1D8-4C5F-AE0E-3E93FD703EB6}">
      <dsp:nvSpPr>
        <dsp:cNvPr id="0" name=""/>
        <dsp:cNvSpPr/>
      </dsp:nvSpPr>
      <dsp:spPr>
        <a:xfrm>
          <a:off x="945164" y="990361"/>
          <a:ext cx="1394443" cy="697221"/>
        </a:xfrm>
        <a:prstGeom prst="flowChartTerminator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irrelevant features</a:t>
          </a:r>
        </a:p>
      </dsp:txBody>
      <dsp:txXfrm>
        <a:off x="1010884" y="1092459"/>
        <a:ext cx="1263003" cy="493025"/>
      </dsp:txXfrm>
    </dsp:sp>
    <dsp:sp modelId="{51F8340F-7CB2-46FD-8851-CCE070730C09}">
      <dsp:nvSpPr>
        <dsp:cNvPr id="0" name=""/>
        <dsp:cNvSpPr/>
      </dsp:nvSpPr>
      <dsp:spPr>
        <a:xfrm>
          <a:off x="2632441" y="990361"/>
          <a:ext cx="1394443" cy="697221"/>
        </a:xfrm>
        <a:prstGeom prst="flowChartTerminator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correlated features</a:t>
          </a:r>
        </a:p>
      </dsp:txBody>
      <dsp:txXfrm>
        <a:off x="2698161" y="1092459"/>
        <a:ext cx="1263003" cy="493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6AC0C-3BE4-4A6D-8D11-EC5CBC89253B}">
      <dsp:nvSpPr>
        <dsp:cNvPr id="0" name=""/>
        <dsp:cNvSpPr/>
      </dsp:nvSpPr>
      <dsp:spPr>
        <a:xfrm>
          <a:off x="2486025" y="697528"/>
          <a:ext cx="1687277" cy="292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16"/>
              </a:lnTo>
              <a:lnTo>
                <a:pt x="1687277" y="146416"/>
              </a:lnTo>
              <a:lnTo>
                <a:pt x="1687277" y="292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C8F29-12EC-4844-989A-E8E0C5000104}">
      <dsp:nvSpPr>
        <dsp:cNvPr id="0" name=""/>
        <dsp:cNvSpPr/>
      </dsp:nvSpPr>
      <dsp:spPr>
        <a:xfrm>
          <a:off x="2440305" y="697528"/>
          <a:ext cx="91440" cy="292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33FB-7F03-4725-B69C-4A262541EBB4}">
      <dsp:nvSpPr>
        <dsp:cNvPr id="0" name=""/>
        <dsp:cNvSpPr/>
      </dsp:nvSpPr>
      <dsp:spPr>
        <a:xfrm>
          <a:off x="798747" y="697528"/>
          <a:ext cx="1687277" cy="292833"/>
        </a:xfrm>
        <a:custGeom>
          <a:avLst/>
          <a:gdLst/>
          <a:ahLst/>
          <a:cxnLst/>
          <a:rect l="0" t="0" r="0" b="0"/>
          <a:pathLst>
            <a:path>
              <a:moveTo>
                <a:pt x="1687277" y="0"/>
              </a:moveTo>
              <a:lnTo>
                <a:pt x="1687277" y="146416"/>
              </a:lnTo>
              <a:lnTo>
                <a:pt x="0" y="146416"/>
              </a:lnTo>
              <a:lnTo>
                <a:pt x="0" y="292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E9C8-4162-467B-BDBE-2F10845496CD}">
      <dsp:nvSpPr>
        <dsp:cNvPr id="0" name=""/>
        <dsp:cNvSpPr/>
      </dsp:nvSpPr>
      <dsp:spPr>
        <a:xfrm>
          <a:off x="608259" y="306"/>
          <a:ext cx="3755530" cy="697221"/>
        </a:xfrm>
        <a:prstGeom prst="flowChartTerminator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Advantages</a:t>
          </a:r>
        </a:p>
      </dsp:txBody>
      <dsp:txXfrm>
        <a:off x="785256" y="102404"/>
        <a:ext cx="3401536" cy="493025"/>
      </dsp:txXfrm>
    </dsp:sp>
    <dsp:sp modelId="{B53AF1C0-B1D8-4C5F-AE0E-3E93FD703EB6}">
      <dsp:nvSpPr>
        <dsp:cNvPr id="0" name=""/>
        <dsp:cNvSpPr/>
      </dsp:nvSpPr>
      <dsp:spPr>
        <a:xfrm>
          <a:off x="101525" y="990361"/>
          <a:ext cx="1394443" cy="697221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Reduces </a:t>
          </a:r>
          <a:r>
            <a:rPr lang="en-US" sz="1600" u="none" kern="1200" dirty="0">
              <a:latin typeface="Bahnschrift Light" panose="020B0502040204020203" pitchFamily="34" charset="0"/>
            </a:rPr>
            <a:t>Overfitting</a:t>
          </a:r>
        </a:p>
      </dsp:txBody>
      <dsp:txXfrm>
        <a:off x="101525" y="990361"/>
        <a:ext cx="1394443" cy="697221"/>
      </dsp:txXfrm>
    </dsp:sp>
    <dsp:sp modelId="{51F8340F-7CB2-46FD-8851-CCE070730C09}">
      <dsp:nvSpPr>
        <dsp:cNvPr id="0" name=""/>
        <dsp:cNvSpPr/>
      </dsp:nvSpPr>
      <dsp:spPr>
        <a:xfrm>
          <a:off x="1788803" y="990361"/>
          <a:ext cx="1394443" cy="697221"/>
        </a:xfrm>
        <a:prstGeom prst="rect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Improves Accuracy</a:t>
          </a:r>
        </a:p>
      </dsp:txBody>
      <dsp:txXfrm>
        <a:off x="1788803" y="990361"/>
        <a:ext cx="1394443" cy="697221"/>
      </dsp:txXfrm>
    </dsp:sp>
    <dsp:sp modelId="{765BC980-2438-4141-957D-BC423A8AEBC4}">
      <dsp:nvSpPr>
        <dsp:cNvPr id="0" name=""/>
        <dsp:cNvSpPr/>
      </dsp:nvSpPr>
      <dsp:spPr>
        <a:xfrm>
          <a:off x="3476080" y="990361"/>
          <a:ext cx="1394443" cy="697221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Reduces Training Time</a:t>
          </a:r>
        </a:p>
      </dsp:txBody>
      <dsp:txXfrm>
        <a:off x="3476080" y="990361"/>
        <a:ext cx="1394443" cy="697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750B8-329D-4698-8FA5-455C46B193BD}">
      <dsp:nvSpPr>
        <dsp:cNvPr id="0" name=""/>
        <dsp:cNvSpPr/>
      </dsp:nvSpPr>
      <dsp:spPr>
        <a:xfrm>
          <a:off x="7231215" y="1122785"/>
          <a:ext cx="411481" cy="216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310"/>
              </a:lnTo>
              <a:lnTo>
                <a:pt x="411481" y="21683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99883-2C3C-4328-8F61-90A4D584D0A3}">
      <dsp:nvSpPr>
        <dsp:cNvPr id="0" name=""/>
        <dsp:cNvSpPr/>
      </dsp:nvSpPr>
      <dsp:spPr>
        <a:xfrm>
          <a:off x="7231215" y="1122785"/>
          <a:ext cx="411481" cy="1388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920"/>
              </a:lnTo>
              <a:lnTo>
                <a:pt x="411481" y="13889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A07B8-D5EF-4197-B422-301CD0AA14F9}">
      <dsp:nvSpPr>
        <dsp:cNvPr id="0" name=""/>
        <dsp:cNvSpPr/>
      </dsp:nvSpPr>
      <dsp:spPr>
        <a:xfrm>
          <a:off x="7231215" y="1122785"/>
          <a:ext cx="411481" cy="60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530"/>
              </a:lnTo>
              <a:lnTo>
                <a:pt x="411481" y="6095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20F3D-29C6-4027-8117-F458E85C124F}">
      <dsp:nvSpPr>
        <dsp:cNvPr id="0" name=""/>
        <dsp:cNvSpPr/>
      </dsp:nvSpPr>
      <dsp:spPr>
        <a:xfrm>
          <a:off x="5941338" y="343395"/>
          <a:ext cx="2387161" cy="439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35"/>
              </a:lnTo>
              <a:lnTo>
                <a:pt x="2387161" y="219835"/>
              </a:lnTo>
              <a:lnTo>
                <a:pt x="2387161" y="4396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B383D-AE41-487B-80B6-90518806D2AE}">
      <dsp:nvSpPr>
        <dsp:cNvPr id="0" name=""/>
        <dsp:cNvSpPr/>
      </dsp:nvSpPr>
      <dsp:spPr>
        <a:xfrm>
          <a:off x="4048333" y="1902175"/>
          <a:ext cx="411481" cy="60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530"/>
              </a:lnTo>
              <a:lnTo>
                <a:pt x="411481" y="6095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E316B-8860-4AF0-AF63-4282C4BEFDFB}">
      <dsp:nvSpPr>
        <dsp:cNvPr id="0" name=""/>
        <dsp:cNvSpPr/>
      </dsp:nvSpPr>
      <dsp:spPr>
        <a:xfrm>
          <a:off x="3554177" y="1122785"/>
          <a:ext cx="1591441" cy="439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35"/>
              </a:lnTo>
              <a:lnTo>
                <a:pt x="1591441" y="219835"/>
              </a:lnTo>
              <a:lnTo>
                <a:pt x="1591441" y="4396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5A7AB-E53D-4C2A-93D0-2FDE480F450D}">
      <dsp:nvSpPr>
        <dsp:cNvPr id="0" name=""/>
        <dsp:cNvSpPr/>
      </dsp:nvSpPr>
      <dsp:spPr>
        <a:xfrm>
          <a:off x="865451" y="1902175"/>
          <a:ext cx="411481" cy="2947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700"/>
              </a:lnTo>
              <a:lnTo>
                <a:pt x="411481" y="29477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80FC5-D94D-4CA9-855B-A347A090C09B}">
      <dsp:nvSpPr>
        <dsp:cNvPr id="0" name=""/>
        <dsp:cNvSpPr/>
      </dsp:nvSpPr>
      <dsp:spPr>
        <a:xfrm>
          <a:off x="865451" y="1902175"/>
          <a:ext cx="411481" cy="216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310"/>
              </a:lnTo>
              <a:lnTo>
                <a:pt x="411481" y="21683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28AD6-F1D4-4CB9-94F1-C2E414FBDC07}">
      <dsp:nvSpPr>
        <dsp:cNvPr id="0" name=""/>
        <dsp:cNvSpPr/>
      </dsp:nvSpPr>
      <dsp:spPr>
        <a:xfrm>
          <a:off x="865451" y="1902175"/>
          <a:ext cx="411481" cy="1388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920"/>
              </a:lnTo>
              <a:lnTo>
                <a:pt x="411481" y="13889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59E73-42AB-4DD3-B3DD-3CB81BE470AB}">
      <dsp:nvSpPr>
        <dsp:cNvPr id="0" name=""/>
        <dsp:cNvSpPr/>
      </dsp:nvSpPr>
      <dsp:spPr>
        <a:xfrm>
          <a:off x="865451" y="1902175"/>
          <a:ext cx="411481" cy="60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530"/>
              </a:lnTo>
              <a:lnTo>
                <a:pt x="411481" y="6095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A5E19-FD9E-49D8-A742-A342C2C14648}">
      <dsp:nvSpPr>
        <dsp:cNvPr id="0" name=""/>
        <dsp:cNvSpPr/>
      </dsp:nvSpPr>
      <dsp:spPr>
        <a:xfrm>
          <a:off x="1962736" y="1122785"/>
          <a:ext cx="1591441" cy="439670"/>
        </a:xfrm>
        <a:custGeom>
          <a:avLst/>
          <a:gdLst/>
          <a:ahLst/>
          <a:cxnLst/>
          <a:rect l="0" t="0" r="0" b="0"/>
          <a:pathLst>
            <a:path>
              <a:moveTo>
                <a:pt x="1591441" y="0"/>
              </a:moveTo>
              <a:lnTo>
                <a:pt x="1591441" y="219835"/>
              </a:lnTo>
              <a:lnTo>
                <a:pt x="0" y="219835"/>
              </a:lnTo>
              <a:lnTo>
                <a:pt x="0" y="4396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E8B2F-028F-47DA-B133-4D72CF503561}">
      <dsp:nvSpPr>
        <dsp:cNvPr id="0" name=""/>
        <dsp:cNvSpPr/>
      </dsp:nvSpPr>
      <dsp:spPr>
        <a:xfrm>
          <a:off x="3554177" y="343395"/>
          <a:ext cx="2387161" cy="439670"/>
        </a:xfrm>
        <a:custGeom>
          <a:avLst/>
          <a:gdLst/>
          <a:ahLst/>
          <a:cxnLst/>
          <a:rect l="0" t="0" r="0" b="0"/>
          <a:pathLst>
            <a:path>
              <a:moveTo>
                <a:pt x="2387161" y="0"/>
              </a:moveTo>
              <a:lnTo>
                <a:pt x="2387161" y="219835"/>
              </a:lnTo>
              <a:lnTo>
                <a:pt x="0" y="219835"/>
              </a:lnTo>
              <a:lnTo>
                <a:pt x="0" y="4396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069C9-526B-4F0F-82E3-257CC01B5511}">
      <dsp:nvSpPr>
        <dsp:cNvPr id="0" name=""/>
        <dsp:cNvSpPr/>
      </dsp:nvSpPr>
      <dsp:spPr>
        <a:xfrm>
          <a:off x="4569733" y="3676"/>
          <a:ext cx="2743211" cy="3397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Supervised Learning</a:t>
          </a:r>
        </a:p>
      </dsp:txBody>
      <dsp:txXfrm>
        <a:off x="4569733" y="3676"/>
        <a:ext cx="2743211" cy="339719"/>
      </dsp:txXfrm>
    </dsp:sp>
    <dsp:sp modelId="{4D2BD57F-C878-49D1-B1B8-283FC4D356EB}">
      <dsp:nvSpPr>
        <dsp:cNvPr id="0" name=""/>
        <dsp:cNvSpPr/>
      </dsp:nvSpPr>
      <dsp:spPr>
        <a:xfrm>
          <a:off x="2182571" y="783066"/>
          <a:ext cx="2743211" cy="3397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Classification Problems</a:t>
          </a:r>
        </a:p>
      </dsp:txBody>
      <dsp:txXfrm>
        <a:off x="2182571" y="783066"/>
        <a:ext cx="2743211" cy="339719"/>
      </dsp:txXfrm>
    </dsp:sp>
    <dsp:sp modelId="{1283E486-3DAE-40EA-B7F9-B7BEC193F3A0}">
      <dsp:nvSpPr>
        <dsp:cNvPr id="0" name=""/>
        <dsp:cNvSpPr/>
      </dsp:nvSpPr>
      <dsp:spPr>
        <a:xfrm>
          <a:off x="591130" y="1562456"/>
          <a:ext cx="2743211" cy="339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Confusion Matrix</a:t>
          </a:r>
        </a:p>
      </dsp:txBody>
      <dsp:txXfrm>
        <a:off x="591130" y="1562456"/>
        <a:ext cx="2743211" cy="339719"/>
      </dsp:txXfrm>
    </dsp:sp>
    <dsp:sp modelId="{B628B6A2-AB16-4A68-BC7B-41E315F35060}">
      <dsp:nvSpPr>
        <dsp:cNvPr id="0" name=""/>
        <dsp:cNvSpPr/>
      </dsp:nvSpPr>
      <dsp:spPr>
        <a:xfrm>
          <a:off x="1276933" y="2341846"/>
          <a:ext cx="2743211" cy="3397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Accuracy</a:t>
          </a:r>
        </a:p>
      </dsp:txBody>
      <dsp:txXfrm>
        <a:off x="1276933" y="2341846"/>
        <a:ext cx="2743211" cy="339719"/>
      </dsp:txXfrm>
    </dsp:sp>
    <dsp:sp modelId="{105808AD-6C6E-4629-A385-1F30E1BDB025}">
      <dsp:nvSpPr>
        <dsp:cNvPr id="0" name=""/>
        <dsp:cNvSpPr/>
      </dsp:nvSpPr>
      <dsp:spPr>
        <a:xfrm>
          <a:off x="1276933" y="3121236"/>
          <a:ext cx="2743211" cy="3397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Precision</a:t>
          </a:r>
        </a:p>
      </dsp:txBody>
      <dsp:txXfrm>
        <a:off x="1276933" y="3121236"/>
        <a:ext cx="2743211" cy="339719"/>
      </dsp:txXfrm>
    </dsp:sp>
    <dsp:sp modelId="{10CBE517-831D-4A75-865B-558080621FA8}">
      <dsp:nvSpPr>
        <dsp:cNvPr id="0" name=""/>
        <dsp:cNvSpPr/>
      </dsp:nvSpPr>
      <dsp:spPr>
        <a:xfrm>
          <a:off x="1276933" y="3900626"/>
          <a:ext cx="2743211" cy="3397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Recall</a:t>
          </a:r>
        </a:p>
      </dsp:txBody>
      <dsp:txXfrm>
        <a:off x="1276933" y="3900626"/>
        <a:ext cx="2743211" cy="339719"/>
      </dsp:txXfrm>
    </dsp:sp>
    <dsp:sp modelId="{D7036AAB-79E4-4F2E-B94A-7568E5E262A2}">
      <dsp:nvSpPr>
        <dsp:cNvPr id="0" name=""/>
        <dsp:cNvSpPr/>
      </dsp:nvSpPr>
      <dsp:spPr>
        <a:xfrm>
          <a:off x="1276933" y="4680016"/>
          <a:ext cx="2743211" cy="3397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F1 score</a:t>
          </a:r>
        </a:p>
      </dsp:txBody>
      <dsp:txXfrm>
        <a:off x="1276933" y="4680016"/>
        <a:ext cx="2743211" cy="339719"/>
      </dsp:txXfrm>
    </dsp:sp>
    <dsp:sp modelId="{F60AFE40-CB7E-470E-A52A-DD2A2B229E2F}">
      <dsp:nvSpPr>
        <dsp:cNvPr id="0" name=""/>
        <dsp:cNvSpPr/>
      </dsp:nvSpPr>
      <dsp:spPr>
        <a:xfrm>
          <a:off x="3774012" y="1562456"/>
          <a:ext cx="2743211" cy="339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ROC</a:t>
          </a:r>
        </a:p>
      </dsp:txBody>
      <dsp:txXfrm>
        <a:off x="3774012" y="1562456"/>
        <a:ext cx="2743211" cy="339719"/>
      </dsp:txXfrm>
    </dsp:sp>
    <dsp:sp modelId="{9800F662-38A0-4AE6-B730-B9EEAF757610}">
      <dsp:nvSpPr>
        <dsp:cNvPr id="0" name=""/>
        <dsp:cNvSpPr/>
      </dsp:nvSpPr>
      <dsp:spPr>
        <a:xfrm>
          <a:off x="4459815" y="2341846"/>
          <a:ext cx="2743211" cy="3397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AUC</a:t>
          </a:r>
        </a:p>
      </dsp:txBody>
      <dsp:txXfrm>
        <a:off x="4459815" y="2341846"/>
        <a:ext cx="2743211" cy="339719"/>
      </dsp:txXfrm>
    </dsp:sp>
    <dsp:sp modelId="{51ADEED1-67AA-4AC6-ADDA-F8B8F420E8D6}">
      <dsp:nvSpPr>
        <dsp:cNvPr id="0" name=""/>
        <dsp:cNvSpPr/>
      </dsp:nvSpPr>
      <dsp:spPr>
        <a:xfrm>
          <a:off x="6956894" y="783066"/>
          <a:ext cx="2743211" cy="3397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Regression Problems</a:t>
          </a:r>
        </a:p>
      </dsp:txBody>
      <dsp:txXfrm>
        <a:off x="6956894" y="783066"/>
        <a:ext cx="2743211" cy="339719"/>
      </dsp:txXfrm>
    </dsp:sp>
    <dsp:sp modelId="{8E447215-7C27-4BFD-9E48-7E0B8A812F14}">
      <dsp:nvSpPr>
        <dsp:cNvPr id="0" name=""/>
        <dsp:cNvSpPr/>
      </dsp:nvSpPr>
      <dsp:spPr>
        <a:xfrm>
          <a:off x="7642697" y="1562456"/>
          <a:ext cx="3200406" cy="339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Mean Absolute Error (MAE)</a:t>
          </a:r>
        </a:p>
      </dsp:txBody>
      <dsp:txXfrm>
        <a:off x="7642697" y="1562456"/>
        <a:ext cx="3200406" cy="339719"/>
      </dsp:txXfrm>
    </dsp:sp>
    <dsp:sp modelId="{C91D84B2-2BF5-46BA-A54E-271D9CF3239A}">
      <dsp:nvSpPr>
        <dsp:cNvPr id="0" name=""/>
        <dsp:cNvSpPr/>
      </dsp:nvSpPr>
      <dsp:spPr>
        <a:xfrm>
          <a:off x="7642697" y="2341846"/>
          <a:ext cx="3200406" cy="339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>
              <a:latin typeface="Bahnschrift Light" panose="020B0502040204020203" pitchFamily="34" charset="0"/>
              <a:cs typeface="Times New Roman" panose="02020603050405020304" pitchFamily="18" charset="0"/>
            </a:rPr>
            <a:t>Mean Squared Error (MSE)</a:t>
          </a:r>
          <a:endParaRPr lang="en-US" sz="1600" b="0" u="none" kern="1200" dirty="0">
            <a:latin typeface="Bahnschrift Light" panose="020B0502040204020203" pitchFamily="34" charset="0"/>
            <a:cs typeface="Times New Roman" panose="02020603050405020304" pitchFamily="18" charset="0"/>
          </a:endParaRPr>
        </a:p>
      </dsp:txBody>
      <dsp:txXfrm>
        <a:off x="7642697" y="2341846"/>
        <a:ext cx="3200406" cy="339719"/>
      </dsp:txXfrm>
    </dsp:sp>
    <dsp:sp modelId="{61987027-BAFB-47D3-B643-3F6E90B67BF3}">
      <dsp:nvSpPr>
        <dsp:cNvPr id="0" name=""/>
        <dsp:cNvSpPr/>
      </dsp:nvSpPr>
      <dsp:spPr>
        <a:xfrm>
          <a:off x="7642697" y="3121236"/>
          <a:ext cx="3200406" cy="339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Coefficient of Determination (R</a:t>
          </a:r>
          <a:r>
            <a:rPr lang="en-US" sz="1600" b="0" u="none" kern="1200" baseline="30000" dirty="0">
              <a:latin typeface="Bahnschrift Light" panose="020B0502040204020203" pitchFamily="34" charset="0"/>
              <a:cs typeface="Times New Roman" panose="02020603050405020304" pitchFamily="18" charset="0"/>
            </a:rPr>
            <a:t>2</a:t>
          </a: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)</a:t>
          </a:r>
        </a:p>
      </dsp:txBody>
      <dsp:txXfrm>
        <a:off x="7642697" y="3121236"/>
        <a:ext cx="3200406" cy="339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932C-78E1-4C8F-A5AC-D15ECDA56FFD}">
      <dsp:nvSpPr>
        <dsp:cNvPr id="0" name=""/>
        <dsp:cNvSpPr/>
      </dsp:nvSpPr>
      <dsp:spPr>
        <a:xfrm>
          <a:off x="8179166" y="2243058"/>
          <a:ext cx="433389" cy="78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627"/>
              </a:lnTo>
              <a:lnTo>
                <a:pt x="433389" y="7896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67EFB-94DD-4C5E-B8AB-55C81DA1B3C0}">
      <dsp:nvSpPr>
        <dsp:cNvPr id="0" name=""/>
        <dsp:cNvSpPr/>
      </dsp:nvSpPr>
      <dsp:spPr>
        <a:xfrm>
          <a:off x="5390683" y="1270547"/>
          <a:ext cx="3944187" cy="60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372"/>
              </a:lnTo>
              <a:lnTo>
                <a:pt x="3944187" y="303372"/>
              </a:lnTo>
              <a:lnTo>
                <a:pt x="3944187" y="6067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7D35B-61AA-4BE0-86FE-ADFF522B2274}">
      <dsp:nvSpPr>
        <dsp:cNvPr id="0" name=""/>
        <dsp:cNvSpPr/>
      </dsp:nvSpPr>
      <dsp:spPr>
        <a:xfrm>
          <a:off x="4683161" y="2243058"/>
          <a:ext cx="433389" cy="78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627"/>
              </a:lnTo>
              <a:lnTo>
                <a:pt x="433389" y="7896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10E77-C106-48C7-81C2-C36AEC32C6F8}">
      <dsp:nvSpPr>
        <dsp:cNvPr id="0" name=""/>
        <dsp:cNvSpPr/>
      </dsp:nvSpPr>
      <dsp:spPr>
        <a:xfrm>
          <a:off x="5390683" y="1270547"/>
          <a:ext cx="448182" cy="60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372"/>
              </a:lnTo>
              <a:lnTo>
                <a:pt x="448182" y="303372"/>
              </a:lnTo>
              <a:lnTo>
                <a:pt x="448182" y="6067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C5200-7FB7-48AF-94AC-C52A28090BAC}">
      <dsp:nvSpPr>
        <dsp:cNvPr id="0" name=""/>
        <dsp:cNvSpPr/>
      </dsp:nvSpPr>
      <dsp:spPr>
        <a:xfrm>
          <a:off x="380427" y="2243058"/>
          <a:ext cx="567843" cy="1762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138"/>
              </a:lnTo>
              <a:lnTo>
                <a:pt x="567843" y="17621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FA0C4-28B4-433D-BF28-D15650F4590B}">
      <dsp:nvSpPr>
        <dsp:cNvPr id="0" name=""/>
        <dsp:cNvSpPr/>
      </dsp:nvSpPr>
      <dsp:spPr>
        <a:xfrm>
          <a:off x="380427" y="2243058"/>
          <a:ext cx="567843" cy="78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627"/>
              </a:lnTo>
              <a:lnTo>
                <a:pt x="567843" y="7896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E8B2F-028F-47DA-B133-4D72CF503561}">
      <dsp:nvSpPr>
        <dsp:cNvPr id="0" name=""/>
        <dsp:cNvSpPr/>
      </dsp:nvSpPr>
      <dsp:spPr>
        <a:xfrm>
          <a:off x="1894677" y="1270547"/>
          <a:ext cx="3496005" cy="606744"/>
        </a:xfrm>
        <a:custGeom>
          <a:avLst/>
          <a:gdLst/>
          <a:ahLst/>
          <a:cxnLst/>
          <a:rect l="0" t="0" r="0" b="0"/>
          <a:pathLst>
            <a:path>
              <a:moveTo>
                <a:pt x="3496005" y="0"/>
              </a:moveTo>
              <a:lnTo>
                <a:pt x="3496005" y="303372"/>
              </a:lnTo>
              <a:lnTo>
                <a:pt x="0" y="303372"/>
              </a:lnTo>
              <a:lnTo>
                <a:pt x="0" y="6067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069C9-526B-4F0F-82E3-257CC01B5511}">
      <dsp:nvSpPr>
        <dsp:cNvPr id="0" name=""/>
        <dsp:cNvSpPr/>
      </dsp:nvSpPr>
      <dsp:spPr>
        <a:xfrm>
          <a:off x="3497870" y="904781"/>
          <a:ext cx="3785625" cy="365765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Unsupervised Learning</a:t>
          </a:r>
        </a:p>
      </dsp:txBody>
      <dsp:txXfrm>
        <a:off x="3497870" y="904781"/>
        <a:ext cx="3785625" cy="365765"/>
      </dsp:txXfrm>
    </dsp:sp>
    <dsp:sp modelId="{4D2BD57F-C878-49D1-B1B8-283FC4D356EB}">
      <dsp:nvSpPr>
        <dsp:cNvPr id="0" name=""/>
        <dsp:cNvSpPr/>
      </dsp:nvSpPr>
      <dsp:spPr>
        <a:xfrm>
          <a:off x="1864" y="1877292"/>
          <a:ext cx="3785625" cy="3657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Clustering</a:t>
          </a:r>
        </a:p>
      </dsp:txBody>
      <dsp:txXfrm>
        <a:off x="1864" y="1877292"/>
        <a:ext cx="3785625" cy="365765"/>
      </dsp:txXfrm>
    </dsp:sp>
    <dsp:sp modelId="{0CE7394B-C4CB-4D54-91B0-EB247DD913AB}">
      <dsp:nvSpPr>
        <dsp:cNvPr id="0" name=""/>
        <dsp:cNvSpPr/>
      </dsp:nvSpPr>
      <dsp:spPr>
        <a:xfrm>
          <a:off x="948271" y="2849802"/>
          <a:ext cx="2889260" cy="3657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Bahnschrift Light" panose="020B0502040204020203" pitchFamily="34" charset="0"/>
            </a:rPr>
            <a:t>Silhouette coefficient</a:t>
          </a:r>
          <a:endParaRPr lang="en-US" sz="1600" b="0" u="none" kern="1200" dirty="0">
            <a:latin typeface="Bahnschrift Light" panose="020B0502040204020203" pitchFamily="34" charset="0"/>
            <a:cs typeface="Times New Roman" panose="02020603050405020304" pitchFamily="18" charset="0"/>
          </a:endParaRPr>
        </a:p>
      </dsp:txBody>
      <dsp:txXfrm>
        <a:off x="948271" y="2849802"/>
        <a:ext cx="2889260" cy="365765"/>
      </dsp:txXfrm>
    </dsp:sp>
    <dsp:sp modelId="{6A242250-ACCA-4CD8-B10D-B003223525A6}">
      <dsp:nvSpPr>
        <dsp:cNvPr id="0" name=""/>
        <dsp:cNvSpPr/>
      </dsp:nvSpPr>
      <dsp:spPr>
        <a:xfrm>
          <a:off x="948271" y="3822313"/>
          <a:ext cx="2889260" cy="3657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Bahnschrift Light" panose="020B0502040204020203" pitchFamily="34" charset="0"/>
            </a:rPr>
            <a:t>Dunn Index</a:t>
          </a:r>
          <a:endParaRPr lang="en-US" sz="1600" b="0" u="none" kern="1200" dirty="0">
            <a:latin typeface="Bahnschrift Light" panose="020B0502040204020203" pitchFamily="34" charset="0"/>
            <a:cs typeface="Times New Roman" panose="02020603050405020304" pitchFamily="18" charset="0"/>
          </a:endParaRPr>
        </a:p>
      </dsp:txBody>
      <dsp:txXfrm>
        <a:off x="948271" y="3822313"/>
        <a:ext cx="2889260" cy="365765"/>
      </dsp:txXfrm>
    </dsp:sp>
    <dsp:sp modelId="{BDCB3136-F695-4A83-8167-1D4AC882B1E5}">
      <dsp:nvSpPr>
        <dsp:cNvPr id="0" name=""/>
        <dsp:cNvSpPr/>
      </dsp:nvSpPr>
      <dsp:spPr>
        <a:xfrm>
          <a:off x="4394235" y="1877292"/>
          <a:ext cx="2889260" cy="3657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Density Estimation</a:t>
          </a:r>
        </a:p>
      </dsp:txBody>
      <dsp:txXfrm>
        <a:off x="4394235" y="1877292"/>
        <a:ext cx="2889260" cy="365765"/>
      </dsp:txXfrm>
    </dsp:sp>
    <dsp:sp modelId="{83AF5AED-6CF5-49C8-A1CE-B84E11835F65}">
      <dsp:nvSpPr>
        <dsp:cNvPr id="0" name=""/>
        <dsp:cNvSpPr/>
      </dsp:nvSpPr>
      <dsp:spPr>
        <a:xfrm>
          <a:off x="5116550" y="2849802"/>
          <a:ext cx="2889260" cy="3657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K-L divergence</a:t>
          </a:r>
        </a:p>
      </dsp:txBody>
      <dsp:txXfrm>
        <a:off x="5116550" y="2849802"/>
        <a:ext cx="2889260" cy="365765"/>
      </dsp:txXfrm>
    </dsp:sp>
    <dsp:sp modelId="{02D687BE-D1A1-45F6-B77D-CF7549258E8B}">
      <dsp:nvSpPr>
        <dsp:cNvPr id="0" name=""/>
        <dsp:cNvSpPr/>
      </dsp:nvSpPr>
      <dsp:spPr>
        <a:xfrm>
          <a:off x="7890240" y="1877292"/>
          <a:ext cx="2889260" cy="3657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Dimensionality Reduction</a:t>
          </a:r>
        </a:p>
      </dsp:txBody>
      <dsp:txXfrm>
        <a:off x="7890240" y="1877292"/>
        <a:ext cx="2889260" cy="365765"/>
      </dsp:txXfrm>
    </dsp:sp>
    <dsp:sp modelId="{62F10F07-E5B9-4881-9D15-B0147684234C}">
      <dsp:nvSpPr>
        <dsp:cNvPr id="0" name=""/>
        <dsp:cNvSpPr/>
      </dsp:nvSpPr>
      <dsp:spPr>
        <a:xfrm>
          <a:off x="8612556" y="2849802"/>
          <a:ext cx="2889260" cy="3657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  <a:cs typeface="Times New Roman" panose="02020603050405020304" pitchFamily="18" charset="0"/>
            </a:rPr>
            <a:t>Reconstruction error</a:t>
          </a:r>
        </a:p>
      </dsp:txBody>
      <dsp:txXfrm>
        <a:off x="8612556" y="2849802"/>
        <a:ext cx="2889260" cy="3657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9DDEA-FE51-41DB-BC3A-EFCD3D91F827}">
      <dsp:nvSpPr>
        <dsp:cNvPr id="0" name=""/>
        <dsp:cNvSpPr/>
      </dsp:nvSpPr>
      <dsp:spPr>
        <a:xfrm>
          <a:off x="6234952" y="4507810"/>
          <a:ext cx="299301" cy="285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650" y="0"/>
              </a:lnTo>
              <a:lnTo>
                <a:pt x="149650" y="285157"/>
              </a:lnTo>
              <a:lnTo>
                <a:pt x="299301" y="28515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4268" y="4640054"/>
        <a:ext cx="20669" cy="20669"/>
      </dsp:txXfrm>
    </dsp:sp>
    <dsp:sp modelId="{2E5CDF80-D330-4E59-8FD9-BE4A0FEB8943}">
      <dsp:nvSpPr>
        <dsp:cNvPr id="0" name=""/>
        <dsp:cNvSpPr/>
      </dsp:nvSpPr>
      <dsp:spPr>
        <a:xfrm>
          <a:off x="6234952" y="4222652"/>
          <a:ext cx="299301" cy="285157"/>
        </a:xfrm>
        <a:custGeom>
          <a:avLst/>
          <a:gdLst/>
          <a:ahLst/>
          <a:cxnLst/>
          <a:rect l="0" t="0" r="0" b="0"/>
          <a:pathLst>
            <a:path>
              <a:moveTo>
                <a:pt x="0" y="285157"/>
              </a:moveTo>
              <a:lnTo>
                <a:pt x="149650" y="285157"/>
              </a:lnTo>
              <a:lnTo>
                <a:pt x="149650" y="0"/>
              </a:lnTo>
              <a:lnTo>
                <a:pt x="29930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4268" y="4354896"/>
        <a:ext cx="20669" cy="20669"/>
      </dsp:txXfrm>
    </dsp:sp>
    <dsp:sp modelId="{3A66C52A-932B-48EF-9ACE-469077891329}">
      <dsp:nvSpPr>
        <dsp:cNvPr id="0" name=""/>
        <dsp:cNvSpPr/>
      </dsp:nvSpPr>
      <dsp:spPr>
        <a:xfrm>
          <a:off x="2459158" y="2511706"/>
          <a:ext cx="299301" cy="1996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650" y="0"/>
              </a:lnTo>
              <a:lnTo>
                <a:pt x="149650" y="1996104"/>
              </a:lnTo>
              <a:lnTo>
                <a:pt x="299301" y="19961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558348" y="3459297"/>
        <a:ext cx="100920" cy="100920"/>
      </dsp:txXfrm>
    </dsp:sp>
    <dsp:sp modelId="{84DCD919-9A09-4D7A-B068-468E35DBBA06}">
      <dsp:nvSpPr>
        <dsp:cNvPr id="0" name=""/>
        <dsp:cNvSpPr/>
      </dsp:nvSpPr>
      <dsp:spPr>
        <a:xfrm>
          <a:off x="2459158" y="2511706"/>
          <a:ext cx="299301" cy="1140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650" y="0"/>
              </a:lnTo>
              <a:lnTo>
                <a:pt x="149650" y="1140630"/>
              </a:lnTo>
              <a:lnTo>
                <a:pt x="299301" y="11406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9327" y="3052540"/>
        <a:ext cx="58962" cy="58962"/>
      </dsp:txXfrm>
    </dsp:sp>
    <dsp:sp modelId="{963C8E85-C6D5-4576-A2F7-FD19B9F7869E}">
      <dsp:nvSpPr>
        <dsp:cNvPr id="0" name=""/>
        <dsp:cNvSpPr/>
      </dsp:nvSpPr>
      <dsp:spPr>
        <a:xfrm>
          <a:off x="2459158" y="2511706"/>
          <a:ext cx="299301" cy="570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650" y="0"/>
              </a:lnTo>
              <a:lnTo>
                <a:pt x="149650" y="570315"/>
              </a:lnTo>
              <a:lnTo>
                <a:pt x="299301" y="570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06" y="2780761"/>
        <a:ext cx="32204" cy="32204"/>
      </dsp:txXfrm>
    </dsp:sp>
    <dsp:sp modelId="{60A3F06A-8DD6-4420-9E66-B89170525EBF}">
      <dsp:nvSpPr>
        <dsp:cNvPr id="0" name=""/>
        <dsp:cNvSpPr/>
      </dsp:nvSpPr>
      <dsp:spPr>
        <a:xfrm>
          <a:off x="6234952" y="2511706"/>
          <a:ext cx="299301" cy="1140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650" y="0"/>
              </a:lnTo>
              <a:lnTo>
                <a:pt x="149650" y="1140630"/>
              </a:lnTo>
              <a:lnTo>
                <a:pt x="299301" y="11406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55121" y="3052540"/>
        <a:ext cx="58962" cy="58962"/>
      </dsp:txXfrm>
    </dsp:sp>
    <dsp:sp modelId="{70B71D51-F08A-42C2-B0FB-7ADB7A315E90}">
      <dsp:nvSpPr>
        <dsp:cNvPr id="0" name=""/>
        <dsp:cNvSpPr/>
      </dsp:nvSpPr>
      <dsp:spPr>
        <a:xfrm>
          <a:off x="6234952" y="2511706"/>
          <a:ext cx="299301" cy="570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650" y="0"/>
              </a:lnTo>
              <a:lnTo>
                <a:pt x="149650" y="570315"/>
              </a:lnTo>
              <a:lnTo>
                <a:pt x="299301" y="570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68500" y="2780761"/>
        <a:ext cx="32204" cy="32204"/>
      </dsp:txXfrm>
    </dsp:sp>
    <dsp:sp modelId="{3899C2BB-4F11-48F0-AADD-577233A457CF}">
      <dsp:nvSpPr>
        <dsp:cNvPr id="0" name=""/>
        <dsp:cNvSpPr/>
      </dsp:nvSpPr>
      <dsp:spPr>
        <a:xfrm>
          <a:off x="6234952" y="2465986"/>
          <a:ext cx="2993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0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7120" y="2504223"/>
        <a:ext cx="14965" cy="14965"/>
      </dsp:txXfrm>
    </dsp:sp>
    <dsp:sp modelId="{D4A47537-682A-4144-A145-6F0E3A6216B3}">
      <dsp:nvSpPr>
        <dsp:cNvPr id="0" name=""/>
        <dsp:cNvSpPr/>
      </dsp:nvSpPr>
      <dsp:spPr>
        <a:xfrm>
          <a:off x="6234952" y="1941390"/>
          <a:ext cx="299301" cy="570315"/>
        </a:xfrm>
        <a:custGeom>
          <a:avLst/>
          <a:gdLst/>
          <a:ahLst/>
          <a:cxnLst/>
          <a:rect l="0" t="0" r="0" b="0"/>
          <a:pathLst>
            <a:path>
              <a:moveTo>
                <a:pt x="0" y="570315"/>
              </a:moveTo>
              <a:lnTo>
                <a:pt x="149650" y="570315"/>
              </a:lnTo>
              <a:lnTo>
                <a:pt x="149650" y="0"/>
              </a:lnTo>
              <a:lnTo>
                <a:pt x="29930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68500" y="2210446"/>
        <a:ext cx="32204" cy="32204"/>
      </dsp:txXfrm>
    </dsp:sp>
    <dsp:sp modelId="{3B4D64DF-9DEF-443D-A251-A6D59F2A8E45}">
      <dsp:nvSpPr>
        <dsp:cNvPr id="0" name=""/>
        <dsp:cNvSpPr/>
      </dsp:nvSpPr>
      <dsp:spPr>
        <a:xfrm>
          <a:off x="6234952" y="1371075"/>
          <a:ext cx="299301" cy="1140630"/>
        </a:xfrm>
        <a:custGeom>
          <a:avLst/>
          <a:gdLst/>
          <a:ahLst/>
          <a:cxnLst/>
          <a:rect l="0" t="0" r="0" b="0"/>
          <a:pathLst>
            <a:path>
              <a:moveTo>
                <a:pt x="0" y="1140630"/>
              </a:moveTo>
              <a:lnTo>
                <a:pt x="149650" y="1140630"/>
              </a:lnTo>
              <a:lnTo>
                <a:pt x="149650" y="0"/>
              </a:lnTo>
              <a:lnTo>
                <a:pt x="29930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55121" y="1911909"/>
        <a:ext cx="58962" cy="58962"/>
      </dsp:txXfrm>
    </dsp:sp>
    <dsp:sp modelId="{2BB0BA11-0540-443A-9EE4-FE1DFFED620F}">
      <dsp:nvSpPr>
        <dsp:cNvPr id="0" name=""/>
        <dsp:cNvSpPr/>
      </dsp:nvSpPr>
      <dsp:spPr>
        <a:xfrm>
          <a:off x="2459158" y="2465986"/>
          <a:ext cx="2993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0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1326" y="2504223"/>
        <a:ext cx="14965" cy="14965"/>
      </dsp:txXfrm>
    </dsp:sp>
    <dsp:sp modelId="{7AB076CF-EF03-4C24-99D8-0E511C7B5FE4}">
      <dsp:nvSpPr>
        <dsp:cNvPr id="0" name=""/>
        <dsp:cNvSpPr/>
      </dsp:nvSpPr>
      <dsp:spPr>
        <a:xfrm>
          <a:off x="6234952" y="515601"/>
          <a:ext cx="299301" cy="285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650" y="0"/>
              </a:lnTo>
              <a:lnTo>
                <a:pt x="149650" y="285157"/>
              </a:lnTo>
              <a:lnTo>
                <a:pt x="299301" y="28515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4268" y="647845"/>
        <a:ext cx="20669" cy="20669"/>
      </dsp:txXfrm>
    </dsp:sp>
    <dsp:sp modelId="{AB30B6B8-A97E-4635-BE5E-86BF9BC35C81}">
      <dsp:nvSpPr>
        <dsp:cNvPr id="0" name=""/>
        <dsp:cNvSpPr/>
      </dsp:nvSpPr>
      <dsp:spPr>
        <a:xfrm>
          <a:off x="6234952" y="230444"/>
          <a:ext cx="299301" cy="285157"/>
        </a:xfrm>
        <a:custGeom>
          <a:avLst/>
          <a:gdLst/>
          <a:ahLst/>
          <a:cxnLst/>
          <a:rect l="0" t="0" r="0" b="0"/>
          <a:pathLst>
            <a:path>
              <a:moveTo>
                <a:pt x="0" y="285157"/>
              </a:moveTo>
              <a:lnTo>
                <a:pt x="149650" y="285157"/>
              </a:lnTo>
              <a:lnTo>
                <a:pt x="149650" y="0"/>
              </a:lnTo>
              <a:lnTo>
                <a:pt x="29930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4268" y="362688"/>
        <a:ext cx="20669" cy="20669"/>
      </dsp:txXfrm>
    </dsp:sp>
    <dsp:sp modelId="{3C80B260-8441-4057-BFD1-428292FFFE51}">
      <dsp:nvSpPr>
        <dsp:cNvPr id="0" name=""/>
        <dsp:cNvSpPr/>
      </dsp:nvSpPr>
      <dsp:spPr>
        <a:xfrm>
          <a:off x="2459158" y="515601"/>
          <a:ext cx="299301" cy="1996104"/>
        </a:xfrm>
        <a:custGeom>
          <a:avLst/>
          <a:gdLst/>
          <a:ahLst/>
          <a:cxnLst/>
          <a:rect l="0" t="0" r="0" b="0"/>
          <a:pathLst>
            <a:path>
              <a:moveTo>
                <a:pt x="0" y="1996104"/>
              </a:moveTo>
              <a:lnTo>
                <a:pt x="149650" y="1996104"/>
              </a:lnTo>
              <a:lnTo>
                <a:pt x="149650" y="0"/>
              </a:lnTo>
              <a:lnTo>
                <a:pt x="29930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558348" y="1463193"/>
        <a:ext cx="100920" cy="100920"/>
      </dsp:txXfrm>
    </dsp:sp>
    <dsp:sp modelId="{286BA1B3-9469-4CE9-B163-D0EAB8FAAA5C}">
      <dsp:nvSpPr>
        <dsp:cNvPr id="0" name=""/>
        <dsp:cNvSpPr/>
      </dsp:nvSpPr>
      <dsp:spPr>
        <a:xfrm rot="16200000">
          <a:off x="1030367" y="2283579"/>
          <a:ext cx="2401328" cy="456252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>
              <a:latin typeface="Bahnschrift Light" panose="020B0502040204020203" pitchFamily="34" charset="0"/>
            </a:rPr>
            <a:t>Challenges</a:t>
          </a:r>
          <a:endParaRPr lang="en-US" sz="3000" kern="1200">
            <a:latin typeface="Bahnschrift Light" panose="020B0502040204020203" pitchFamily="34" charset="0"/>
          </a:endParaRPr>
        </a:p>
      </dsp:txBody>
      <dsp:txXfrm>
        <a:off x="1030367" y="2283579"/>
        <a:ext cx="2401328" cy="456252"/>
      </dsp:txXfrm>
    </dsp:sp>
    <dsp:sp modelId="{56EE5F0A-1FAD-4B3F-AE8C-9DD85C217E21}">
      <dsp:nvSpPr>
        <dsp:cNvPr id="0" name=""/>
        <dsp:cNvSpPr/>
      </dsp:nvSpPr>
      <dsp:spPr>
        <a:xfrm>
          <a:off x="2758459" y="287475"/>
          <a:ext cx="3476492" cy="456252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 Light" panose="020B0502040204020203" pitchFamily="34" charset="0"/>
            </a:rPr>
            <a:t>Bias-variance trade-off</a:t>
          </a:r>
          <a:endParaRPr lang="en-US" sz="1500" kern="1200">
            <a:latin typeface="Bahnschrift Light" panose="020B0502040204020203" pitchFamily="34" charset="0"/>
          </a:endParaRPr>
        </a:p>
      </dsp:txBody>
      <dsp:txXfrm>
        <a:off x="2758459" y="287475"/>
        <a:ext cx="3476492" cy="456252"/>
      </dsp:txXfrm>
    </dsp:sp>
    <dsp:sp modelId="{C1745C9A-8DAC-4A27-BFE4-AA2DDD698678}">
      <dsp:nvSpPr>
        <dsp:cNvPr id="0" name=""/>
        <dsp:cNvSpPr/>
      </dsp:nvSpPr>
      <dsp:spPr>
        <a:xfrm>
          <a:off x="6534253" y="2317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 Light" panose="020B0502040204020203" pitchFamily="34" charset="0"/>
            </a:rPr>
            <a:t>Over-fitting</a:t>
          </a:r>
          <a:endParaRPr lang="en-US" sz="1500" kern="1200">
            <a:latin typeface="Bahnschrift Light" panose="020B0502040204020203" pitchFamily="34" charset="0"/>
          </a:endParaRPr>
        </a:p>
      </dsp:txBody>
      <dsp:txXfrm>
        <a:off x="6534253" y="2317"/>
        <a:ext cx="2897074" cy="456252"/>
      </dsp:txXfrm>
    </dsp:sp>
    <dsp:sp modelId="{0E1A273D-EDC4-4FBD-823F-551591A8825F}">
      <dsp:nvSpPr>
        <dsp:cNvPr id="0" name=""/>
        <dsp:cNvSpPr/>
      </dsp:nvSpPr>
      <dsp:spPr>
        <a:xfrm>
          <a:off x="6534253" y="572633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 Light" panose="020B0502040204020203" pitchFamily="34" charset="0"/>
            </a:rPr>
            <a:t>Under-fitting</a:t>
          </a:r>
          <a:endParaRPr lang="en-US" sz="1500" kern="1200">
            <a:latin typeface="Bahnschrift Light" panose="020B0502040204020203" pitchFamily="34" charset="0"/>
          </a:endParaRPr>
        </a:p>
      </dsp:txBody>
      <dsp:txXfrm>
        <a:off x="6534253" y="572633"/>
        <a:ext cx="2897074" cy="456252"/>
      </dsp:txXfrm>
    </dsp:sp>
    <dsp:sp modelId="{7BED99AD-467F-47E6-AE69-1FA36D86FB47}">
      <dsp:nvSpPr>
        <dsp:cNvPr id="0" name=""/>
        <dsp:cNvSpPr/>
      </dsp:nvSpPr>
      <dsp:spPr>
        <a:xfrm>
          <a:off x="2758459" y="2283579"/>
          <a:ext cx="3476492" cy="456252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Bahnschrift Light" panose="020B0502040204020203" pitchFamily="34" charset="0"/>
            </a:rPr>
            <a:t>Natural language processing (NLP)</a:t>
          </a:r>
          <a:endParaRPr lang="en-US" sz="1500" kern="1200" dirty="0">
            <a:latin typeface="Bahnschrift Light" panose="020B0502040204020203" pitchFamily="34" charset="0"/>
          </a:endParaRPr>
        </a:p>
      </dsp:txBody>
      <dsp:txXfrm>
        <a:off x="2758459" y="2283579"/>
        <a:ext cx="3476492" cy="456252"/>
      </dsp:txXfrm>
    </dsp:sp>
    <dsp:sp modelId="{95743F5F-398A-4E7E-9602-ABB88CFDE842}">
      <dsp:nvSpPr>
        <dsp:cNvPr id="0" name=""/>
        <dsp:cNvSpPr/>
      </dsp:nvSpPr>
      <dsp:spPr>
        <a:xfrm>
          <a:off x="6534253" y="1142948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latin typeface="Bahnschrift Light" panose="020B0502040204020203" pitchFamily="34" charset="0"/>
            </a:rPr>
            <a:t>Text-to-speech conversion</a:t>
          </a:r>
        </a:p>
      </dsp:txBody>
      <dsp:txXfrm>
        <a:off x="6534253" y="1142948"/>
        <a:ext cx="2897074" cy="456252"/>
      </dsp:txXfrm>
    </dsp:sp>
    <dsp:sp modelId="{9615CACC-AA15-4D38-8C6C-9EE30AE7430B}">
      <dsp:nvSpPr>
        <dsp:cNvPr id="0" name=""/>
        <dsp:cNvSpPr/>
      </dsp:nvSpPr>
      <dsp:spPr>
        <a:xfrm>
          <a:off x="6534253" y="1713264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>
              <a:latin typeface="Bahnschrift Light" panose="020B0502040204020203" pitchFamily="34" charset="0"/>
            </a:rPr>
            <a:t>Speech segmentation</a:t>
          </a:r>
          <a:endParaRPr lang="en-US" sz="1500" b="0" u="none" kern="1200" dirty="0">
            <a:latin typeface="Bahnschrift Light" panose="020B0502040204020203" pitchFamily="34" charset="0"/>
          </a:endParaRPr>
        </a:p>
      </dsp:txBody>
      <dsp:txXfrm>
        <a:off x="6534253" y="1713264"/>
        <a:ext cx="2897074" cy="456252"/>
      </dsp:txXfrm>
    </dsp:sp>
    <dsp:sp modelId="{76CDFE9E-3256-4FFB-8474-80822EC05B19}">
      <dsp:nvSpPr>
        <dsp:cNvPr id="0" name=""/>
        <dsp:cNvSpPr/>
      </dsp:nvSpPr>
      <dsp:spPr>
        <a:xfrm>
          <a:off x="6534253" y="2283579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>
              <a:latin typeface="Bahnschrift Light" panose="020B0502040204020203" pitchFamily="34" charset="0"/>
            </a:rPr>
            <a:t>Grammar correction</a:t>
          </a:r>
          <a:endParaRPr lang="en-US" sz="1500" b="0" u="none" kern="1200" dirty="0">
            <a:latin typeface="Bahnschrift Light" panose="020B0502040204020203" pitchFamily="34" charset="0"/>
          </a:endParaRPr>
        </a:p>
      </dsp:txBody>
      <dsp:txXfrm>
        <a:off x="6534253" y="2283579"/>
        <a:ext cx="2897074" cy="456252"/>
      </dsp:txXfrm>
    </dsp:sp>
    <dsp:sp modelId="{0A677CAF-85F2-4139-86C7-6633F4E985A1}">
      <dsp:nvSpPr>
        <dsp:cNvPr id="0" name=""/>
        <dsp:cNvSpPr/>
      </dsp:nvSpPr>
      <dsp:spPr>
        <a:xfrm>
          <a:off x="6534253" y="2853895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>
              <a:latin typeface="Bahnschrift Light" panose="020B0502040204020203" pitchFamily="34" charset="0"/>
            </a:rPr>
            <a:t>Language translation</a:t>
          </a:r>
          <a:endParaRPr lang="en-US" sz="1500" b="0" u="none" kern="1200" dirty="0">
            <a:latin typeface="Bahnschrift Light" panose="020B0502040204020203" pitchFamily="34" charset="0"/>
          </a:endParaRPr>
        </a:p>
      </dsp:txBody>
      <dsp:txXfrm>
        <a:off x="6534253" y="2853895"/>
        <a:ext cx="2897074" cy="456252"/>
      </dsp:txXfrm>
    </dsp:sp>
    <dsp:sp modelId="{71E624EB-5245-4612-95BB-52312D027A9B}">
      <dsp:nvSpPr>
        <dsp:cNvPr id="0" name=""/>
        <dsp:cNvSpPr/>
      </dsp:nvSpPr>
      <dsp:spPr>
        <a:xfrm>
          <a:off x="6534253" y="3424210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>
              <a:latin typeface="Bahnschrift Light" panose="020B0502040204020203" pitchFamily="34" charset="0"/>
            </a:rPr>
            <a:t>Optical character recognition</a:t>
          </a:r>
          <a:endParaRPr lang="en-US" sz="1500" b="0" u="none" kern="1200" dirty="0">
            <a:latin typeface="Bahnschrift Light" panose="020B0502040204020203" pitchFamily="34" charset="0"/>
          </a:endParaRPr>
        </a:p>
      </dsp:txBody>
      <dsp:txXfrm>
        <a:off x="6534253" y="3424210"/>
        <a:ext cx="2897074" cy="456252"/>
      </dsp:txXfrm>
    </dsp:sp>
    <dsp:sp modelId="{14A7068D-917A-4C5A-AF53-DEBECF7D846D}">
      <dsp:nvSpPr>
        <dsp:cNvPr id="0" name=""/>
        <dsp:cNvSpPr/>
      </dsp:nvSpPr>
      <dsp:spPr>
        <a:xfrm>
          <a:off x="2758459" y="2853895"/>
          <a:ext cx="3476492" cy="456252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 Light" panose="020B0502040204020203" pitchFamily="34" charset="0"/>
            </a:rPr>
            <a:t>One-shot learning</a:t>
          </a:r>
          <a:endParaRPr lang="en-US" sz="1500" kern="1200" dirty="0">
            <a:latin typeface="Bahnschrift Light" panose="020B0502040204020203" pitchFamily="34" charset="0"/>
          </a:endParaRPr>
        </a:p>
      </dsp:txBody>
      <dsp:txXfrm>
        <a:off x="2758459" y="2853895"/>
        <a:ext cx="3476492" cy="456252"/>
      </dsp:txXfrm>
    </dsp:sp>
    <dsp:sp modelId="{39B3E89E-7D2C-48F3-8882-8B78261D6354}">
      <dsp:nvSpPr>
        <dsp:cNvPr id="0" name=""/>
        <dsp:cNvSpPr/>
      </dsp:nvSpPr>
      <dsp:spPr>
        <a:xfrm>
          <a:off x="2758459" y="3424210"/>
          <a:ext cx="3476492" cy="456252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 Light" panose="020B0502040204020203" pitchFamily="34" charset="0"/>
            </a:rPr>
            <a:t>Object localization</a:t>
          </a:r>
          <a:endParaRPr lang="en-US" sz="1500" kern="1200" dirty="0">
            <a:latin typeface="Bahnschrift Light" panose="020B0502040204020203" pitchFamily="34" charset="0"/>
          </a:endParaRPr>
        </a:p>
      </dsp:txBody>
      <dsp:txXfrm>
        <a:off x="2758459" y="3424210"/>
        <a:ext cx="3476492" cy="456252"/>
      </dsp:txXfrm>
    </dsp:sp>
    <dsp:sp modelId="{F751050C-7DD3-4AC7-95C1-03BC22A490E3}">
      <dsp:nvSpPr>
        <dsp:cNvPr id="0" name=""/>
        <dsp:cNvSpPr/>
      </dsp:nvSpPr>
      <dsp:spPr>
        <a:xfrm>
          <a:off x="2758459" y="4279683"/>
          <a:ext cx="3476492" cy="456252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 Light" panose="020B0502040204020203" pitchFamily="34" charset="0"/>
            </a:rPr>
            <a:t>No reference analysis	</a:t>
          </a:r>
          <a:endParaRPr lang="en-US" sz="1500" kern="1200" dirty="0">
            <a:latin typeface="Bahnschrift Light" panose="020B0502040204020203" pitchFamily="34" charset="0"/>
          </a:endParaRPr>
        </a:p>
      </dsp:txBody>
      <dsp:txXfrm>
        <a:off x="2758459" y="4279683"/>
        <a:ext cx="3476492" cy="456252"/>
      </dsp:txXfrm>
    </dsp:sp>
    <dsp:sp modelId="{88CE8033-EA53-4559-B49F-E3695A026746}">
      <dsp:nvSpPr>
        <dsp:cNvPr id="0" name=""/>
        <dsp:cNvSpPr/>
      </dsp:nvSpPr>
      <dsp:spPr>
        <a:xfrm>
          <a:off x="6534253" y="3994526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 Light" panose="020B0502040204020203" pitchFamily="34" charset="0"/>
            </a:rPr>
            <a:t>Quality assessment</a:t>
          </a:r>
          <a:endParaRPr lang="en-US" sz="1500" kern="1200" dirty="0">
            <a:latin typeface="Bahnschrift Light" panose="020B0502040204020203" pitchFamily="34" charset="0"/>
          </a:endParaRPr>
        </a:p>
      </dsp:txBody>
      <dsp:txXfrm>
        <a:off x="6534253" y="3994526"/>
        <a:ext cx="2897074" cy="456252"/>
      </dsp:txXfrm>
    </dsp:sp>
    <dsp:sp modelId="{03B9AB62-2395-4834-94C1-7B5F8ECD605E}">
      <dsp:nvSpPr>
        <dsp:cNvPr id="0" name=""/>
        <dsp:cNvSpPr/>
      </dsp:nvSpPr>
      <dsp:spPr>
        <a:xfrm>
          <a:off x="6534253" y="4564841"/>
          <a:ext cx="2897074" cy="45625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 Light" panose="020B0502040204020203" pitchFamily="34" charset="0"/>
            </a:rPr>
            <a:t>Noise removal</a:t>
          </a:r>
          <a:endParaRPr lang="en-US" sz="1500" kern="1200" dirty="0">
            <a:latin typeface="Bahnschrift Light" panose="020B0502040204020203" pitchFamily="34" charset="0"/>
          </a:endParaRPr>
        </a:p>
      </dsp:txBody>
      <dsp:txXfrm>
        <a:off x="6534253" y="4564841"/>
        <a:ext cx="2897074" cy="456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49D7-88A1-4814-8419-4814AAEDA03F}">
      <dsp:nvSpPr>
        <dsp:cNvPr id="0" name=""/>
        <dsp:cNvSpPr/>
      </dsp:nvSpPr>
      <dsp:spPr>
        <a:xfrm>
          <a:off x="6555211" y="4665349"/>
          <a:ext cx="330679" cy="630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39" y="0"/>
              </a:lnTo>
              <a:lnTo>
                <a:pt x="165339" y="630106"/>
              </a:lnTo>
              <a:lnTo>
                <a:pt x="330679" y="6301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6702761" y="4962612"/>
        <a:ext cx="35580" cy="35580"/>
      </dsp:txXfrm>
    </dsp:sp>
    <dsp:sp modelId="{BF0C29E6-1484-41C1-A60B-53DAEA10B44E}">
      <dsp:nvSpPr>
        <dsp:cNvPr id="0" name=""/>
        <dsp:cNvSpPr/>
      </dsp:nvSpPr>
      <dsp:spPr>
        <a:xfrm>
          <a:off x="6555211" y="4619629"/>
          <a:ext cx="3306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67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6712284" y="4657082"/>
        <a:ext cx="16533" cy="16533"/>
      </dsp:txXfrm>
    </dsp:sp>
    <dsp:sp modelId="{70E235FF-7887-430C-B70E-5315684F2DF9}">
      <dsp:nvSpPr>
        <dsp:cNvPr id="0" name=""/>
        <dsp:cNvSpPr/>
      </dsp:nvSpPr>
      <dsp:spPr>
        <a:xfrm>
          <a:off x="6555211" y="4035243"/>
          <a:ext cx="330679" cy="630106"/>
        </a:xfrm>
        <a:custGeom>
          <a:avLst/>
          <a:gdLst/>
          <a:ahLst/>
          <a:cxnLst/>
          <a:rect l="0" t="0" r="0" b="0"/>
          <a:pathLst>
            <a:path>
              <a:moveTo>
                <a:pt x="0" y="630106"/>
              </a:moveTo>
              <a:lnTo>
                <a:pt x="165339" y="630106"/>
              </a:lnTo>
              <a:lnTo>
                <a:pt x="165339" y="0"/>
              </a:lnTo>
              <a:lnTo>
                <a:pt x="330679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6702761" y="4332506"/>
        <a:ext cx="35580" cy="35580"/>
      </dsp:txXfrm>
    </dsp:sp>
    <dsp:sp modelId="{61EAF1F4-6858-4175-8DAC-7B9FC8B3AD57}">
      <dsp:nvSpPr>
        <dsp:cNvPr id="0" name=""/>
        <dsp:cNvSpPr/>
      </dsp:nvSpPr>
      <dsp:spPr>
        <a:xfrm>
          <a:off x="3524529" y="2459976"/>
          <a:ext cx="330679" cy="220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39" y="0"/>
              </a:lnTo>
              <a:lnTo>
                <a:pt x="165339" y="2205373"/>
              </a:lnTo>
              <a:lnTo>
                <a:pt x="330679" y="22053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kern="1200"/>
        </a:p>
      </dsp:txBody>
      <dsp:txXfrm>
        <a:off x="3634118" y="3506912"/>
        <a:ext cx="111501" cy="111501"/>
      </dsp:txXfrm>
    </dsp:sp>
    <dsp:sp modelId="{3A66C52A-932B-48EF-9ACE-469077891329}">
      <dsp:nvSpPr>
        <dsp:cNvPr id="0" name=""/>
        <dsp:cNvSpPr/>
      </dsp:nvSpPr>
      <dsp:spPr>
        <a:xfrm>
          <a:off x="3524529" y="2459976"/>
          <a:ext cx="330679" cy="945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39" y="0"/>
              </a:lnTo>
              <a:lnTo>
                <a:pt x="165339" y="945159"/>
              </a:lnTo>
              <a:lnTo>
                <a:pt x="330679" y="945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3664836" y="2907523"/>
        <a:ext cx="50066" cy="50066"/>
      </dsp:txXfrm>
    </dsp:sp>
    <dsp:sp modelId="{D24B7935-D453-42E0-A2C8-48CA242F1450}">
      <dsp:nvSpPr>
        <dsp:cNvPr id="0" name=""/>
        <dsp:cNvSpPr/>
      </dsp:nvSpPr>
      <dsp:spPr>
        <a:xfrm>
          <a:off x="6585237" y="2775029"/>
          <a:ext cx="330679" cy="630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39" y="0"/>
              </a:lnTo>
              <a:lnTo>
                <a:pt x="165339" y="630106"/>
              </a:lnTo>
              <a:lnTo>
                <a:pt x="330679" y="6301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6732786" y="3072293"/>
        <a:ext cx="35580" cy="35580"/>
      </dsp:txXfrm>
    </dsp:sp>
    <dsp:sp modelId="{4F1F84E3-71DA-4020-9848-1D2FDB854017}">
      <dsp:nvSpPr>
        <dsp:cNvPr id="0" name=""/>
        <dsp:cNvSpPr/>
      </dsp:nvSpPr>
      <dsp:spPr>
        <a:xfrm>
          <a:off x="6585237" y="2729309"/>
          <a:ext cx="3306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67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6742310" y="2766763"/>
        <a:ext cx="16533" cy="16533"/>
      </dsp:txXfrm>
    </dsp:sp>
    <dsp:sp modelId="{55035DBC-2CEB-429D-84B7-517E758F0A1E}">
      <dsp:nvSpPr>
        <dsp:cNvPr id="0" name=""/>
        <dsp:cNvSpPr/>
      </dsp:nvSpPr>
      <dsp:spPr>
        <a:xfrm>
          <a:off x="6585237" y="2144923"/>
          <a:ext cx="330679" cy="630106"/>
        </a:xfrm>
        <a:custGeom>
          <a:avLst/>
          <a:gdLst/>
          <a:ahLst/>
          <a:cxnLst/>
          <a:rect l="0" t="0" r="0" b="0"/>
          <a:pathLst>
            <a:path>
              <a:moveTo>
                <a:pt x="0" y="630106"/>
              </a:moveTo>
              <a:lnTo>
                <a:pt x="165339" y="630106"/>
              </a:lnTo>
              <a:lnTo>
                <a:pt x="165339" y="0"/>
              </a:lnTo>
              <a:lnTo>
                <a:pt x="330679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6732786" y="2442186"/>
        <a:ext cx="35580" cy="35580"/>
      </dsp:txXfrm>
    </dsp:sp>
    <dsp:sp modelId="{84DCD919-9A09-4D7A-B068-468E35DBBA06}">
      <dsp:nvSpPr>
        <dsp:cNvPr id="0" name=""/>
        <dsp:cNvSpPr/>
      </dsp:nvSpPr>
      <dsp:spPr>
        <a:xfrm>
          <a:off x="3524529" y="2459976"/>
          <a:ext cx="330679" cy="31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39" y="0"/>
              </a:lnTo>
              <a:lnTo>
                <a:pt x="165339" y="315053"/>
              </a:lnTo>
              <a:lnTo>
                <a:pt x="330679" y="31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3678451" y="2606084"/>
        <a:ext cx="22836" cy="22836"/>
      </dsp:txXfrm>
    </dsp:sp>
    <dsp:sp modelId="{46A11FC2-E333-4F54-9D30-9DD7D715A428}">
      <dsp:nvSpPr>
        <dsp:cNvPr id="0" name=""/>
        <dsp:cNvSpPr/>
      </dsp:nvSpPr>
      <dsp:spPr>
        <a:xfrm>
          <a:off x="3524529" y="2144923"/>
          <a:ext cx="330679" cy="315053"/>
        </a:xfrm>
        <a:custGeom>
          <a:avLst/>
          <a:gdLst/>
          <a:ahLst/>
          <a:cxnLst/>
          <a:rect l="0" t="0" r="0" b="0"/>
          <a:pathLst>
            <a:path>
              <a:moveTo>
                <a:pt x="0" y="315053"/>
              </a:moveTo>
              <a:lnTo>
                <a:pt x="165339" y="315053"/>
              </a:lnTo>
              <a:lnTo>
                <a:pt x="165339" y="0"/>
              </a:lnTo>
              <a:lnTo>
                <a:pt x="33067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3678451" y="2291031"/>
        <a:ext cx="22836" cy="22836"/>
      </dsp:txXfrm>
    </dsp:sp>
    <dsp:sp modelId="{963C8E85-C6D5-4576-A2F7-FD19B9F7869E}">
      <dsp:nvSpPr>
        <dsp:cNvPr id="0" name=""/>
        <dsp:cNvSpPr/>
      </dsp:nvSpPr>
      <dsp:spPr>
        <a:xfrm>
          <a:off x="3524529" y="1514816"/>
          <a:ext cx="330679" cy="945159"/>
        </a:xfrm>
        <a:custGeom>
          <a:avLst/>
          <a:gdLst/>
          <a:ahLst/>
          <a:cxnLst/>
          <a:rect l="0" t="0" r="0" b="0"/>
          <a:pathLst>
            <a:path>
              <a:moveTo>
                <a:pt x="0" y="945159"/>
              </a:moveTo>
              <a:lnTo>
                <a:pt x="165339" y="945159"/>
              </a:lnTo>
              <a:lnTo>
                <a:pt x="165339" y="0"/>
              </a:lnTo>
              <a:lnTo>
                <a:pt x="33067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3664836" y="1962363"/>
        <a:ext cx="50066" cy="50066"/>
      </dsp:txXfrm>
    </dsp:sp>
    <dsp:sp modelId="{2BB0BA11-0540-443A-9EE4-FE1DFFED620F}">
      <dsp:nvSpPr>
        <dsp:cNvPr id="0" name=""/>
        <dsp:cNvSpPr/>
      </dsp:nvSpPr>
      <dsp:spPr>
        <a:xfrm>
          <a:off x="3524529" y="884710"/>
          <a:ext cx="330679" cy="1575266"/>
        </a:xfrm>
        <a:custGeom>
          <a:avLst/>
          <a:gdLst/>
          <a:ahLst/>
          <a:cxnLst/>
          <a:rect l="0" t="0" r="0" b="0"/>
          <a:pathLst>
            <a:path>
              <a:moveTo>
                <a:pt x="0" y="1575266"/>
              </a:moveTo>
              <a:lnTo>
                <a:pt x="165339" y="1575266"/>
              </a:lnTo>
              <a:lnTo>
                <a:pt x="165339" y="0"/>
              </a:lnTo>
              <a:lnTo>
                <a:pt x="33067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3649629" y="1632103"/>
        <a:ext cx="80480" cy="80480"/>
      </dsp:txXfrm>
    </dsp:sp>
    <dsp:sp modelId="{3C80B260-8441-4057-BFD1-428292FFFE51}">
      <dsp:nvSpPr>
        <dsp:cNvPr id="0" name=""/>
        <dsp:cNvSpPr/>
      </dsp:nvSpPr>
      <dsp:spPr>
        <a:xfrm>
          <a:off x="3524529" y="254603"/>
          <a:ext cx="330679" cy="2205373"/>
        </a:xfrm>
        <a:custGeom>
          <a:avLst/>
          <a:gdLst/>
          <a:ahLst/>
          <a:cxnLst/>
          <a:rect l="0" t="0" r="0" b="0"/>
          <a:pathLst>
            <a:path>
              <a:moveTo>
                <a:pt x="0" y="2205373"/>
              </a:moveTo>
              <a:lnTo>
                <a:pt x="165339" y="2205373"/>
              </a:lnTo>
              <a:lnTo>
                <a:pt x="165339" y="0"/>
              </a:lnTo>
              <a:lnTo>
                <a:pt x="33067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kern="1200"/>
        </a:p>
      </dsp:txBody>
      <dsp:txXfrm>
        <a:off x="3634118" y="1301539"/>
        <a:ext cx="111501" cy="111501"/>
      </dsp:txXfrm>
    </dsp:sp>
    <dsp:sp modelId="{286BA1B3-9469-4CE9-B163-D0EAB8FAAA5C}">
      <dsp:nvSpPr>
        <dsp:cNvPr id="0" name=""/>
        <dsp:cNvSpPr/>
      </dsp:nvSpPr>
      <dsp:spPr>
        <a:xfrm rot="16200000">
          <a:off x="1945946" y="2207934"/>
          <a:ext cx="2653080" cy="5040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u="none" kern="1200" dirty="0">
              <a:latin typeface="Bahnschrift Light" panose="020B0502040204020203" pitchFamily="34" charset="0"/>
            </a:rPr>
            <a:t>Classifiers</a:t>
          </a:r>
        </a:p>
      </dsp:txBody>
      <dsp:txXfrm>
        <a:off x="1945946" y="2207934"/>
        <a:ext cx="2653080" cy="504085"/>
      </dsp:txXfrm>
    </dsp:sp>
    <dsp:sp modelId="{56EE5F0A-1FAD-4B3F-AE8C-9DD85C217E21}">
      <dsp:nvSpPr>
        <dsp:cNvPr id="0" name=""/>
        <dsp:cNvSpPr/>
      </dsp:nvSpPr>
      <dsp:spPr>
        <a:xfrm>
          <a:off x="3855209" y="2560"/>
          <a:ext cx="2730027" cy="50408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Logistic Regression</a:t>
          </a:r>
        </a:p>
      </dsp:txBody>
      <dsp:txXfrm>
        <a:off x="3855209" y="2560"/>
        <a:ext cx="2730027" cy="504085"/>
      </dsp:txXfrm>
    </dsp:sp>
    <dsp:sp modelId="{7BED99AD-467F-47E6-AE69-1FA36D86FB47}">
      <dsp:nvSpPr>
        <dsp:cNvPr id="0" name=""/>
        <dsp:cNvSpPr/>
      </dsp:nvSpPr>
      <dsp:spPr>
        <a:xfrm>
          <a:off x="3855209" y="632667"/>
          <a:ext cx="2730027" cy="50408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k-Nearest Neighbors (</a:t>
          </a:r>
          <a:r>
            <a:rPr lang="en-US" sz="1600" b="0" u="none" kern="1200" dirty="0" err="1">
              <a:latin typeface="Bahnschrift Light" panose="020B0502040204020203" pitchFamily="34" charset="0"/>
            </a:rPr>
            <a:t>kNN</a:t>
          </a:r>
          <a:r>
            <a:rPr lang="en-US" sz="1600" b="0" u="none" kern="1200" dirty="0">
              <a:latin typeface="Bahnschrift Light" panose="020B0502040204020203" pitchFamily="34" charset="0"/>
            </a:rPr>
            <a:t>)</a:t>
          </a:r>
        </a:p>
      </dsp:txBody>
      <dsp:txXfrm>
        <a:off x="3855209" y="632667"/>
        <a:ext cx="2730027" cy="504085"/>
      </dsp:txXfrm>
    </dsp:sp>
    <dsp:sp modelId="{14A7068D-917A-4C5A-AF53-DEBECF7D846D}">
      <dsp:nvSpPr>
        <dsp:cNvPr id="0" name=""/>
        <dsp:cNvSpPr/>
      </dsp:nvSpPr>
      <dsp:spPr>
        <a:xfrm>
          <a:off x="3855209" y="1262774"/>
          <a:ext cx="2730027" cy="50408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Decision Trees</a:t>
          </a:r>
        </a:p>
      </dsp:txBody>
      <dsp:txXfrm>
        <a:off x="3855209" y="1262774"/>
        <a:ext cx="2730027" cy="504085"/>
      </dsp:txXfrm>
    </dsp:sp>
    <dsp:sp modelId="{0561860B-B4F2-445F-A353-5803C40D0FFF}">
      <dsp:nvSpPr>
        <dsp:cNvPr id="0" name=""/>
        <dsp:cNvSpPr/>
      </dsp:nvSpPr>
      <dsp:spPr>
        <a:xfrm>
          <a:off x="3855209" y="1892880"/>
          <a:ext cx="2730027" cy="50408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Linear Discriminant Analysis (LDA)</a:t>
          </a:r>
        </a:p>
      </dsp:txBody>
      <dsp:txXfrm>
        <a:off x="3855209" y="1892880"/>
        <a:ext cx="2730027" cy="504085"/>
      </dsp:txXfrm>
    </dsp:sp>
    <dsp:sp modelId="{39B3E89E-7D2C-48F3-8882-8B78261D6354}">
      <dsp:nvSpPr>
        <dsp:cNvPr id="0" name=""/>
        <dsp:cNvSpPr/>
      </dsp:nvSpPr>
      <dsp:spPr>
        <a:xfrm>
          <a:off x="3855209" y="2522987"/>
          <a:ext cx="2730027" cy="50408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Support Vector Machines (SVM)</a:t>
          </a:r>
        </a:p>
      </dsp:txBody>
      <dsp:txXfrm>
        <a:off x="3855209" y="2522987"/>
        <a:ext cx="2730027" cy="504085"/>
      </dsp:txXfrm>
    </dsp:sp>
    <dsp:sp modelId="{38D28B1A-6739-4DCD-9E64-FD024DC6A8F5}">
      <dsp:nvSpPr>
        <dsp:cNvPr id="0" name=""/>
        <dsp:cNvSpPr/>
      </dsp:nvSpPr>
      <dsp:spPr>
        <a:xfrm>
          <a:off x="6915916" y="1892880"/>
          <a:ext cx="1653399" cy="504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Linear Kernel</a:t>
          </a:r>
        </a:p>
      </dsp:txBody>
      <dsp:txXfrm>
        <a:off x="6915916" y="1892880"/>
        <a:ext cx="1653399" cy="504085"/>
      </dsp:txXfrm>
    </dsp:sp>
    <dsp:sp modelId="{E51D27C3-213B-41D0-A85A-8E60D88208DE}">
      <dsp:nvSpPr>
        <dsp:cNvPr id="0" name=""/>
        <dsp:cNvSpPr/>
      </dsp:nvSpPr>
      <dsp:spPr>
        <a:xfrm>
          <a:off x="6915916" y="2522987"/>
          <a:ext cx="1653399" cy="504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Quadratic Kernel</a:t>
          </a:r>
        </a:p>
      </dsp:txBody>
      <dsp:txXfrm>
        <a:off x="6915916" y="2522987"/>
        <a:ext cx="1653399" cy="504085"/>
      </dsp:txXfrm>
    </dsp:sp>
    <dsp:sp modelId="{9EB935FC-B219-4DF2-9521-4831D80952D9}">
      <dsp:nvSpPr>
        <dsp:cNvPr id="0" name=""/>
        <dsp:cNvSpPr/>
      </dsp:nvSpPr>
      <dsp:spPr>
        <a:xfrm>
          <a:off x="6915916" y="3153093"/>
          <a:ext cx="1653399" cy="504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Radial Basis Kernel</a:t>
          </a:r>
        </a:p>
      </dsp:txBody>
      <dsp:txXfrm>
        <a:off x="6915916" y="3153093"/>
        <a:ext cx="1653399" cy="504085"/>
      </dsp:txXfrm>
    </dsp:sp>
    <dsp:sp modelId="{F751050C-7DD3-4AC7-95C1-03BC22A490E3}">
      <dsp:nvSpPr>
        <dsp:cNvPr id="0" name=""/>
        <dsp:cNvSpPr/>
      </dsp:nvSpPr>
      <dsp:spPr>
        <a:xfrm>
          <a:off x="3855209" y="3153093"/>
          <a:ext cx="2730027" cy="50408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Naive Bayes Classifier</a:t>
          </a:r>
        </a:p>
      </dsp:txBody>
      <dsp:txXfrm>
        <a:off x="3855209" y="3153093"/>
        <a:ext cx="2730027" cy="504085"/>
      </dsp:txXfrm>
    </dsp:sp>
    <dsp:sp modelId="{2F20F3A2-7A58-4A6D-B77A-61179D439B24}">
      <dsp:nvSpPr>
        <dsp:cNvPr id="0" name=""/>
        <dsp:cNvSpPr/>
      </dsp:nvSpPr>
      <dsp:spPr>
        <a:xfrm>
          <a:off x="3855209" y="4413307"/>
          <a:ext cx="2700001" cy="50408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Artificial Neural Networks</a:t>
          </a:r>
        </a:p>
      </dsp:txBody>
      <dsp:txXfrm>
        <a:off x="3855209" y="4413307"/>
        <a:ext cx="2700001" cy="504085"/>
      </dsp:txXfrm>
    </dsp:sp>
    <dsp:sp modelId="{864A4231-2A0B-4532-9383-44E78D008DD5}">
      <dsp:nvSpPr>
        <dsp:cNvPr id="0" name=""/>
        <dsp:cNvSpPr/>
      </dsp:nvSpPr>
      <dsp:spPr>
        <a:xfrm>
          <a:off x="6885891" y="3783200"/>
          <a:ext cx="1653399" cy="504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Feedforward Neural Network</a:t>
          </a:r>
        </a:p>
      </dsp:txBody>
      <dsp:txXfrm>
        <a:off x="6885891" y="3783200"/>
        <a:ext cx="1653399" cy="504085"/>
      </dsp:txXfrm>
    </dsp:sp>
    <dsp:sp modelId="{99347205-A3E2-42CD-BFB9-7088C50A9890}">
      <dsp:nvSpPr>
        <dsp:cNvPr id="0" name=""/>
        <dsp:cNvSpPr/>
      </dsp:nvSpPr>
      <dsp:spPr>
        <a:xfrm>
          <a:off x="6885891" y="4413307"/>
          <a:ext cx="1653399" cy="504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Recurrent Neural Network</a:t>
          </a:r>
        </a:p>
      </dsp:txBody>
      <dsp:txXfrm>
        <a:off x="6885891" y="4413307"/>
        <a:ext cx="1653399" cy="504085"/>
      </dsp:txXfrm>
    </dsp:sp>
    <dsp:sp modelId="{E2D4A0CB-2F9D-48BF-BE80-0AE3B2F030E6}">
      <dsp:nvSpPr>
        <dsp:cNvPr id="0" name=""/>
        <dsp:cNvSpPr/>
      </dsp:nvSpPr>
      <dsp:spPr>
        <a:xfrm>
          <a:off x="6885891" y="5043413"/>
          <a:ext cx="1653399" cy="504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Bahnschrift Light" panose="020B0502040204020203" pitchFamily="34" charset="0"/>
            </a:rPr>
            <a:t>Convolutional Neural Network</a:t>
          </a:r>
        </a:p>
      </dsp:txBody>
      <dsp:txXfrm>
        <a:off x="6885891" y="5043413"/>
        <a:ext cx="1653399" cy="5040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AF1F4-6858-4175-8DAC-7B9FC8B3AD57}">
      <dsp:nvSpPr>
        <dsp:cNvPr id="0" name=""/>
        <dsp:cNvSpPr/>
      </dsp:nvSpPr>
      <dsp:spPr>
        <a:xfrm>
          <a:off x="2742007" y="2511706"/>
          <a:ext cx="626118" cy="209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059" y="0"/>
              </a:lnTo>
              <a:lnTo>
                <a:pt x="313059" y="2090127"/>
              </a:lnTo>
              <a:lnTo>
                <a:pt x="626118" y="20901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000519" y="3502222"/>
        <a:ext cx="109094" cy="109094"/>
      </dsp:txXfrm>
    </dsp:sp>
    <dsp:sp modelId="{84DCD919-9A09-4D7A-B068-468E35DBBA06}">
      <dsp:nvSpPr>
        <dsp:cNvPr id="0" name=""/>
        <dsp:cNvSpPr/>
      </dsp:nvSpPr>
      <dsp:spPr>
        <a:xfrm>
          <a:off x="2742007" y="2511706"/>
          <a:ext cx="626118" cy="139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059" y="0"/>
              </a:lnTo>
              <a:lnTo>
                <a:pt x="313059" y="1393418"/>
              </a:lnTo>
              <a:lnTo>
                <a:pt x="626118" y="13934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6876" y="3170224"/>
        <a:ext cx="76381" cy="76381"/>
      </dsp:txXfrm>
    </dsp:sp>
    <dsp:sp modelId="{46A11FC2-E333-4F54-9D30-9DD7D715A428}">
      <dsp:nvSpPr>
        <dsp:cNvPr id="0" name=""/>
        <dsp:cNvSpPr/>
      </dsp:nvSpPr>
      <dsp:spPr>
        <a:xfrm>
          <a:off x="2742007" y="2511706"/>
          <a:ext cx="626118" cy="69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059" y="0"/>
              </a:lnTo>
              <a:lnTo>
                <a:pt x="313059" y="696709"/>
              </a:lnTo>
              <a:lnTo>
                <a:pt x="626118" y="6967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1649" y="2836642"/>
        <a:ext cx="46835" cy="46835"/>
      </dsp:txXfrm>
    </dsp:sp>
    <dsp:sp modelId="{963C8E85-C6D5-4576-A2F7-FD19B9F7869E}">
      <dsp:nvSpPr>
        <dsp:cNvPr id="0" name=""/>
        <dsp:cNvSpPr/>
      </dsp:nvSpPr>
      <dsp:spPr>
        <a:xfrm>
          <a:off x="2742007" y="2465986"/>
          <a:ext cx="6261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118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9414" y="2496053"/>
        <a:ext cx="31305" cy="31305"/>
      </dsp:txXfrm>
    </dsp:sp>
    <dsp:sp modelId="{2BB0BA11-0540-443A-9EE4-FE1DFFED620F}">
      <dsp:nvSpPr>
        <dsp:cNvPr id="0" name=""/>
        <dsp:cNvSpPr/>
      </dsp:nvSpPr>
      <dsp:spPr>
        <a:xfrm>
          <a:off x="2742007" y="1814996"/>
          <a:ext cx="626118" cy="696709"/>
        </a:xfrm>
        <a:custGeom>
          <a:avLst/>
          <a:gdLst/>
          <a:ahLst/>
          <a:cxnLst/>
          <a:rect l="0" t="0" r="0" b="0"/>
          <a:pathLst>
            <a:path>
              <a:moveTo>
                <a:pt x="0" y="696709"/>
              </a:moveTo>
              <a:lnTo>
                <a:pt x="313059" y="696709"/>
              </a:lnTo>
              <a:lnTo>
                <a:pt x="313059" y="0"/>
              </a:lnTo>
              <a:lnTo>
                <a:pt x="62611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1649" y="2139933"/>
        <a:ext cx="46835" cy="46835"/>
      </dsp:txXfrm>
    </dsp:sp>
    <dsp:sp modelId="{9063E1DF-8AEF-44A6-ABAF-5C2C07FC1BD6}">
      <dsp:nvSpPr>
        <dsp:cNvPr id="0" name=""/>
        <dsp:cNvSpPr/>
      </dsp:nvSpPr>
      <dsp:spPr>
        <a:xfrm>
          <a:off x="2742007" y="1118287"/>
          <a:ext cx="626118" cy="1393418"/>
        </a:xfrm>
        <a:custGeom>
          <a:avLst/>
          <a:gdLst/>
          <a:ahLst/>
          <a:cxnLst/>
          <a:rect l="0" t="0" r="0" b="0"/>
          <a:pathLst>
            <a:path>
              <a:moveTo>
                <a:pt x="0" y="1393418"/>
              </a:moveTo>
              <a:lnTo>
                <a:pt x="313059" y="1393418"/>
              </a:lnTo>
              <a:lnTo>
                <a:pt x="313059" y="0"/>
              </a:lnTo>
              <a:lnTo>
                <a:pt x="62611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6876" y="1776806"/>
        <a:ext cx="76381" cy="76381"/>
      </dsp:txXfrm>
    </dsp:sp>
    <dsp:sp modelId="{3C80B260-8441-4057-BFD1-428292FFFE51}">
      <dsp:nvSpPr>
        <dsp:cNvPr id="0" name=""/>
        <dsp:cNvSpPr/>
      </dsp:nvSpPr>
      <dsp:spPr>
        <a:xfrm>
          <a:off x="2742007" y="421578"/>
          <a:ext cx="626118" cy="2090127"/>
        </a:xfrm>
        <a:custGeom>
          <a:avLst/>
          <a:gdLst/>
          <a:ahLst/>
          <a:cxnLst/>
          <a:rect l="0" t="0" r="0" b="0"/>
          <a:pathLst>
            <a:path>
              <a:moveTo>
                <a:pt x="0" y="2090127"/>
              </a:moveTo>
              <a:lnTo>
                <a:pt x="313059" y="2090127"/>
              </a:lnTo>
              <a:lnTo>
                <a:pt x="313059" y="0"/>
              </a:lnTo>
              <a:lnTo>
                <a:pt x="62611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000519" y="1412095"/>
        <a:ext cx="109094" cy="109094"/>
      </dsp:txXfrm>
    </dsp:sp>
    <dsp:sp modelId="{286BA1B3-9469-4CE9-B163-D0EAB8FAAA5C}">
      <dsp:nvSpPr>
        <dsp:cNvPr id="0" name=""/>
        <dsp:cNvSpPr/>
      </dsp:nvSpPr>
      <dsp:spPr>
        <a:xfrm rot="5400000" flipV="1">
          <a:off x="-64302" y="2217101"/>
          <a:ext cx="5023412" cy="58920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u="none" kern="1200" dirty="0">
              <a:latin typeface="Bahnschrift Light" panose="020B0502040204020203" pitchFamily="34" charset="0"/>
            </a:rPr>
            <a:t>Regressors</a:t>
          </a:r>
          <a:endParaRPr lang="en-US" sz="3900" u="none" kern="1200" dirty="0">
            <a:latin typeface="Bahnschrift Light" panose="020B0502040204020203" pitchFamily="34" charset="0"/>
          </a:endParaRPr>
        </a:p>
      </dsp:txBody>
      <dsp:txXfrm rot="10800000">
        <a:off x="-64302" y="2217101"/>
        <a:ext cx="5023412" cy="589209"/>
      </dsp:txXfrm>
    </dsp:sp>
    <dsp:sp modelId="{56EE5F0A-1FAD-4B3F-AE8C-9DD85C217E21}">
      <dsp:nvSpPr>
        <dsp:cNvPr id="0" name=""/>
        <dsp:cNvSpPr/>
      </dsp:nvSpPr>
      <dsp:spPr>
        <a:xfrm>
          <a:off x="3368126" y="192530"/>
          <a:ext cx="5913309" cy="45809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none" kern="1200" dirty="0">
              <a:latin typeface="Bahnschrift Light" panose="020B0502040204020203" pitchFamily="34" charset="0"/>
            </a:rPr>
            <a:t>Linear</a:t>
          </a:r>
          <a:r>
            <a:rPr lang="en-US" sz="1600" b="1" u="none" kern="1200" dirty="0">
              <a:latin typeface="Bahnschrift Light" panose="020B0502040204020203" pitchFamily="34" charset="0"/>
            </a:rPr>
            <a:t> Regression</a:t>
          </a:r>
          <a:endParaRPr lang="en-US" sz="1600" u="none" kern="1200" dirty="0">
            <a:latin typeface="Bahnschrift Light" panose="020B0502040204020203" pitchFamily="34" charset="0"/>
          </a:endParaRPr>
        </a:p>
      </dsp:txBody>
      <dsp:txXfrm>
        <a:off x="3368126" y="192530"/>
        <a:ext cx="5913309" cy="458096"/>
      </dsp:txXfrm>
    </dsp:sp>
    <dsp:sp modelId="{E8CA93E2-2DC6-43E8-B520-9AD6F57847AE}">
      <dsp:nvSpPr>
        <dsp:cNvPr id="0" name=""/>
        <dsp:cNvSpPr/>
      </dsp:nvSpPr>
      <dsp:spPr>
        <a:xfrm>
          <a:off x="3368126" y="889239"/>
          <a:ext cx="5913309" cy="45809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none" kern="1200" dirty="0">
              <a:latin typeface="Bahnschrift Light" panose="020B0502040204020203" pitchFamily="34" charset="0"/>
            </a:rPr>
            <a:t>Polynomial </a:t>
          </a:r>
          <a:r>
            <a:rPr lang="en-US" sz="1600" b="1" u="none" kern="1200" dirty="0">
              <a:latin typeface="Bahnschrift Light" panose="020B0502040204020203" pitchFamily="34" charset="0"/>
            </a:rPr>
            <a:t>Regression</a:t>
          </a:r>
          <a:endParaRPr lang="en-US" sz="1600" u="none" kern="1200" dirty="0">
            <a:latin typeface="Bahnschrift Light" panose="020B0502040204020203" pitchFamily="34" charset="0"/>
          </a:endParaRPr>
        </a:p>
      </dsp:txBody>
      <dsp:txXfrm>
        <a:off x="3368126" y="889239"/>
        <a:ext cx="5913309" cy="458096"/>
      </dsp:txXfrm>
    </dsp:sp>
    <dsp:sp modelId="{7BED99AD-467F-47E6-AE69-1FA36D86FB47}">
      <dsp:nvSpPr>
        <dsp:cNvPr id="0" name=""/>
        <dsp:cNvSpPr/>
      </dsp:nvSpPr>
      <dsp:spPr>
        <a:xfrm>
          <a:off x="3368126" y="1585948"/>
          <a:ext cx="5913309" cy="45809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latin typeface="Bahnschrift Light" panose="020B0502040204020203" pitchFamily="34" charset="0"/>
            </a:rPr>
            <a:t>k-Nearest Neighbors (</a:t>
          </a:r>
          <a:r>
            <a:rPr lang="en-US" sz="1600" b="1" u="none" kern="1200" dirty="0" err="1">
              <a:latin typeface="Bahnschrift Light" panose="020B0502040204020203" pitchFamily="34" charset="0"/>
            </a:rPr>
            <a:t>kNN</a:t>
          </a:r>
          <a:r>
            <a:rPr lang="en-US" sz="1600" b="1" u="none" kern="1200" dirty="0">
              <a:latin typeface="Bahnschrift Light" panose="020B0502040204020203" pitchFamily="34" charset="0"/>
            </a:rPr>
            <a:t>)</a:t>
          </a:r>
          <a:endParaRPr lang="en-US" sz="1600" u="none" kern="1200" dirty="0">
            <a:latin typeface="Bahnschrift Light" panose="020B0502040204020203" pitchFamily="34" charset="0"/>
          </a:endParaRPr>
        </a:p>
      </dsp:txBody>
      <dsp:txXfrm>
        <a:off x="3368126" y="1585948"/>
        <a:ext cx="5913309" cy="458096"/>
      </dsp:txXfrm>
    </dsp:sp>
    <dsp:sp modelId="{14A7068D-917A-4C5A-AF53-DEBECF7D846D}">
      <dsp:nvSpPr>
        <dsp:cNvPr id="0" name=""/>
        <dsp:cNvSpPr/>
      </dsp:nvSpPr>
      <dsp:spPr>
        <a:xfrm>
          <a:off x="3368126" y="2282657"/>
          <a:ext cx="5913309" cy="45809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latin typeface="Bahnschrift Light" panose="020B0502040204020203" pitchFamily="34" charset="0"/>
            </a:rPr>
            <a:t>Ridge Regression</a:t>
          </a:r>
          <a:endParaRPr lang="en-US" sz="1600" u="none" kern="1200" dirty="0">
            <a:latin typeface="Bahnschrift Light" panose="020B0502040204020203" pitchFamily="34" charset="0"/>
          </a:endParaRPr>
        </a:p>
      </dsp:txBody>
      <dsp:txXfrm>
        <a:off x="3368126" y="2282657"/>
        <a:ext cx="5913309" cy="458096"/>
      </dsp:txXfrm>
    </dsp:sp>
    <dsp:sp modelId="{0561860B-B4F2-445F-A353-5803C40D0FFF}">
      <dsp:nvSpPr>
        <dsp:cNvPr id="0" name=""/>
        <dsp:cNvSpPr/>
      </dsp:nvSpPr>
      <dsp:spPr>
        <a:xfrm>
          <a:off x="3368126" y="2979366"/>
          <a:ext cx="5913309" cy="45809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latin typeface="Bahnschrift Light" panose="020B0502040204020203" pitchFamily="34" charset="0"/>
            </a:rPr>
            <a:t>Lasso Regression</a:t>
          </a:r>
          <a:endParaRPr lang="en-US" sz="1600" u="none" kern="1200" dirty="0">
            <a:latin typeface="Bahnschrift Light" panose="020B0502040204020203" pitchFamily="34" charset="0"/>
          </a:endParaRPr>
        </a:p>
      </dsp:txBody>
      <dsp:txXfrm>
        <a:off x="3368126" y="2979366"/>
        <a:ext cx="5913309" cy="458096"/>
      </dsp:txXfrm>
    </dsp:sp>
    <dsp:sp modelId="{39B3E89E-7D2C-48F3-8882-8B78261D6354}">
      <dsp:nvSpPr>
        <dsp:cNvPr id="0" name=""/>
        <dsp:cNvSpPr/>
      </dsp:nvSpPr>
      <dsp:spPr>
        <a:xfrm>
          <a:off x="3368126" y="3676075"/>
          <a:ext cx="5913309" cy="45809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latin typeface="Bahnschrift Light" panose="020B0502040204020203" pitchFamily="34" charset="0"/>
            </a:rPr>
            <a:t>Elastic Net Regression</a:t>
          </a:r>
          <a:endParaRPr lang="en-US" sz="1600" u="none" kern="1200" dirty="0">
            <a:latin typeface="Bahnschrift Light" panose="020B0502040204020203" pitchFamily="34" charset="0"/>
          </a:endParaRPr>
        </a:p>
      </dsp:txBody>
      <dsp:txXfrm>
        <a:off x="3368126" y="3676075"/>
        <a:ext cx="5913309" cy="458096"/>
      </dsp:txXfrm>
    </dsp:sp>
    <dsp:sp modelId="{2F20F3A2-7A58-4A6D-B77A-61179D439B24}">
      <dsp:nvSpPr>
        <dsp:cNvPr id="0" name=""/>
        <dsp:cNvSpPr/>
      </dsp:nvSpPr>
      <dsp:spPr>
        <a:xfrm>
          <a:off x="3368126" y="4372784"/>
          <a:ext cx="5913309" cy="45809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latin typeface="Bahnschrift Light" panose="020B0502040204020203" pitchFamily="34" charset="0"/>
            </a:rPr>
            <a:t>Artificial Neural Networks</a:t>
          </a:r>
          <a:endParaRPr lang="en-US" sz="1600" u="none" kern="1200" dirty="0">
            <a:latin typeface="Bahnschrift Light" panose="020B0502040204020203" pitchFamily="34" charset="0"/>
          </a:endParaRPr>
        </a:p>
      </dsp:txBody>
      <dsp:txXfrm>
        <a:off x="3368126" y="4372784"/>
        <a:ext cx="5913309" cy="4580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15F0E-30CF-4F83-BAFF-FD251C18D14F}">
      <dsp:nvSpPr>
        <dsp:cNvPr id="0" name=""/>
        <dsp:cNvSpPr/>
      </dsp:nvSpPr>
      <dsp:spPr>
        <a:xfrm>
          <a:off x="5869815" y="2311289"/>
          <a:ext cx="286309" cy="223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213"/>
              </a:lnTo>
              <a:lnTo>
                <a:pt x="286309" y="2233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5D855-F002-4726-910F-C378768E09A3}">
      <dsp:nvSpPr>
        <dsp:cNvPr id="0" name=""/>
        <dsp:cNvSpPr/>
      </dsp:nvSpPr>
      <dsp:spPr>
        <a:xfrm>
          <a:off x="5869815" y="2311289"/>
          <a:ext cx="286309" cy="878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015"/>
              </a:lnTo>
              <a:lnTo>
                <a:pt x="286309" y="8780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94037-EC16-4554-8950-203C093D958E}">
      <dsp:nvSpPr>
        <dsp:cNvPr id="0" name=""/>
        <dsp:cNvSpPr/>
      </dsp:nvSpPr>
      <dsp:spPr>
        <a:xfrm>
          <a:off x="5478525" y="956091"/>
          <a:ext cx="1154781" cy="4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16"/>
              </a:lnTo>
              <a:lnTo>
                <a:pt x="1154781" y="200416"/>
              </a:lnTo>
              <a:lnTo>
                <a:pt x="1154781" y="4008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39D99-1053-41F6-97D0-EF593DFC92BF}">
      <dsp:nvSpPr>
        <dsp:cNvPr id="0" name=""/>
        <dsp:cNvSpPr/>
      </dsp:nvSpPr>
      <dsp:spPr>
        <a:xfrm>
          <a:off x="3560252" y="2311289"/>
          <a:ext cx="286309" cy="878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015"/>
              </a:lnTo>
              <a:lnTo>
                <a:pt x="286309" y="8780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228FC-A769-4E45-8013-622E091C46FB}">
      <dsp:nvSpPr>
        <dsp:cNvPr id="0" name=""/>
        <dsp:cNvSpPr/>
      </dsp:nvSpPr>
      <dsp:spPr>
        <a:xfrm>
          <a:off x="4323744" y="956091"/>
          <a:ext cx="1154781" cy="400833"/>
        </a:xfrm>
        <a:custGeom>
          <a:avLst/>
          <a:gdLst/>
          <a:ahLst/>
          <a:cxnLst/>
          <a:rect l="0" t="0" r="0" b="0"/>
          <a:pathLst>
            <a:path>
              <a:moveTo>
                <a:pt x="1154781" y="0"/>
              </a:moveTo>
              <a:lnTo>
                <a:pt x="1154781" y="200416"/>
              </a:lnTo>
              <a:lnTo>
                <a:pt x="0" y="200416"/>
              </a:lnTo>
              <a:lnTo>
                <a:pt x="0" y="4008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C61D-8453-4DB0-9DC2-1AEDA72817C5}">
      <dsp:nvSpPr>
        <dsp:cNvPr id="0" name=""/>
        <dsp:cNvSpPr/>
      </dsp:nvSpPr>
      <dsp:spPr>
        <a:xfrm>
          <a:off x="4524160" y="1726"/>
          <a:ext cx="1908729" cy="954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Bahnschrift Light" panose="020B0502040204020203" pitchFamily="34" charset="0"/>
            </a:rPr>
            <a:t>Ensemble Learning</a:t>
          </a:r>
        </a:p>
      </dsp:txBody>
      <dsp:txXfrm>
        <a:off x="4524160" y="1726"/>
        <a:ext cx="1908729" cy="954364"/>
      </dsp:txXfrm>
    </dsp:sp>
    <dsp:sp modelId="{A8D7A024-9C40-4E1F-9ED3-05B45D976DA7}">
      <dsp:nvSpPr>
        <dsp:cNvPr id="0" name=""/>
        <dsp:cNvSpPr/>
      </dsp:nvSpPr>
      <dsp:spPr>
        <a:xfrm>
          <a:off x="3369379" y="1356924"/>
          <a:ext cx="1908729" cy="954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Bahnschrift Light" panose="020B0502040204020203" pitchFamily="34" charset="0"/>
            </a:rPr>
            <a:t>Bagging</a:t>
          </a:r>
        </a:p>
      </dsp:txBody>
      <dsp:txXfrm>
        <a:off x="3369379" y="1356924"/>
        <a:ext cx="1908729" cy="954364"/>
      </dsp:txXfrm>
    </dsp:sp>
    <dsp:sp modelId="{3A6B08A4-5F5C-4F3E-B4EA-F4C041EFA362}">
      <dsp:nvSpPr>
        <dsp:cNvPr id="0" name=""/>
        <dsp:cNvSpPr/>
      </dsp:nvSpPr>
      <dsp:spPr>
        <a:xfrm>
          <a:off x="3846561" y="2712122"/>
          <a:ext cx="1908729" cy="9543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Bahnschrift Light" panose="020B0502040204020203" pitchFamily="34" charset="0"/>
            </a:rPr>
            <a:t>Random Forest</a:t>
          </a:r>
        </a:p>
      </dsp:txBody>
      <dsp:txXfrm>
        <a:off x="3846561" y="2712122"/>
        <a:ext cx="1908729" cy="954364"/>
      </dsp:txXfrm>
    </dsp:sp>
    <dsp:sp modelId="{15B58754-F1E4-49AC-8E02-4088AE259652}">
      <dsp:nvSpPr>
        <dsp:cNvPr id="0" name=""/>
        <dsp:cNvSpPr/>
      </dsp:nvSpPr>
      <dsp:spPr>
        <a:xfrm>
          <a:off x="5678942" y="1356924"/>
          <a:ext cx="1908729" cy="954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Bahnschrift Light" panose="020B0502040204020203" pitchFamily="34" charset="0"/>
            </a:rPr>
            <a:t>Boosting</a:t>
          </a:r>
        </a:p>
      </dsp:txBody>
      <dsp:txXfrm>
        <a:off x="5678942" y="1356924"/>
        <a:ext cx="1908729" cy="954364"/>
      </dsp:txXfrm>
    </dsp:sp>
    <dsp:sp modelId="{4F61588F-EB85-4F6C-AA1F-35F8C4D64926}">
      <dsp:nvSpPr>
        <dsp:cNvPr id="0" name=""/>
        <dsp:cNvSpPr/>
      </dsp:nvSpPr>
      <dsp:spPr>
        <a:xfrm>
          <a:off x="6156124" y="2712122"/>
          <a:ext cx="1908729" cy="9543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Bahnschrift Light" panose="020B0502040204020203" pitchFamily="34" charset="0"/>
            </a:rPr>
            <a:t>AdaBoost</a:t>
          </a:r>
        </a:p>
      </dsp:txBody>
      <dsp:txXfrm>
        <a:off x="6156124" y="2712122"/>
        <a:ext cx="1908729" cy="954364"/>
      </dsp:txXfrm>
    </dsp:sp>
    <dsp:sp modelId="{F3C19D92-514B-4E91-BC8E-E2BCC82AEA6D}">
      <dsp:nvSpPr>
        <dsp:cNvPr id="0" name=""/>
        <dsp:cNvSpPr/>
      </dsp:nvSpPr>
      <dsp:spPr>
        <a:xfrm>
          <a:off x="6156124" y="4067320"/>
          <a:ext cx="1908729" cy="9543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Bahnschrift Light" panose="020B0502040204020203" pitchFamily="34" charset="0"/>
            </a:rPr>
            <a:t>Gradient Boost</a:t>
          </a:r>
        </a:p>
      </dsp:txBody>
      <dsp:txXfrm>
        <a:off x="6156124" y="4067320"/>
        <a:ext cx="1908729" cy="954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BB1E0-FF72-4D7C-8E20-B25614E7178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F9DE2-B05A-4382-927A-05F3426CC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4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5B8-7143-4D6F-A8DE-4E654BD92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37B69-F06B-4649-B0D1-D7A2ECE0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7DCA-D2C1-4235-BF53-BA9F1CDE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5CC2-9774-4DA2-8FBD-5C533030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6A82-3AE4-46B8-A49A-1DEE6368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7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45ED-4594-45B0-BD75-5DAFFBB3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24B1-BD73-4A1C-96DC-FA961942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96D58-0866-4283-9A44-4E4B50B0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B3A0-4631-41F3-81F4-7C7E2597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A8A9-CAD0-48A0-9A39-C04B6AC9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1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3DAA3-6D7B-4B4C-98C1-000052859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1BB0F-0463-4923-B518-A11C1C03D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F630-5081-48F7-B82D-A487AD00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B739-FD17-4087-89DD-58BDAC8C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BE6F-11DE-4664-93DE-B2971A3C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6355-9E8E-47EA-856E-839C0DED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EA96-FD1F-4AF3-B123-2412744C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1943-4E3E-4A09-BDC8-0D3641DC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9F8B-26B0-4B9C-A639-3DA2D0EA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9115-4DCE-4C13-BE4E-A27DEA0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IT Guwahati (IITG): Courses, Admission 2024, Cutoff, Fees, Rankings,  Placements">
            <a:extLst>
              <a:ext uri="{FF2B5EF4-FFF2-40B4-BE49-F238E27FC236}">
                <a16:creationId xmlns:a16="http://schemas.microsoft.com/office/drawing/2014/main" id="{F06A029E-42ED-451A-90E3-EFA2988F36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" y="5934895"/>
            <a:ext cx="862511" cy="8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9882-7B08-43FD-AF63-91D3CEA8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7C2F9-B68C-4FFB-BD88-A9C5C334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2300-B18A-4176-A0A7-5781E39D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739F-1153-4192-81A4-B521F891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3E2-7A14-44FB-A6FC-AAA7EB4F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FE5D-D6B9-4F22-8831-D6D5DA4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AE34-6960-430F-A5C5-5A0F4415F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5FDF7-ECC1-434F-BEF0-FE7FA1FE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4F962-5924-417D-8AB7-7913F977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B47C-3629-4ED8-9F11-52295B2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C277-809F-48D3-A73F-2C73B27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9D7B-2910-4A97-8316-2CC9C7A2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A03C-A82D-4E8D-9ABB-4FFAFD39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AE38F-555A-4CCC-B6CA-791FBED3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47E22-68AA-459A-9F5F-024BA8AD0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1BFB-C7B3-4048-B6B0-97120C04A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7E030-2E3F-400F-89A5-3290A0D6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9248F-8BAF-4886-9F67-16FD4CA7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E1B73-B866-4291-8631-1A871496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5067-B842-4915-B2B5-472230BC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746E3-F253-47C9-8D77-3D3FB212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A0EBE-A566-4039-BBE8-2F102ED4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9C54E-7D05-4DC2-9359-812AF0B5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6F0B9-A7F9-4329-B3BB-046ACC00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35C44-C07F-4934-9C01-F92553CB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DE36-F092-48F7-BC55-D288EF42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1E1B-8505-4B20-8BED-9ACAB984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D569-FDCF-4D93-8A5D-9DE93D56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4E525-A6E5-4294-A329-0E36028D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C1BD-29E4-440C-A71A-689E461B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3BE86-A78F-4A15-81CD-387748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4D362-6657-43FA-AC18-20B304A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E5F0-5088-40B6-8988-13A71598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A599-0DDE-42FA-BA42-ED29484C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EA02-4986-422D-956A-8DF97A4E7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95A0B-C958-4712-B90C-E7507EA9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3BBE-06D1-44B6-B2E7-A7E10C67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A78D-6FE0-433F-A39C-D5B89E6D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8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31464-CCD2-4FB5-9C4B-0EB897BD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68BC-70AC-4F89-BA40-1F553439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1643-051C-4D31-BD57-1A7C4896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97B9-F12D-400D-B90C-ECC49F6F927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6278-99BA-47F7-8B6C-C2291497E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0FE4-2F29-4F32-A5A2-5595BA774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D3FF-77CE-4C6D-BD3D-A6C87FDB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842" y="727796"/>
            <a:ext cx="7570818" cy="1828800"/>
          </a:xfrm>
          <a:noFill/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sz="4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Introduction to Machine Learning</a:t>
            </a:r>
            <a:br>
              <a:rPr lang="en-US" sz="4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Understanding the Basics</a:t>
            </a:r>
            <a:r>
              <a:rPr lang="en-IN" sz="4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n-US" altLang="en-US" sz="9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766551" y="4704380"/>
            <a:ext cx="739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660033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 Anirban Dasgupta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660033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660033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Electronics and Electrical Engineering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660033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Indian Institute of Technology Guwahati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1784CB-20D3-47E2-8FE4-810AC8F17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242" y="6187310"/>
            <a:ext cx="3998019" cy="5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N" sz="2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January 2025</a:t>
            </a:r>
          </a:p>
        </p:txBody>
      </p:sp>
      <p:pic>
        <p:nvPicPr>
          <p:cNvPr id="1028" name="Picture 4" descr="IIT Guwahati (IITG): Courses, Admission 2024, Cutoff, Fees, Rankings,  Placements">
            <a:extLst>
              <a:ext uri="{FF2B5EF4-FFF2-40B4-BE49-F238E27FC236}">
                <a16:creationId xmlns:a16="http://schemas.microsoft.com/office/drawing/2014/main" id="{96852FD4-1DFF-4007-940A-7DB7AC7F3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86" y="2716088"/>
            <a:ext cx="18713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9D37BD-E486-45A7-985B-8E916AE7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020" y="0"/>
            <a:ext cx="22079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Regression in Machine Learning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D6EE48BE-B2CA-4CD9-9D9E-7ECB4D85B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242148"/>
              </p:ext>
            </p:extLst>
          </p:nvPr>
        </p:nvGraphicFramePr>
        <p:xfrm>
          <a:off x="395093" y="1307940"/>
          <a:ext cx="11434234" cy="502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2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Ensemble Learning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A9623A6-A6C7-4CD0-B068-E9C7A6DA1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454238"/>
              </p:ext>
            </p:extLst>
          </p:nvPr>
        </p:nvGraphicFramePr>
        <p:xfrm>
          <a:off x="395093" y="1307940"/>
          <a:ext cx="11434234" cy="502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C3A5E95-DE92-4C0D-AAC1-955F9B1AA01D}"/>
              </a:ext>
            </a:extLst>
          </p:cNvPr>
          <p:cNvSpPr txBox="1"/>
          <p:nvPr/>
        </p:nvSpPr>
        <p:spPr>
          <a:xfrm>
            <a:off x="206405" y="1447928"/>
            <a:ext cx="347782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Ensemble learning is the process by which multiple models are strategically generated and combined.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0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Clustering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A9623A6-A6C7-4CD0-B068-E9C7A6DA1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304343"/>
              </p:ext>
            </p:extLst>
          </p:nvPr>
        </p:nvGraphicFramePr>
        <p:xfrm>
          <a:off x="395093" y="1307940"/>
          <a:ext cx="11434234" cy="502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6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Density Estimation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A9623A6-A6C7-4CD0-B068-E9C7A6DA1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345177"/>
              </p:ext>
            </p:extLst>
          </p:nvPr>
        </p:nvGraphicFramePr>
        <p:xfrm>
          <a:off x="2534611" y="1503249"/>
          <a:ext cx="8047571" cy="215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B8A030-665D-47A2-9910-E14F439D202B}"/>
              </a:ext>
            </a:extLst>
          </p:cNvPr>
          <p:cNvSpPr txBox="1"/>
          <p:nvPr/>
        </p:nvSpPr>
        <p:spPr>
          <a:xfrm>
            <a:off x="8984201" y="5530789"/>
            <a:ext cx="217502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kernel density estimation (KDE)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722AE44-A468-4E92-8DF9-527171FA0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576998"/>
              </p:ext>
            </p:extLst>
          </p:nvPr>
        </p:nvGraphicFramePr>
        <p:xfrm>
          <a:off x="1609818" y="3059668"/>
          <a:ext cx="2591538" cy="262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EE94FD-ABB9-415A-9124-A43571B4FAA4}"/>
              </a:ext>
            </a:extLst>
          </p:cNvPr>
          <p:cNvSpPr txBox="1"/>
          <p:nvPr/>
        </p:nvSpPr>
        <p:spPr>
          <a:xfrm>
            <a:off x="8984201" y="2848537"/>
            <a:ext cx="21750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This is often the case when the data has two peaks (bimodal distribution) or many peaks (multimodal distribution).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50F22A3-545A-4D5B-A567-C307D2FFF809}"/>
              </a:ext>
            </a:extLst>
          </p:cNvPr>
          <p:cNvSpPr/>
          <p:nvPr/>
        </p:nvSpPr>
        <p:spPr>
          <a:xfrm>
            <a:off x="9827583" y="5091668"/>
            <a:ext cx="514904" cy="430246"/>
          </a:xfrm>
          <a:prstGeom prst="downArrow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29D4AD-0CD8-46BE-BD31-DCF0D57622BD}"/>
              </a:ext>
            </a:extLst>
          </p:cNvPr>
          <p:cNvSpPr/>
          <p:nvPr/>
        </p:nvSpPr>
        <p:spPr>
          <a:xfrm>
            <a:off x="817810" y="1693765"/>
            <a:ext cx="5680644" cy="4533900"/>
          </a:xfrm>
          <a:prstGeom prst="roundRect">
            <a:avLst/>
          </a:prstGeom>
          <a:gradFill>
            <a:gsLst>
              <a:gs pos="33000">
                <a:schemeClr val="bg1">
                  <a:alpha val="20000"/>
                </a:schemeClr>
              </a:gs>
              <a:gs pos="61000">
                <a:schemeClr val="tx1">
                  <a:alpha val="1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E0A52E-274E-4191-91A4-C113D1FEB7DB}"/>
              </a:ext>
            </a:extLst>
          </p:cNvPr>
          <p:cNvSpPr/>
          <p:nvPr/>
        </p:nvSpPr>
        <p:spPr>
          <a:xfrm>
            <a:off x="6618339" y="1693765"/>
            <a:ext cx="5366515" cy="4533900"/>
          </a:xfrm>
          <a:prstGeom prst="roundRect">
            <a:avLst/>
          </a:prstGeom>
          <a:gradFill>
            <a:gsLst>
              <a:gs pos="33000">
                <a:schemeClr val="bg1">
                  <a:alpha val="20000"/>
                </a:schemeClr>
              </a:gs>
              <a:gs pos="61000">
                <a:schemeClr val="tx1">
                  <a:alpha val="1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effectLst/>
                  <a:latin typeface="Bahnschrift Light" panose="020B0502040204020203" pitchFamily="34" charset="0"/>
                </a:rPr>
                <a:t>Dimensionality Reduction</a:t>
              </a:r>
              <a:endParaRPr lang="en-US" dirty="0">
                <a:solidFill>
                  <a:schemeClr val="bg1"/>
                </a:solidFill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8BEEBC0-451A-4793-97F9-C50613964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232751"/>
              </p:ext>
            </p:extLst>
          </p:nvPr>
        </p:nvGraphicFramePr>
        <p:xfrm>
          <a:off x="248575" y="1322773"/>
          <a:ext cx="11540971" cy="553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31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F8B3AB9-174C-4684-9C01-F5012AF807EA}"/>
              </a:ext>
            </a:extLst>
          </p:cNvPr>
          <p:cNvSpPr/>
          <p:nvPr/>
        </p:nvSpPr>
        <p:spPr>
          <a:xfrm>
            <a:off x="1510082" y="1716833"/>
            <a:ext cx="2831978" cy="8950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baseline="0">
                <a:latin typeface="Bahnschrift Light" panose="020B0502040204020203" pitchFamily="34" charset="0"/>
              </a:rPr>
              <a:t>Text Recognition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53785C-3DB0-48FF-BB59-E22BC0FF2153}"/>
              </a:ext>
            </a:extLst>
          </p:cNvPr>
          <p:cNvSpPr/>
          <p:nvPr/>
        </p:nvSpPr>
        <p:spPr>
          <a:xfrm>
            <a:off x="5032345" y="1848325"/>
            <a:ext cx="904875" cy="6463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959055-45B2-46CA-8626-A5ACB41F6DD7}"/>
              </a:ext>
            </a:extLst>
          </p:cNvPr>
          <p:cNvSpPr/>
          <p:nvPr/>
        </p:nvSpPr>
        <p:spPr>
          <a:xfrm>
            <a:off x="6774605" y="1716833"/>
            <a:ext cx="2831978" cy="8950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RNN, Transformers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CA17F-8410-461A-BEAE-DFC405A52372}"/>
              </a:ext>
            </a:extLst>
          </p:cNvPr>
          <p:cNvSpPr/>
          <p:nvPr/>
        </p:nvSpPr>
        <p:spPr>
          <a:xfrm>
            <a:off x="1510082" y="2723604"/>
            <a:ext cx="2831978" cy="8950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baseline="0" dirty="0">
                <a:latin typeface="Bahnschrift Light" panose="020B0502040204020203" pitchFamily="34" charset="0"/>
              </a:rPr>
              <a:t>Image Recognition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D15AE62-40AB-4693-B5D9-3D9D3E262FBB}"/>
              </a:ext>
            </a:extLst>
          </p:cNvPr>
          <p:cNvSpPr/>
          <p:nvPr/>
        </p:nvSpPr>
        <p:spPr>
          <a:xfrm>
            <a:off x="5032345" y="2847947"/>
            <a:ext cx="904875" cy="6463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ADF7B-47FD-4F9E-B7AA-2C302AA8684D}"/>
              </a:ext>
            </a:extLst>
          </p:cNvPr>
          <p:cNvSpPr/>
          <p:nvPr/>
        </p:nvSpPr>
        <p:spPr>
          <a:xfrm>
            <a:off x="6774605" y="2716455"/>
            <a:ext cx="2831978" cy="8950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baseline="0" dirty="0">
                <a:latin typeface="Bahnschrift Light" panose="020B0502040204020203" pitchFamily="34" charset="0"/>
              </a:rPr>
              <a:t>CNN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627FC0-B1BF-4DEF-A139-60D052F929EA}"/>
              </a:ext>
            </a:extLst>
          </p:cNvPr>
          <p:cNvSpPr/>
          <p:nvPr/>
        </p:nvSpPr>
        <p:spPr>
          <a:xfrm>
            <a:off x="1510082" y="3730375"/>
            <a:ext cx="2831978" cy="8950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baseline="0" dirty="0">
                <a:latin typeface="Bahnschrift Light" panose="020B0502040204020203" pitchFamily="34" charset="0"/>
              </a:rPr>
              <a:t>Object Recognition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10BD97F-510A-43C8-8B3C-24812170BBC5}"/>
              </a:ext>
            </a:extLst>
          </p:cNvPr>
          <p:cNvSpPr/>
          <p:nvPr/>
        </p:nvSpPr>
        <p:spPr>
          <a:xfrm>
            <a:off x="5032345" y="3847569"/>
            <a:ext cx="904875" cy="6463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7066C4-D490-44F1-B3CE-36FCC11EEBF8}"/>
              </a:ext>
            </a:extLst>
          </p:cNvPr>
          <p:cNvSpPr/>
          <p:nvPr/>
        </p:nvSpPr>
        <p:spPr>
          <a:xfrm>
            <a:off x="6774605" y="3716077"/>
            <a:ext cx="2831978" cy="8950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baseline="0" dirty="0">
                <a:latin typeface="Bahnschrift Light" panose="020B0502040204020203" pitchFamily="34" charset="0"/>
              </a:rPr>
              <a:t>RCNN, YOLO, SSD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2641C-7317-4FED-9232-069ED4CF848C}"/>
              </a:ext>
            </a:extLst>
          </p:cNvPr>
          <p:cNvSpPr/>
          <p:nvPr/>
        </p:nvSpPr>
        <p:spPr>
          <a:xfrm>
            <a:off x="1510082" y="4737146"/>
            <a:ext cx="2831978" cy="8950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baseline="0" dirty="0">
                <a:latin typeface="Bahnschrift Light" panose="020B0502040204020203" pitchFamily="34" charset="0"/>
              </a:rPr>
              <a:t>Time Series Analysis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51F1125-7C95-4037-A0C4-4870377E74B4}"/>
              </a:ext>
            </a:extLst>
          </p:cNvPr>
          <p:cNvSpPr/>
          <p:nvPr/>
        </p:nvSpPr>
        <p:spPr>
          <a:xfrm>
            <a:off x="5032345" y="4847191"/>
            <a:ext cx="904875" cy="6463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16DB6-6536-4F25-A501-0D18CDB2A4DE}"/>
              </a:ext>
            </a:extLst>
          </p:cNvPr>
          <p:cNvSpPr/>
          <p:nvPr/>
        </p:nvSpPr>
        <p:spPr>
          <a:xfrm>
            <a:off x="6774605" y="4715699"/>
            <a:ext cx="2831978" cy="8950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baseline="0" dirty="0">
                <a:latin typeface="Bahnschrift Light" panose="020B0502040204020203" pitchFamily="34" charset="0"/>
              </a:rPr>
              <a:t>RNN, Transformers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5711B7-AE69-4225-B211-68E9714D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61" y="279641"/>
            <a:ext cx="10515600" cy="958850"/>
          </a:xfrm>
          <a:solidFill>
            <a:srgbClr val="B80D4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33536-8229-46AA-AFA1-2606AECB4EAF}"/>
              </a:ext>
            </a:extLst>
          </p:cNvPr>
          <p:cNvSpPr/>
          <p:nvPr/>
        </p:nvSpPr>
        <p:spPr>
          <a:xfrm>
            <a:off x="436880" y="2548112"/>
            <a:ext cx="11318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Alpaydin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Ethem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Machine learning. MIT press, 2021.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Zhou,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Zhi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-Hua. Machine learning. Springer nature,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Sagi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Omer,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Lior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Rokach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"Ensemble learning: A survey." 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Wiley Interdisciplinary Reviews: Data Mining and Knowledge Discovery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8, no. 4,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Jordan, Michael I., and Tom M. Mitchell. "Machine learning: Trends, perspectives, and prospects." Science 349.6245, pp. 255-260,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Kunapuli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Gautam. 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Ensemble Methods for Machine Learning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Simon and Schuster, 2023.</a:t>
            </a:r>
          </a:p>
        </p:txBody>
      </p:sp>
    </p:spTree>
    <p:extLst>
      <p:ext uri="{BB962C8B-B14F-4D97-AF65-F5344CB8AC3E}">
        <p14:creationId xmlns:p14="http://schemas.microsoft.com/office/powerpoint/2010/main" val="335679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A0FE3D-023D-4CE9-9F4A-D11E4561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4" b="12937"/>
          <a:stretch/>
        </p:blipFill>
        <p:spPr>
          <a:xfrm>
            <a:off x="2930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6C74-4E40-4693-AA15-06B829B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  <a:solidFill>
            <a:schemeClr val="accent6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What is </a:t>
            </a:r>
            <a:r>
              <a:rPr lang="en-US" b="1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Machine Learning?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FE9FC9-8518-46F7-93C4-A7E27F612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432449"/>
              </p:ext>
            </p:extLst>
          </p:nvPr>
        </p:nvGraphicFramePr>
        <p:xfrm>
          <a:off x="39208" y="1926453"/>
          <a:ext cx="7213847" cy="4250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arallelogram 6">
            <a:extLst>
              <a:ext uri="{FF2B5EF4-FFF2-40B4-BE49-F238E27FC236}">
                <a16:creationId xmlns:a16="http://schemas.microsoft.com/office/drawing/2014/main" id="{AE126CBA-C75D-4258-A3FF-0C90192DCEE1}"/>
              </a:ext>
            </a:extLst>
          </p:cNvPr>
          <p:cNvSpPr/>
          <p:nvPr/>
        </p:nvSpPr>
        <p:spPr>
          <a:xfrm>
            <a:off x="3457575" y="365126"/>
            <a:ext cx="904875" cy="958850"/>
          </a:xfrm>
          <a:prstGeom prst="parallelogram">
            <a:avLst/>
          </a:prstGeom>
          <a:gradFill>
            <a:gsLst>
              <a:gs pos="33000">
                <a:srgbClr val="FFFF00">
                  <a:alpha val="20000"/>
                </a:srgbClr>
              </a:gs>
              <a:gs pos="54000">
                <a:schemeClr val="bg1">
                  <a:alpha val="20000"/>
                </a:schemeClr>
              </a:gs>
              <a:gs pos="73000">
                <a:srgbClr val="002060">
                  <a:alpha val="13000"/>
                </a:srgb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C067BE5-18A6-4D9C-A4C0-19251B1A3A55}"/>
              </a:ext>
            </a:extLst>
          </p:cNvPr>
          <p:cNvSpPr/>
          <p:nvPr/>
        </p:nvSpPr>
        <p:spPr>
          <a:xfrm>
            <a:off x="5362575" y="365126"/>
            <a:ext cx="904875" cy="958850"/>
          </a:xfrm>
          <a:prstGeom prst="parallelogram">
            <a:avLst/>
          </a:prstGeom>
          <a:gradFill>
            <a:gsLst>
              <a:gs pos="33000">
                <a:srgbClr val="FFFF00">
                  <a:alpha val="20000"/>
                </a:srgbClr>
              </a:gs>
              <a:gs pos="54000">
                <a:schemeClr val="bg1">
                  <a:alpha val="20000"/>
                </a:schemeClr>
              </a:gs>
              <a:gs pos="73000">
                <a:srgbClr val="002060">
                  <a:alpha val="13000"/>
                </a:srgb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EAD0114-A405-430D-AF5C-474AD6E7BF4B}"/>
              </a:ext>
            </a:extLst>
          </p:cNvPr>
          <p:cNvSpPr/>
          <p:nvPr/>
        </p:nvSpPr>
        <p:spPr>
          <a:xfrm>
            <a:off x="7267575" y="365126"/>
            <a:ext cx="904875" cy="958850"/>
          </a:xfrm>
          <a:prstGeom prst="parallelogram">
            <a:avLst/>
          </a:prstGeom>
          <a:gradFill>
            <a:gsLst>
              <a:gs pos="33000">
                <a:srgbClr val="FFFF00">
                  <a:alpha val="20000"/>
                </a:srgbClr>
              </a:gs>
              <a:gs pos="54000">
                <a:schemeClr val="bg1">
                  <a:alpha val="20000"/>
                </a:schemeClr>
              </a:gs>
              <a:gs pos="73000">
                <a:srgbClr val="002060">
                  <a:alpha val="13000"/>
                </a:srgb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1B0AC-6EBE-4AAC-BC2C-411C36E02D56}"/>
              </a:ext>
            </a:extLst>
          </p:cNvPr>
          <p:cNvSpPr txBox="1"/>
          <p:nvPr/>
        </p:nvSpPr>
        <p:spPr>
          <a:xfrm>
            <a:off x="6504235" y="3017063"/>
            <a:ext cx="497205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provides computers or computing systems the ability to automatically  learn  and improve from experience without being explicitly programmed</a:t>
            </a:r>
            <a:endParaRPr lang="en-US" sz="1400" dirty="0">
              <a:solidFill>
                <a:sysClr val="windowText" lastClr="000000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2CC20-39F0-429A-8383-EC679CA03A31}"/>
              </a:ext>
            </a:extLst>
          </p:cNvPr>
          <p:cNvSpPr txBox="1"/>
          <p:nvPr/>
        </p:nvSpPr>
        <p:spPr>
          <a:xfrm>
            <a:off x="6504235" y="2001172"/>
            <a:ext cx="49720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uses multiple layers to progressively extract higher level features from the raw input, with the features and classification both learned from data</a:t>
            </a:r>
            <a:endParaRPr lang="en-US" sz="1400" dirty="0">
              <a:solidFill>
                <a:sysClr val="windowText" lastClr="000000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87CE46-5D2C-47A0-9667-EBB0986E011D}"/>
              </a:ext>
            </a:extLst>
          </p:cNvPr>
          <p:cNvSpPr txBox="1"/>
          <p:nvPr/>
        </p:nvSpPr>
        <p:spPr>
          <a:xfrm>
            <a:off x="6504235" y="4032955"/>
            <a:ext cx="497205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Algorithms to mimic human intelligence with some logic rule which may or may not be trained through some data</a:t>
            </a:r>
            <a:endParaRPr lang="en-US" sz="1400" dirty="0">
              <a:solidFill>
                <a:sysClr val="windowText" lastClr="000000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6A9DED9-EBA9-4531-8E43-5E14DBED6B95}"/>
              </a:ext>
            </a:extLst>
          </p:cNvPr>
          <p:cNvGrpSpPr/>
          <p:nvPr/>
        </p:nvGrpSpPr>
        <p:grpSpPr>
          <a:xfrm>
            <a:off x="932155" y="1826219"/>
            <a:ext cx="10289220" cy="4350148"/>
            <a:chOff x="2879791" y="1826219"/>
            <a:chExt cx="6432418" cy="435014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0820DD2-4E79-47E0-A355-D2060EC204EB}"/>
                </a:ext>
              </a:extLst>
            </p:cNvPr>
            <p:cNvSpPr/>
            <p:nvPr/>
          </p:nvSpPr>
          <p:spPr>
            <a:xfrm>
              <a:off x="3604815" y="4227864"/>
              <a:ext cx="475616" cy="1585991"/>
            </a:xfrm>
            <a:custGeom>
              <a:avLst/>
              <a:gdLst>
                <a:gd name="connsiteX0" fmla="*/ 0 w 475616"/>
                <a:gd name="connsiteY0" fmla="*/ 0 h 1585991"/>
                <a:gd name="connsiteX1" fmla="*/ 237808 w 475616"/>
                <a:gd name="connsiteY1" fmla="*/ 0 h 1585991"/>
                <a:gd name="connsiteX2" fmla="*/ 237808 w 475616"/>
                <a:gd name="connsiteY2" fmla="*/ 1585991 h 1585991"/>
                <a:gd name="connsiteX3" fmla="*/ 475616 w 475616"/>
                <a:gd name="connsiteY3" fmla="*/ 1585991 h 158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616" h="1585991">
                  <a:moveTo>
                    <a:pt x="0" y="0"/>
                  </a:moveTo>
                  <a:lnTo>
                    <a:pt x="237808" y="0"/>
                  </a:lnTo>
                  <a:lnTo>
                    <a:pt x="237808" y="1585991"/>
                  </a:lnTo>
                  <a:lnTo>
                    <a:pt x="475616" y="1585991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113" tIns="751601" rIns="209115" bIns="75160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FDC09A-1150-4EA7-90DF-7BB51D60B412}"/>
                </a:ext>
              </a:extLst>
            </p:cNvPr>
            <p:cNvSpPr/>
            <p:nvPr/>
          </p:nvSpPr>
          <p:spPr>
            <a:xfrm>
              <a:off x="6458512" y="4907574"/>
              <a:ext cx="475616" cy="906280"/>
            </a:xfrm>
            <a:custGeom>
              <a:avLst/>
              <a:gdLst>
                <a:gd name="connsiteX0" fmla="*/ 0 w 475616"/>
                <a:gd name="connsiteY0" fmla="*/ 0 h 906280"/>
                <a:gd name="connsiteX1" fmla="*/ 237808 w 475616"/>
                <a:gd name="connsiteY1" fmla="*/ 0 h 906280"/>
                <a:gd name="connsiteX2" fmla="*/ 237808 w 475616"/>
                <a:gd name="connsiteY2" fmla="*/ 906280 h 906280"/>
                <a:gd name="connsiteX3" fmla="*/ 475616 w 475616"/>
                <a:gd name="connsiteY3" fmla="*/ 906280 h 90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616" h="906280">
                  <a:moveTo>
                    <a:pt x="0" y="0"/>
                  </a:moveTo>
                  <a:lnTo>
                    <a:pt x="237808" y="0"/>
                  </a:lnTo>
                  <a:lnTo>
                    <a:pt x="237808" y="906280"/>
                  </a:lnTo>
                  <a:lnTo>
                    <a:pt x="475616" y="90628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920" tIns="427553" rIns="224921" bIns="42755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89888D-9010-4156-AA8A-81742FA1CFC9}"/>
                </a:ext>
              </a:extLst>
            </p:cNvPr>
            <p:cNvSpPr/>
            <p:nvPr/>
          </p:nvSpPr>
          <p:spPr>
            <a:xfrm>
              <a:off x="6458512" y="4861854"/>
              <a:ext cx="475616" cy="91440"/>
            </a:xfrm>
            <a:custGeom>
              <a:avLst/>
              <a:gdLst>
                <a:gd name="connsiteX0" fmla="*/ 0 w 475616"/>
                <a:gd name="connsiteY0" fmla="*/ 45720 h 91440"/>
                <a:gd name="connsiteX1" fmla="*/ 475616 w 475616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616" h="91440">
                  <a:moveTo>
                    <a:pt x="0" y="45720"/>
                  </a:moveTo>
                  <a:lnTo>
                    <a:pt x="475616" y="4572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8618" tIns="33830" rIns="238618" bIns="3383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DB89C5-F5A9-4C3E-A0FD-33EB6D33E17E}"/>
                </a:ext>
              </a:extLst>
            </p:cNvPr>
            <p:cNvSpPr/>
            <p:nvPr/>
          </p:nvSpPr>
          <p:spPr>
            <a:xfrm>
              <a:off x="6458512" y="4001294"/>
              <a:ext cx="475616" cy="906280"/>
            </a:xfrm>
            <a:custGeom>
              <a:avLst/>
              <a:gdLst>
                <a:gd name="connsiteX0" fmla="*/ 0 w 475616"/>
                <a:gd name="connsiteY0" fmla="*/ 906280 h 906280"/>
                <a:gd name="connsiteX1" fmla="*/ 237808 w 475616"/>
                <a:gd name="connsiteY1" fmla="*/ 906280 h 906280"/>
                <a:gd name="connsiteX2" fmla="*/ 237808 w 475616"/>
                <a:gd name="connsiteY2" fmla="*/ 0 h 906280"/>
                <a:gd name="connsiteX3" fmla="*/ 475616 w 475616"/>
                <a:gd name="connsiteY3" fmla="*/ 0 h 90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616" h="906280">
                  <a:moveTo>
                    <a:pt x="0" y="906280"/>
                  </a:moveTo>
                  <a:lnTo>
                    <a:pt x="237808" y="906280"/>
                  </a:lnTo>
                  <a:lnTo>
                    <a:pt x="237808" y="0"/>
                  </a:lnTo>
                  <a:lnTo>
                    <a:pt x="475616" y="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920" tIns="427552" rIns="224921" bIns="42755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F47CC5-1BEB-4BFA-ADC6-750B4C5AE381}"/>
                </a:ext>
              </a:extLst>
            </p:cNvPr>
            <p:cNvSpPr/>
            <p:nvPr/>
          </p:nvSpPr>
          <p:spPr>
            <a:xfrm>
              <a:off x="3604815" y="4227864"/>
              <a:ext cx="475616" cy="679710"/>
            </a:xfrm>
            <a:custGeom>
              <a:avLst/>
              <a:gdLst>
                <a:gd name="connsiteX0" fmla="*/ 0 w 475616"/>
                <a:gd name="connsiteY0" fmla="*/ 0 h 679710"/>
                <a:gd name="connsiteX1" fmla="*/ 237808 w 475616"/>
                <a:gd name="connsiteY1" fmla="*/ 0 h 679710"/>
                <a:gd name="connsiteX2" fmla="*/ 237808 w 475616"/>
                <a:gd name="connsiteY2" fmla="*/ 679710 h 679710"/>
                <a:gd name="connsiteX3" fmla="*/ 475616 w 475616"/>
                <a:gd name="connsiteY3" fmla="*/ 679710 h 67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616" h="679710">
                  <a:moveTo>
                    <a:pt x="0" y="0"/>
                  </a:moveTo>
                  <a:lnTo>
                    <a:pt x="237808" y="0"/>
                  </a:lnTo>
                  <a:lnTo>
                    <a:pt x="237808" y="679710"/>
                  </a:lnTo>
                  <a:lnTo>
                    <a:pt x="475616" y="67971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9768" tIns="319115" rIns="229769" bIns="31911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5AEC0A-68F9-4A82-B59C-75874CDFA228}"/>
                </a:ext>
              </a:extLst>
            </p:cNvPr>
            <p:cNvSpPr/>
            <p:nvPr/>
          </p:nvSpPr>
          <p:spPr>
            <a:xfrm>
              <a:off x="6458512" y="2641872"/>
              <a:ext cx="475616" cy="453140"/>
            </a:xfrm>
            <a:custGeom>
              <a:avLst/>
              <a:gdLst>
                <a:gd name="connsiteX0" fmla="*/ 0 w 475616"/>
                <a:gd name="connsiteY0" fmla="*/ 0 h 453140"/>
                <a:gd name="connsiteX1" fmla="*/ 237808 w 475616"/>
                <a:gd name="connsiteY1" fmla="*/ 0 h 453140"/>
                <a:gd name="connsiteX2" fmla="*/ 237808 w 475616"/>
                <a:gd name="connsiteY2" fmla="*/ 453140 h 453140"/>
                <a:gd name="connsiteX3" fmla="*/ 475616 w 475616"/>
                <a:gd name="connsiteY3" fmla="*/ 453140 h 4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616" h="453140">
                  <a:moveTo>
                    <a:pt x="0" y="0"/>
                  </a:moveTo>
                  <a:lnTo>
                    <a:pt x="237808" y="0"/>
                  </a:lnTo>
                  <a:lnTo>
                    <a:pt x="237808" y="453140"/>
                  </a:lnTo>
                  <a:lnTo>
                    <a:pt x="475616" y="45314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085" tIns="210147" rIns="234085" bIns="21014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ADC147-A411-4926-A168-B90585FBF83E}"/>
                </a:ext>
              </a:extLst>
            </p:cNvPr>
            <p:cNvSpPr/>
            <p:nvPr/>
          </p:nvSpPr>
          <p:spPr>
            <a:xfrm>
              <a:off x="6458512" y="2188732"/>
              <a:ext cx="475616" cy="453140"/>
            </a:xfrm>
            <a:custGeom>
              <a:avLst/>
              <a:gdLst>
                <a:gd name="connsiteX0" fmla="*/ 0 w 475616"/>
                <a:gd name="connsiteY0" fmla="*/ 453140 h 453140"/>
                <a:gd name="connsiteX1" fmla="*/ 237808 w 475616"/>
                <a:gd name="connsiteY1" fmla="*/ 453140 h 453140"/>
                <a:gd name="connsiteX2" fmla="*/ 237808 w 475616"/>
                <a:gd name="connsiteY2" fmla="*/ 0 h 453140"/>
                <a:gd name="connsiteX3" fmla="*/ 475616 w 475616"/>
                <a:gd name="connsiteY3" fmla="*/ 0 h 4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616" h="453140">
                  <a:moveTo>
                    <a:pt x="0" y="453140"/>
                  </a:moveTo>
                  <a:lnTo>
                    <a:pt x="237808" y="453140"/>
                  </a:lnTo>
                  <a:lnTo>
                    <a:pt x="237808" y="0"/>
                  </a:lnTo>
                  <a:lnTo>
                    <a:pt x="475616" y="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085" tIns="210147" rIns="234085" bIns="21014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38AD03-9E54-4162-8014-DE69BE784A27}"/>
                </a:ext>
              </a:extLst>
            </p:cNvPr>
            <p:cNvSpPr/>
            <p:nvPr/>
          </p:nvSpPr>
          <p:spPr>
            <a:xfrm>
              <a:off x="3604815" y="2641872"/>
              <a:ext cx="475616" cy="1585991"/>
            </a:xfrm>
            <a:custGeom>
              <a:avLst/>
              <a:gdLst>
                <a:gd name="connsiteX0" fmla="*/ 0 w 475616"/>
                <a:gd name="connsiteY0" fmla="*/ 1585991 h 1585991"/>
                <a:gd name="connsiteX1" fmla="*/ 237808 w 475616"/>
                <a:gd name="connsiteY1" fmla="*/ 1585991 h 1585991"/>
                <a:gd name="connsiteX2" fmla="*/ 237808 w 475616"/>
                <a:gd name="connsiteY2" fmla="*/ 0 h 1585991"/>
                <a:gd name="connsiteX3" fmla="*/ 475616 w 475616"/>
                <a:gd name="connsiteY3" fmla="*/ 0 h 158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616" h="1585991">
                  <a:moveTo>
                    <a:pt x="0" y="1585991"/>
                  </a:moveTo>
                  <a:lnTo>
                    <a:pt x="237808" y="1585991"/>
                  </a:lnTo>
                  <a:lnTo>
                    <a:pt x="237808" y="0"/>
                  </a:lnTo>
                  <a:lnTo>
                    <a:pt x="475616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113" tIns="751602" rIns="209115" bIns="75160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4A8A22-3580-4CA0-956D-33E13321B3B3}"/>
                </a:ext>
              </a:extLst>
            </p:cNvPr>
            <p:cNvSpPr/>
            <p:nvPr/>
          </p:nvSpPr>
          <p:spPr>
            <a:xfrm rot="16200000">
              <a:off x="1334343" y="3865351"/>
              <a:ext cx="3815919" cy="725024"/>
            </a:xfrm>
            <a:custGeom>
              <a:avLst/>
              <a:gdLst>
                <a:gd name="connsiteX0" fmla="*/ 0 w 3815919"/>
                <a:gd name="connsiteY0" fmla="*/ 0 h 725024"/>
                <a:gd name="connsiteX1" fmla="*/ 3815919 w 3815919"/>
                <a:gd name="connsiteY1" fmla="*/ 0 h 725024"/>
                <a:gd name="connsiteX2" fmla="*/ 3815919 w 3815919"/>
                <a:gd name="connsiteY2" fmla="*/ 725024 h 725024"/>
                <a:gd name="connsiteX3" fmla="*/ 0 w 3815919"/>
                <a:gd name="connsiteY3" fmla="*/ 725024 h 725024"/>
                <a:gd name="connsiteX4" fmla="*/ 0 w 3815919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919" h="725024">
                  <a:moveTo>
                    <a:pt x="0" y="0"/>
                  </a:moveTo>
                  <a:lnTo>
                    <a:pt x="3815919" y="0"/>
                  </a:lnTo>
                  <a:lnTo>
                    <a:pt x="3815919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9" tIns="25400" rIns="25400" bIns="25399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Bahnschrift Light" panose="020B0502040204020203" pitchFamily="34" charset="0"/>
                  <a:cs typeface="Times New Roman" panose="02020603050405020304" pitchFamily="18" charset="0"/>
                </a:rPr>
                <a:t>Machine Learning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A85AC69-D4CA-4112-91AB-76959877608F}"/>
                </a:ext>
              </a:extLst>
            </p:cNvPr>
            <p:cNvSpPr/>
            <p:nvPr/>
          </p:nvSpPr>
          <p:spPr>
            <a:xfrm>
              <a:off x="4080431" y="2279360"/>
              <a:ext cx="2378081" cy="725024"/>
            </a:xfrm>
            <a:custGeom>
              <a:avLst/>
              <a:gdLst>
                <a:gd name="connsiteX0" fmla="*/ 0 w 2378081"/>
                <a:gd name="connsiteY0" fmla="*/ 0 h 725024"/>
                <a:gd name="connsiteX1" fmla="*/ 2378081 w 2378081"/>
                <a:gd name="connsiteY1" fmla="*/ 0 h 725024"/>
                <a:gd name="connsiteX2" fmla="*/ 2378081 w 2378081"/>
                <a:gd name="connsiteY2" fmla="*/ 725024 h 725024"/>
                <a:gd name="connsiteX3" fmla="*/ 0 w 2378081"/>
                <a:gd name="connsiteY3" fmla="*/ 725024 h 725024"/>
                <a:gd name="connsiteX4" fmla="*/ 0 w 2378081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081" h="725024">
                  <a:moveTo>
                    <a:pt x="0" y="0"/>
                  </a:moveTo>
                  <a:lnTo>
                    <a:pt x="2378081" y="0"/>
                  </a:lnTo>
                  <a:lnTo>
                    <a:pt x="2378081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Bahnschrift Light" panose="020B0502040204020203" pitchFamily="34" charset="0"/>
                  <a:cs typeface="Times New Roman" panose="02020603050405020304" pitchFamily="18" charset="0"/>
                </a:rPr>
                <a:t>Supervised learning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E76B0E-D3C4-4496-BFCF-DE2B07F24351}"/>
                </a:ext>
              </a:extLst>
            </p:cNvPr>
            <p:cNvSpPr/>
            <p:nvPr/>
          </p:nvSpPr>
          <p:spPr>
            <a:xfrm>
              <a:off x="6934128" y="1826219"/>
              <a:ext cx="2378081" cy="725024"/>
            </a:xfrm>
            <a:custGeom>
              <a:avLst/>
              <a:gdLst>
                <a:gd name="connsiteX0" fmla="*/ 0 w 2378081"/>
                <a:gd name="connsiteY0" fmla="*/ 0 h 725024"/>
                <a:gd name="connsiteX1" fmla="*/ 2378081 w 2378081"/>
                <a:gd name="connsiteY1" fmla="*/ 0 h 725024"/>
                <a:gd name="connsiteX2" fmla="*/ 2378081 w 2378081"/>
                <a:gd name="connsiteY2" fmla="*/ 725024 h 725024"/>
                <a:gd name="connsiteX3" fmla="*/ 0 w 2378081"/>
                <a:gd name="connsiteY3" fmla="*/ 725024 h 725024"/>
                <a:gd name="connsiteX4" fmla="*/ 0 w 2378081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081" h="725024">
                  <a:moveTo>
                    <a:pt x="0" y="0"/>
                  </a:moveTo>
                  <a:lnTo>
                    <a:pt x="2378081" y="0"/>
                  </a:lnTo>
                  <a:lnTo>
                    <a:pt x="2378081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Bahnschrift Light" panose="020B0502040204020203" pitchFamily="34" charset="0"/>
                  <a:cs typeface="Times New Roman" panose="02020603050405020304" pitchFamily="18" charset="0"/>
                </a:rPr>
                <a:t>Classification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46C4EF-A1D6-45E2-9B31-D0CE9F73E641}"/>
                </a:ext>
              </a:extLst>
            </p:cNvPr>
            <p:cNvSpPr/>
            <p:nvPr/>
          </p:nvSpPr>
          <p:spPr>
            <a:xfrm>
              <a:off x="6934128" y="2732500"/>
              <a:ext cx="2378081" cy="725024"/>
            </a:xfrm>
            <a:custGeom>
              <a:avLst/>
              <a:gdLst>
                <a:gd name="connsiteX0" fmla="*/ 0 w 2378081"/>
                <a:gd name="connsiteY0" fmla="*/ 0 h 725024"/>
                <a:gd name="connsiteX1" fmla="*/ 2378081 w 2378081"/>
                <a:gd name="connsiteY1" fmla="*/ 0 h 725024"/>
                <a:gd name="connsiteX2" fmla="*/ 2378081 w 2378081"/>
                <a:gd name="connsiteY2" fmla="*/ 725024 h 725024"/>
                <a:gd name="connsiteX3" fmla="*/ 0 w 2378081"/>
                <a:gd name="connsiteY3" fmla="*/ 725024 h 725024"/>
                <a:gd name="connsiteX4" fmla="*/ 0 w 2378081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081" h="725024">
                  <a:moveTo>
                    <a:pt x="0" y="0"/>
                  </a:moveTo>
                  <a:lnTo>
                    <a:pt x="2378081" y="0"/>
                  </a:lnTo>
                  <a:lnTo>
                    <a:pt x="2378081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Bahnschrift Light" panose="020B0502040204020203" pitchFamily="34" charset="0"/>
                  <a:cs typeface="Times New Roman" panose="02020603050405020304" pitchFamily="18" charset="0"/>
                </a:rPr>
                <a:t>Regression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A3BD54C-39BB-486C-8948-5EBB2382F3F4}"/>
                </a:ext>
              </a:extLst>
            </p:cNvPr>
            <p:cNvSpPr/>
            <p:nvPr/>
          </p:nvSpPr>
          <p:spPr>
            <a:xfrm>
              <a:off x="4080431" y="4545062"/>
              <a:ext cx="2378081" cy="725024"/>
            </a:xfrm>
            <a:custGeom>
              <a:avLst/>
              <a:gdLst>
                <a:gd name="connsiteX0" fmla="*/ 0 w 2378081"/>
                <a:gd name="connsiteY0" fmla="*/ 0 h 725024"/>
                <a:gd name="connsiteX1" fmla="*/ 2378081 w 2378081"/>
                <a:gd name="connsiteY1" fmla="*/ 0 h 725024"/>
                <a:gd name="connsiteX2" fmla="*/ 2378081 w 2378081"/>
                <a:gd name="connsiteY2" fmla="*/ 725024 h 725024"/>
                <a:gd name="connsiteX3" fmla="*/ 0 w 2378081"/>
                <a:gd name="connsiteY3" fmla="*/ 725024 h 725024"/>
                <a:gd name="connsiteX4" fmla="*/ 0 w 2378081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081" h="725024">
                  <a:moveTo>
                    <a:pt x="0" y="0"/>
                  </a:moveTo>
                  <a:lnTo>
                    <a:pt x="2378081" y="0"/>
                  </a:lnTo>
                  <a:lnTo>
                    <a:pt x="2378081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Bahnschrift Light" panose="020B0502040204020203" pitchFamily="34" charset="0"/>
                  <a:cs typeface="Times New Roman" panose="02020603050405020304" pitchFamily="18" charset="0"/>
                </a:rPr>
                <a:t>Unsupervised learning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3B5AE4-99EB-4044-A738-D5678B3F456D}"/>
                </a:ext>
              </a:extLst>
            </p:cNvPr>
            <p:cNvSpPr/>
            <p:nvPr/>
          </p:nvSpPr>
          <p:spPr>
            <a:xfrm>
              <a:off x="6934128" y="3638781"/>
              <a:ext cx="2378081" cy="725024"/>
            </a:xfrm>
            <a:custGeom>
              <a:avLst/>
              <a:gdLst>
                <a:gd name="connsiteX0" fmla="*/ 0 w 2378081"/>
                <a:gd name="connsiteY0" fmla="*/ 0 h 725024"/>
                <a:gd name="connsiteX1" fmla="*/ 2378081 w 2378081"/>
                <a:gd name="connsiteY1" fmla="*/ 0 h 725024"/>
                <a:gd name="connsiteX2" fmla="*/ 2378081 w 2378081"/>
                <a:gd name="connsiteY2" fmla="*/ 725024 h 725024"/>
                <a:gd name="connsiteX3" fmla="*/ 0 w 2378081"/>
                <a:gd name="connsiteY3" fmla="*/ 725024 h 725024"/>
                <a:gd name="connsiteX4" fmla="*/ 0 w 2378081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081" h="725024">
                  <a:moveTo>
                    <a:pt x="0" y="0"/>
                  </a:moveTo>
                  <a:lnTo>
                    <a:pt x="2378081" y="0"/>
                  </a:lnTo>
                  <a:lnTo>
                    <a:pt x="2378081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Bahnschrift Light" panose="020B0502040204020203" pitchFamily="34" charset="0"/>
                  <a:cs typeface="Times New Roman" panose="02020603050405020304" pitchFamily="18" charset="0"/>
                </a:rPr>
                <a:t>Clustering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D5EB6-1B1A-41C9-946A-A64F8F603F43}"/>
                </a:ext>
              </a:extLst>
            </p:cNvPr>
            <p:cNvSpPr/>
            <p:nvPr/>
          </p:nvSpPr>
          <p:spPr>
            <a:xfrm>
              <a:off x="6934128" y="4545062"/>
              <a:ext cx="2378081" cy="725024"/>
            </a:xfrm>
            <a:custGeom>
              <a:avLst/>
              <a:gdLst>
                <a:gd name="connsiteX0" fmla="*/ 0 w 2378081"/>
                <a:gd name="connsiteY0" fmla="*/ 0 h 725024"/>
                <a:gd name="connsiteX1" fmla="*/ 2378081 w 2378081"/>
                <a:gd name="connsiteY1" fmla="*/ 0 h 725024"/>
                <a:gd name="connsiteX2" fmla="*/ 2378081 w 2378081"/>
                <a:gd name="connsiteY2" fmla="*/ 725024 h 725024"/>
                <a:gd name="connsiteX3" fmla="*/ 0 w 2378081"/>
                <a:gd name="connsiteY3" fmla="*/ 725024 h 725024"/>
                <a:gd name="connsiteX4" fmla="*/ 0 w 2378081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081" h="725024">
                  <a:moveTo>
                    <a:pt x="0" y="0"/>
                  </a:moveTo>
                  <a:lnTo>
                    <a:pt x="2378081" y="0"/>
                  </a:lnTo>
                  <a:lnTo>
                    <a:pt x="2378081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Bahnschrift Light" panose="020B0502040204020203" pitchFamily="34" charset="0"/>
                  <a:cs typeface="Times New Roman" panose="02020603050405020304" pitchFamily="18" charset="0"/>
                </a:rPr>
                <a:t>Density Estimation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3400EEA-FA11-4E91-B046-3FCCE3BC8329}"/>
                </a:ext>
              </a:extLst>
            </p:cNvPr>
            <p:cNvSpPr/>
            <p:nvPr/>
          </p:nvSpPr>
          <p:spPr>
            <a:xfrm>
              <a:off x="6934128" y="5451343"/>
              <a:ext cx="2378081" cy="725024"/>
            </a:xfrm>
            <a:custGeom>
              <a:avLst/>
              <a:gdLst>
                <a:gd name="connsiteX0" fmla="*/ 0 w 2378081"/>
                <a:gd name="connsiteY0" fmla="*/ 0 h 725024"/>
                <a:gd name="connsiteX1" fmla="*/ 2378081 w 2378081"/>
                <a:gd name="connsiteY1" fmla="*/ 0 h 725024"/>
                <a:gd name="connsiteX2" fmla="*/ 2378081 w 2378081"/>
                <a:gd name="connsiteY2" fmla="*/ 725024 h 725024"/>
                <a:gd name="connsiteX3" fmla="*/ 0 w 2378081"/>
                <a:gd name="connsiteY3" fmla="*/ 725024 h 725024"/>
                <a:gd name="connsiteX4" fmla="*/ 0 w 2378081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081" h="725024">
                  <a:moveTo>
                    <a:pt x="0" y="0"/>
                  </a:moveTo>
                  <a:lnTo>
                    <a:pt x="2378081" y="0"/>
                  </a:lnTo>
                  <a:lnTo>
                    <a:pt x="2378081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Bahnschrift Light" panose="020B0502040204020203" pitchFamily="34" charset="0"/>
                  <a:cs typeface="Times New Roman" panose="02020603050405020304" pitchFamily="18" charset="0"/>
                </a:rPr>
                <a:t>Dimensionality Reduction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6C1A6F-9A55-4FEF-9251-7F5B03920582}"/>
                </a:ext>
              </a:extLst>
            </p:cNvPr>
            <p:cNvSpPr/>
            <p:nvPr/>
          </p:nvSpPr>
          <p:spPr>
            <a:xfrm>
              <a:off x="4080431" y="5451343"/>
              <a:ext cx="2378081" cy="725024"/>
            </a:xfrm>
            <a:custGeom>
              <a:avLst/>
              <a:gdLst>
                <a:gd name="connsiteX0" fmla="*/ 0 w 2378081"/>
                <a:gd name="connsiteY0" fmla="*/ 0 h 725024"/>
                <a:gd name="connsiteX1" fmla="*/ 2378081 w 2378081"/>
                <a:gd name="connsiteY1" fmla="*/ 0 h 725024"/>
                <a:gd name="connsiteX2" fmla="*/ 2378081 w 2378081"/>
                <a:gd name="connsiteY2" fmla="*/ 725024 h 725024"/>
                <a:gd name="connsiteX3" fmla="*/ 0 w 2378081"/>
                <a:gd name="connsiteY3" fmla="*/ 725024 h 725024"/>
                <a:gd name="connsiteX4" fmla="*/ 0 w 2378081"/>
                <a:gd name="connsiteY4" fmla="*/ 0 h 72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081" h="725024">
                  <a:moveTo>
                    <a:pt x="0" y="0"/>
                  </a:moveTo>
                  <a:lnTo>
                    <a:pt x="2378081" y="0"/>
                  </a:lnTo>
                  <a:lnTo>
                    <a:pt x="2378081" y="725024"/>
                  </a:lnTo>
                  <a:lnTo>
                    <a:pt x="0" y="72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Bahnschrift Light" panose="020B0502040204020203" pitchFamily="34" charset="0"/>
                  <a:cs typeface="Times New Roman" panose="02020603050405020304" pitchFamily="18" charset="0"/>
                </a:rPr>
                <a:t>Reinforcement Learning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673B30-B3D7-4742-A156-A504AA592744}"/>
              </a:ext>
            </a:extLst>
          </p:cNvPr>
          <p:cNvGrpSpPr/>
          <p:nvPr/>
        </p:nvGrpSpPr>
        <p:grpSpPr>
          <a:xfrm>
            <a:off x="894010" y="512082"/>
            <a:ext cx="10515600" cy="958850"/>
            <a:chOff x="894010" y="512082"/>
            <a:chExt cx="10515600" cy="958850"/>
          </a:xfrm>
        </p:grpSpPr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4F498F22-3F15-46F1-9FF9-B3E7D88A8481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Hierarchy of ML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6C028710-CAB1-49D7-BBA8-42779C9D82A4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A8E65303-BF21-4A4D-A28D-473947C2A79E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41A23C27-C4FE-4715-932B-D5906D4490C1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36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F6D448F-99C9-47B4-AD1A-023F41782F67}"/>
              </a:ext>
            </a:extLst>
          </p:cNvPr>
          <p:cNvSpPr/>
          <p:nvPr/>
        </p:nvSpPr>
        <p:spPr>
          <a:xfrm>
            <a:off x="1065228" y="2595759"/>
            <a:ext cx="3017520" cy="905522"/>
          </a:xfrm>
          <a:prstGeom prst="flowChartAlternateProcess">
            <a:avLst/>
          </a:prstGeom>
          <a:solidFill>
            <a:srgbClr val="002060"/>
          </a:solidFill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basis by which an ML algorithm makes a decision 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525022E-39F5-4DD7-BEBF-8E8C83CCD9BE}"/>
              </a:ext>
            </a:extLst>
          </p:cNvPr>
          <p:cNvSpPr/>
          <p:nvPr/>
        </p:nvSpPr>
        <p:spPr>
          <a:xfrm>
            <a:off x="1065228" y="3731018"/>
            <a:ext cx="3017520" cy="905522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 measurable property of the data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D4BE8BF-C5EB-43C4-A173-74C110C43C03}"/>
              </a:ext>
            </a:extLst>
          </p:cNvPr>
          <p:cNvSpPr/>
          <p:nvPr/>
        </p:nvSpPr>
        <p:spPr>
          <a:xfrm>
            <a:off x="1065228" y="4866277"/>
            <a:ext cx="3017520" cy="905522"/>
          </a:xfrm>
          <a:prstGeom prst="flowChartAlternateProcess">
            <a:avLst/>
          </a:prstGeom>
          <a:solidFill>
            <a:srgbClr val="0070C0"/>
          </a:solidFill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also called attributes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3978C54-2FBB-46AA-AD8E-2F849B59B885}"/>
              </a:ext>
            </a:extLst>
          </p:cNvPr>
          <p:cNvSpPr/>
          <p:nvPr/>
        </p:nvSpPr>
        <p:spPr>
          <a:xfrm>
            <a:off x="4792027" y="2553739"/>
            <a:ext cx="3017520" cy="905522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</a:t>
            </a:r>
            <a:r>
              <a:rPr lang="en-US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n instance is a sample in the data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4F429-65BA-49A7-A8BB-A3576E88142A}"/>
              </a:ext>
            </a:extLst>
          </p:cNvPr>
          <p:cNvSpPr txBox="1"/>
          <p:nvPr/>
        </p:nvSpPr>
        <p:spPr>
          <a:xfrm>
            <a:off x="1916763" y="1918076"/>
            <a:ext cx="1314450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B6E25-F758-4347-AC3C-C839C3D73C0F}"/>
              </a:ext>
            </a:extLst>
          </p:cNvPr>
          <p:cNvSpPr txBox="1"/>
          <p:nvPr/>
        </p:nvSpPr>
        <p:spPr>
          <a:xfrm>
            <a:off x="5643562" y="1899026"/>
            <a:ext cx="131445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Instances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62780D7-897B-43FB-A787-526F2C7C5A11}"/>
              </a:ext>
            </a:extLst>
          </p:cNvPr>
          <p:cNvSpPr/>
          <p:nvPr/>
        </p:nvSpPr>
        <p:spPr>
          <a:xfrm>
            <a:off x="4792027" y="3765996"/>
            <a:ext cx="3017520" cy="905522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instance is described by a number of attributes or features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4BE4F90E-ECF7-4BF7-94F0-74B64D900807}"/>
              </a:ext>
            </a:extLst>
          </p:cNvPr>
          <p:cNvSpPr/>
          <p:nvPr/>
        </p:nvSpPr>
        <p:spPr>
          <a:xfrm>
            <a:off x="4792027" y="4891652"/>
            <a:ext cx="3017520" cy="905522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an instance may be labeled or unlabeled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EB4804-25C2-46C9-90AE-D00C2A1A6942}"/>
              </a:ext>
            </a:extLst>
          </p:cNvPr>
          <p:cNvSpPr/>
          <p:nvPr/>
        </p:nvSpPr>
        <p:spPr>
          <a:xfrm>
            <a:off x="4519612" y="1693765"/>
            <a:ext cx="3562350" cy="4533900"/>
          </a:xfrm>
          <a:prstGeom prst="roundRect">
            <a:avLst/>
          </a:prstGeom>
          <a:gradFill>
            <a:gsLst>
              <a:gs pos="33000">
                <a:schemeClr val="bg1">
                  <a:alpha val="20000"/>
                </a:schemeClr>
              </a:gs>
              <a:gs pos="61000">
                <a:schemeClr val="tx1">
                  <a:alpha val="1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06EAED-1981-4092-B059-F6CD6371C0B5}"/>
              </a:ext>
            </a:extLst>
          </p:cNvPr>
          <p:cNvSpPr/>
          <p:nvPr/>
        </p:nvSpPr>
        <p:spPr>
          <a:xfrm>
            <a:off x="802541" y="1693765"/>
            <a:ext cx="3562350" cy="4533900"/>
          </a:xfrm>
          <a:prstGeom prst="roundRect">
            <a:avLst/>
          </a:prstGeom>
          <a:gradFill>
            <a:gsLst>
              <a:gs pos="33000">
                <a:schemeClr val="bg1">
                  <a:alpha val="20000"/>
                </a:schemeClr>
              </a:gs>
              <a:gs pos="61000">
                <a:schemeClr val="tx1">
                  <a:alpha val="1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1B4487-59C0-41E4-8614-AF02B40C7D0D}"/>
              </a:ext>
            </a:extLst>
          </p:cNvPr>
          <p:cNvGrpSpPr/>
          <p:nvPr/>
        </p:nvGrpSpPr>
        <p:grpSpPr>
          <a:xfrm>
            <a:off x="598735" y="218991"/>
            <a:ext cx="10515600" cy="958850"/>
            <a:chOff x="894010" y="512082"/>
            <a:chExt cx="10515600" cy="958850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D137E276-CDB4-4BB1-A61E-7730AFA9B163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Features and Instances </a:t>
              </a: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C1F0723E-D14F-4A62-A1EA-6A8BE9AE11AF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B810196-1349-4A8F-B40E-0BA8A4857CBA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AE7608E-B749-420A-83CA-8F975FABD73A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0996E62B-8C6C-44FC-9132-27E985E45374}"/>
              </a:ext>
            </a:extLst>
          </p:cNvPr>
          <p:cNvSpPr/>
          <p:nvPr/>
        </p:nvSpPr>
        <p:spPr>
          <a:xfrm>
            <a:off x="8600668" y="1788933"/>
            <a:ext cx="2809672" cy="958850"/>
          </a:xfrm>
          <a:prstGeom prst="flowChartOffpageConnector">
            <a:avLst/>
          </a:prstGeom>
          <a:gradFill flip="none" rotWithShape="1">
            <a:gsLst>
              <a:gs pos="33000">
                <a:schemeClr val="accent2">
                  <a:lumMod val="20000"/>
                  <a:lumOff val="80000"/>
                </a:schemeClr>
              </a:gs>
              <a:gs pos="54000">
                <a:schemeClr val="accent4">
                  <a:lumMod val="20000"/>
                  <a:lumOff val="80000"/>
                </a:schemeClr>
              </a:gs>
              <a:gs pos="73000">
                <a:schemeClr val="accent5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dataset contains data of some individuals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D4983FBA-1D3A-4ABC-ABDC-A209D4DE421E}"/>
              </a:ext>
            </a:extLst>
          </p:cNvPr>
          <p:cNvSpPr/>
          <p:nvPr/>
        </p:nvSpPr>
        <p:spPr>
          <a:xfrm>
            <a:off x="8600668" y="3074941"/>
            <a:ext cx="2809672" cy="1464178"/>
          </a:xfrm>
          <a:prstGeom prst="flowChartOffpageConnector">
            <a:avLst/>
          </a:prstGeom>
          <a:gradFill flip="none" rotWithShape="1">
            <a:gsLst>
              <a:gs pos="33000">
                <a:schemeClr val="accent2">
                  <a:lumMod val="20000"/>
                  <a:lumOff val="80000"/>
                </a:schemeClr>
              </a:gs>
              <a:gs pos="54000">
                <a:schemeClr val="accent4">
                  <a:lumMod val="20000"/>
                  <a:lumOff val="80000"/>
                </a:schemeClr>
              </a:gs>
              <a:gs pos="73000">
                <a:schemeClr val="accent5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features are name, height, weight, age, sex, marital status, income, intelligence quotient, etc.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E98699A2-2EED-416F-82A5-24A163D1B581}"/>
              </a:ext>
            </a:extLst>
          </p:cNvPr>
          <p:cNvSpPr/>
          <p:nvPr/>
        </p:nvSpPr>
        <p:spPr>
          <a:xfrm>
            <a:off x="8600668" y="4866277"/>
            <a:ext cx="2809672" cy="1464178"/>
          </a:xfrm>
          <a:prstGeom prst="flowChartOffpageConnector">
            <a:avLst/>
          </a:prstGeom>
          <a:gradFill flip="none" rotWithShape="1">
            <a:gsLst>
              <a:gs pos="33000">
                <a:schemeClr val="accent2">
                  <a:lumMod val="20000"/>
                  <a:lumOff val="80000"/>
                </a:schemeClr>
              </a:gs>
              <a:gs pos="54000">
                <a:schemeClr val="accent4">
                  <a:lumMod val="20000"/>
                  <a:lumOff val="80000"/>
                </a:schemeClr>
              </a:gs>
              <a:gs pos="73000">
                <a:schemeClr val="accent5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instance can be a specific person together with his or her attributes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5CB1DE-C97B-4EA0-B3D3-53C3B54B5715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150F9D3-14C3-4B5D-958D-771CDE797EE0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Feature Selection and Extraction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9BA31C7-541C-4D55-B86D-CBFE1A558826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99D87B2F-CD85-4064-9E76-CFCC71482F1B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8FFED6AE-7A85-4635-8AA5-59EA97668374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CCBAEAA-A6EB-48E8-B3C6-D4C858109D72}"/>
              </a:ext>
            </a:extLst>
          </p:cNvPr>
          <p:cNvSpPr txBox="1"/>
          <p:nvPr/>
        </p:nvSpPr>
        <p:spPr>
          <a:xfrm>
            <a:off x="370135" y="1696135"/>
            <a:ext cx="4972050" cy="1298377"/>
          </a:xfrm>
          <a:prstGeom prst="flowChartTerminator">
            <a:avLst/>
          </a:prstGeom>
          <a:solidFill>
            <a:srgbClr val="FF33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Feature selection involves selecting a subset of the available feature set to be used in learning and classification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DCA6E-9439-42FA-8956-46C105B89612}"/>
              </a:ext>
            </a:extLst>
          </p:cNvPr>
          <p:cNvSpPr txBox="1"/>
          <p:nvPr/>
        </p:nvSpPr>
        <p:spPr>
          <a:xfrm>
            <a:off x="370135" y="3214300"/>
            <a:ext cx="4972050" cy="1298377"/>
          </a:xfrm>
          <a:prstGeom prst="flowChartTerminator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Irrelevant or partially relevant features can negatively impact model performance.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7B3BF6E-534F-47D4-B293-923983CA8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85784"/>
              </p:ext>
            </p:extLst>
          </p:nvPr>
        </p:nvGraphicFramePr>
        <p:xfrm>
          <a:off x="370135" y="4804975"/>
          <a:ext cx="4972050" cy="168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6CAD524-ABDE-447E-B87D-60C2931DE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956254"/>
              </p:ext>
            </p:extLst>
          </p:nvPr>
        </p:nvGraphicFramePr>
        <p:xfrm>
          <a:off x="6096000" y="4951119"/>
          <a:ext cx="4972050" cy="168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7C49BF-31A4-43C1-BDB4-5A4358ACF98A}"/>
              </a:ext>
            </a:extLst>
          </p:cNvPr>
          <p:cNvSpPr txBox="1"/>
          <p:nvPr/>
        </p:nvSpPr>
        <p:spPr>
          <a:xfrm>
            <a:off x="6191249" y="1632673"/>
            <a:ext cx="5574805" cy="1298377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Feature extraction starts from an initial set of measured data and builds derived features intended to be informative and non-redundant.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B9952-071A-41B1-A921-291040944C39}"/>
              </a:ext>
            </a:extLst>
          </p:cNvPr>
          <p:cNvSpPr txBox="1"/>
          <p:nvPr/>
        </p:nvSpPr>
        <p:spPr>
          <a:xfrm>
            <a:off x="6191249" y="3291896"/>
            <a:ext cx="5574805" cy="908864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Feature extraction is related to dimensionality reduction.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6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Performance Metrics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17A07C6-CCBC-4D2A-A08D-A642C9007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266343"/>
              </p:ext>
            </p:extLst>
          </p:nvPr>
        </p:nvGraphicFramePr>
        <p:xfrm>
          <a:off x="395093" y="1307940"/>
          <a:ext cx="11434234" cy="502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98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Performance Metrics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17A07C6-CCBC-4D2A-A08D-A642C9007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570590"/>
              </p:ext>
            </p:extLst>
          </p:nvPr>
        </p:nvGraphicFramePr>
        <p:xfrm>
          <a:off x="395093" y="1238491"/>
          <a:ext cx="11503682" cy="509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52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Challenges in Machine Learning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D6EE48BE-B2CA-4CD9-9D9E-7ECB4D85B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432371"/>
              </p:ext>
            </p:extLst>
          </p:nvPr>
        </p:nvGraphicFramePr>
        <p:xfrm>
          <a:off x="395093" y="1307940"/>
          <a:ext cx="11434234" cy="502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24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9C760-3C35-44F8-BF60-C05778F4D988}"/>
              </a:ext>
            </a:extLst>
          </p:cNvPr>
          <p:cNvGrpSpPr/>
          <p:nvPr/>
        </p:nvGrpSpPr>
        <p:grpSpPr>
          <a:xfrm>
            <a:off x="817810" y="218991"/>
            <a:ext cx="10515600" cy="958850"/>
            <a:chOff x="894010" y="512082"/>
            <a:chExt cx="10515600" cy="95885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1BFC74B-CBAA-4BA1-A90B-1DB6785785E8}"/>
                </a:ext>
              </a:extLst>
            </p:cNvPr>
            <p:cNvSpPr txBox="1">
              <a:spLocks/>
            </p:cNvSpPr>
            <p:nvPr/>
          </p:nvSpPr>
          <p:spPr>
            <a:xfrm>
              <a:off x="894010" y="512082"/>
              <a:ext cx="10515600" cy="9588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Bahnschrift Light" panose="020B0502040204020203" pitchFamily="34" charset="0"/>
                  <a:cs typeface="Times New Roman" panose="02020603050405020304" pitchFamily="18" charset="0"/>
                </a:rPr>
                <a:t>Classification in Machine Learning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C7B037E-18D5-4163-B8FD-355F35E8C6A8}"/>
                </a:ext>
              </a:extLst>
            </p:cNvPr>
            <p:cNvSpPr/>
            <p:nvPr/>
          </p:nvSpPr>
          <p:spPr>
            <a:xfrm>
              <a:off x="351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217D9EC-D7D6-4559-A62B-562E0235658D}"/>
                </a:ext>
              </a:extLst>
            </p:cNvPr>
            <p:cNvSpPr/>
            <p:nvPr/>
          </p:nvSpPr>
          <p:spPr>
            <a:xfrm>
              <a:off x="5418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0123FF2-C057-48E8-8C72-7E67A332FF02}"/>
                </a:ext>
              </a:extLst>
            </p:cNvPr>
            <p:cNvSpPr/>
            <p:nvPr/>
          </p:nvSpPr>
          <p:spPr>
            <a:xfrm>
              <a:off x="7323385" y="512082"/>
              <a:ext cx="904875" cy="958850"/>
            </a:xfrm>
            <a:prstGeom prst="parallelogram">
              <a:avLst/>
            </a:prstGeom>
            <a:gradFill>
              <a:gsLst>
                <a:gs pos="33000">
                  <a:srgbClr val="FFFF00">
                    <a:alpha val="20000"/>
                  </a:srgbClr>
                </a:gs>
                <a:gs pos="54000">
                  <a:schemeClr val="bg1">
                    <a:alpha val="20000"/>
                  </a:schemeClr>
                </a:gs>
                <a:gs pos="73000">
                  <a:srgbClr val="002060">
                    <a:alpha val="13000"/>
                  </a:srgbClr>
                </a:gs>
              </a:gsLst>
              <a:lin ang="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D6EE48BE-B2CA-4CD9-9D9E-7ECB4D85B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860808"/>
              </p:ext>
            </p:extLst>
          </p:nvPr>
        </p:nvGraphicFramePr>
        <p:xfrm>
          <a:off x="395092" y="1254674"/>
          <a:ext cx="11589761" cy="555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89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705</Words>
  <Application>Microsoft Office PowerPoint</Application>
  <PresentationFormat>Widescreen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Bahnschrift</vt:lpstr>
      <vt:lpstr>Bahnschrift Light</vt:lpstr>
      <vt:lpstr>Calibri</vt:lpstr>
      <vt:lpstr>Calibri Light</vt:lpstr>
      <vt:lpstr>Cambria</vt:lpstr>
      <vt:lpstr>Times New Roman</vt:lpstr>
      <vt:lpstr>Office Theme</vt:lpstr>
      <vt:lpstr>An Introduction to Machine Learning Understanding the Basics </vt:lpstr>
      <vt:lpstr>What is Machine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Correct Approach to ML</dc:title>
  <dc:creator>Anirban Dasgupta</dc:creator>
  <cp:lastModifiedBy>Anirban Dasgupta</cp:lastModifiedBy>
  <cp:revision>47</cp:revision>
  <dcterms:created xsi:type="dcterms:W3CDTF">2021-06-10T04:42:03Z</dcterms:created>
  <dcterms:modified xsi:type="dcterms:W3CDTF">2025-01-05T13:46:15Z</dcterms:modified>
</cp:coreProperties>
</file>