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6"/>
  </p:notesMasterIdLst>
  <p:sldIdLst>
    <p:sldId id="271" r:id="rId5"/>
    <p:sldId id="257" r:id="rId6"/>
    <p:sldId id="576" r:id="rId7"/>
    <p:sldId id="577" r:id="rId8"/>
    <p:sldId id="578" r:id="rId9"/>
    <p:sldId id="579" r:id="rId10"/>
    <p:sldId id="575" r:id="rId11"/>
    <p:sldId id="580" r:id="rId12"/>
    <p:sldId id="574" r:id="rId13"/>
    <p:sldId id="581" r:id="rId14"/>
    <p:sldId id="572" r:id="rId15"/>
    <p:sldId id="585" r:id="rId16"/>
    <p:sldId id="573" r:id="rId17"/>
    <p:sldId id="586" r:id="rId18"/>
    <p:sldId id="587" r:id="rId19"/>
    <p:sldId id="588" r:id="rId20"/>
    <p:sldId id="583" r:id="rId21"/>
    <p:sldId id="582" r:id="rId22"/>
    <p:sldId id="584" r:id="rId23"/>
    <p:sldId id="571" r:id="rId24"/>
    <p:sldId id="52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CC"/>
    <a:srgbClr val="FFFF00"/>
    <a:srgbClr val="0D0D0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irban Dasgupta " userId="4b7ead91-73cc-4a2f-b6a8-eb10bdf923f0" providerId="ADAL" clId="{AB2FDC0E-4092-49A4-B936-3E573860BCEC}"/>
    <pc:docChg chg="undo custSel addSld modSld sldOrd">
      <pc:chgData name="Anirban Dasgupta " userId="4b7ead91-73cc-4a2f-b6a8-eb10bdf923f0" providerId="ADAL" clId="{AB2FDC0E-4092-49A4-B936-3E573860BCEC}" dt="2025-01-06T15:22:09.293" v="602" actId="1036"/>
      <pc:docMkLst>
        <pc:docMk/>
      </pc:docMkLst>
      <pc:sldChg chg="addSp delSp modSp">
        <pc:chgData name="Anirban Dasgupta " userId="4b7ead91-73cc-4a2f-b6a8-eb10bdf923f0" providerId="ADAL" clId="{AB2FDC0E-4092-49A4-B936-3E573860BCEC}" dt="2025-01-06T15:22:09.293" v="602" actId="1036"/>
        <pc:sldMkLst>
          <pc:docMk/>
          <pc:sldMk cId="218382196" sldId="257"/>
        </pc:sldMkLst>
        <pc:spChg chg="mod">
          <ac:chgData name="Anirban Dasgupta " userId="4b7ead91-73cc-4a2f-b6a8-eb10bdf923f0" providerId="ADAL" clId="{AB2FDC0E-4092-49A4-B936-3E573860BCEC}" dt="2025-01-06T14:23:29.507" v="1"/>
          <ac:spMkLst>
            <pc:docMk/>
            <pc:sldMk cId="218382196" sldId="257"/>
            <ac:spMk id="2" creationId="{9E146C74-4E40-4693-AA15-06B829BC446A}"/>
          </ac:spMkLst>
        </pc:spChg>
        <pc:spChg chg="add del">
          <ac:chgData name="Anirban Dasgupta " userId="4b7ead91-73cc-4a2f-b6a8-eb10bdf923f0" providerId="ADAL" clId="{AB2FDC0E-4092-49A4-B936-3E573860BCEC}" dt="2025-01-06T14:25:15.580" v="6"/>
          <ac:spMkLst>
            <pc:docMk/>
            <pc:sldMk cId="218382196" sldId="257"/>
            <ac:spMk id="3" creationId="{68112CCE-1B4E-4A78-A058-B91419F354DB}"/>
          </ac:spMkLst>
        </pc:spChg>
        <pc:spChg chg="add mod">
          <ac:chgData name="Anirban Dasgupta " userId="4b7ead91-73cc-4a2f-b6a8-eb10bdf923f0" providerId="ADAL" clId="{AB2FDC0E-4092-49A4-B936-3E573860BCEC}" dt="2025-01-06T14:26:14.965" v="16" actId="2711"/>
          <ac:spMkLst>
            <pc:docMk/>
            <pc:sldMk cId="218382196" sldId="257"/>
            <ac:spMk id="5" creationId="{DBF2A06B-7D2D-4D77-B7F9-0D97F0C7816F}"/>
          </ac:spMkLst>
        </pc:spChg>
        <pc:spChg chg="add mod">
          <ac:chgData name="Anirban Dasgupta " userId="4b7ead91-73cc-4a2f-b6a8-eb10bdf923f0" providerId="ADAL" clId="{AB2FDC0E-4092-49A4-B936-3E573860BCEC}" dt="2025-01-06T14:27:06.118" v="79" actId="1076"/>
          <ac:spMkLst>
            <pc:docMk/>
            <pc:sldMk cId="218382196" sldId="257"/>
            <ac:spMk id="6" creationId="{31C36BDC-1FE6-4341-8FD6-B9E2C256DE66}"/>
          </ac:spMkLst>
        </pc:spChg>
        <pc:picChg chg="add del mod">
          <ac:chgData name="Anirban Dasgupta " userId="4b7ead91-73cc-4a2f-b6a8-eb10bdf923f0" providerId="ADAL" clId="{AB2FDC0E-4092-49A4-B936-3E573860BCEC}" dt="2025-01-06T15:21:17.669" v="576"/>
          <ac:picMkLst>
            <pc:docMk/>
            <pc:sldMk cId="218382196" sldId="257"/>
            <ac:picMk id="4" creationId="{8F2512D6-C1BF-468B-8910-E1AD6A89363F}"/>
          </ac:picMkLst>
        </pc:picChg>
        <pc:picChg chg="add mod">
          <ac:chgData name="Anirban Dasgupta " userId="4b7ead91-73cc-4a2f-b6a8-eb10bdf923f0" providerId="ADAL" clId="{AB2FDC0E-4092-49A4-B936-3E573860BCEC}" dt="2025-01-06T15:22:09.293" v="602" actId="1036"/>
          <ac:picMkLst>
            <pc:docMk/>
            <pc:sldMk cId="218382196" sldId="257"/>
            <ac:picMk id="7" creationId="{BCC8CD62-FE7F-4A7F-8B28-65A1FCC8609E}"/>
          </ac:picMkLst>
        </pc:picChg>
        <pc:picChg chg="del">
          <ac:chgData name="Anirban Dasgupta " userId="4b7ead91-73cc-4a2f-b6a8-eb10bdf923f0" providerId="ADAL" clId="{AB2FDC0E-4092-49A4-B936-3E573860BCEC}" dt="2025-01-06T14:25:10.517" v="2" actId="478"/>
          <ac:picMkLst>
            <pc:docMk/>
            <pc:sldMk cId="218382196" sldId="257"/>
            <ac:picMk id="16" creationId="{9DE2E814-B717-4B46-8A52-E43DCCDE59D8}"/>
          </ac:picMkLst>
        </pc:picChg>
        <pc:picChg chg="del">
          <ac:chgData name="Anirban Dasgupta " userId="4b7ead91-73cc-4a2f-b6a8-eb10bdf923f0" providerId="ADAL" clId="{AB2FDC0E-4092-49A4-B936-3E573860BCEC}" dt="2025-01-06T14:25:10.517" v="2" actId="478"/>
          <ac:picMkLst>
            <pc:docMk/>
            <pc:sldMk cId="218382196" sldId="257"/>
            <ac:picMk id="17" creationId="{7862A28A-08FC-448F-A66D-AC38D917F20C}"/>
          </ac:picMkLst>
        </pc:picChg>
        <pc:picChg chg="del">
          <ac:chgData name="Anirban Dasgupta " userId="4b7ead91-73cc-4a2f-b6a8-eb10bdf923f0" providerId="ADAL" clId="{AB2FDC0E-4092-49A4-B936-3E573860BCEC}" dt="2025-01-06T14:25:10.517" v="2" actId="478"/>
          <ac:picMkLst>
            <pc:docMk/>
            <pc:sldMk cId="218382196" sldId="257"/>
            <ac:picMk id="18" creationId="{51121702-76DC-4BAC-BEE7-B55CB50DA34D}"/>
          </ac:picMkLst>
        </pc:picChg>
        <pc:picChg chg="del">
          <ac:chgData name="Anirban Dasgupta " userId="4b7ead91-73cc-4a2f-b6a8-eb10bdf923f0" providerId="ADAL" clId="{AB2FDC0E-4092-49A4-B936-3E573860BCEC}" dt="2025-01-06T14:25:10.517" v="2" actId="478"/>
          <ac:picMkLst>
            <pc:docMk/>
            <pc:sldMk cId="218382196" sldId="257"/>
            <ac:picMk id="19" creationId="{61715B90-5ECF-4904-9DAE-68EDA4F72F4A}"/>
          </ac:picMkLst>
        </pc:picChg>
      </pc:sldChg>
      <pc:sldChg chg="modSp">
        <pc:chgData name="Anirban Dasgupta " userId="4b7ead91-73cc-4a2f-b6a8-eb10bdf923f0" providerId="ADAL" clId="{AB2FDC0E-4092-49A4-B936-3E573860BCEC}" dt="2025-01-06T15:11:08.754" v="524" actId="2711"/>
        <pc:sldMkLst>
          <pc:docMk/>
          <pc:sldMk cId="3356791021" sldId="571"/>
        </pc:sldMkLst>
        <pc:spChg chg="mod">
          <ac:chgData name="Anirban Dasgupta " userId="4b7ead91-73cc-4a2f-b6a8-eb10bdf923f0" providerId="ADAL" clId="{AB2FDC0E-4092-49A4-B936-3E573860BCEC}" dt="2025-01-06T15:11:08.754" v="524" actId="2711"/>
          <ac:spMkLst>
            <pc:docMk/>
            <pc:sldMk cId="3356791021" sldId="571"/>
            <ac:spMk id="5" creationId="{04033536-8229-46AA-AFA1-2606AECB4EAF}"/>
          </ac:spMkLst>
        </pc:spChg>
      </pc:sldChg>
      <pc:sldChg chg="modSp">
        <pc:chgData name="Anirban Dasgupta " userId="4b7ead91-73cc-4a2f-b6a8-eb10bdf923f0" providerId="ADAL" clId="{AB2FDC0E-4092-49A4-B936-3E573860BCEC}" dt="2025-01-06T15:08:44.338" v="491" actId="20577"/>
        <pc:sldMkLst>
          <pc:docMk/>
          <pc:sldMk cId="3779798003" sldId="572"/>
        </pc:sldMkLst>
        <pc:spChg chg="mod">
          <ac:chgData name="Anirban Dasgupta " userId="4b7ead91-73cc-4a2f-b6a8-eb10bdf923f0" providerId="ADAL" clId="{AB2FDC0E-4092-49A4-B936-3E573860BCEC}" dt="2025-01-06T15:08:44.338" v="491" actId="20577"/>
          <ac:spMkLst>
            <pc:docMk/>
            <pc:sldMk cId="3779798003" sldId="572"/>
            <ac:spMk id="5" creationId="{C0BA493D-1812-4EAE-94C5-01A0AD25F0F2}"/>
          </ac:spMkLst>
        </pc:spChg>
        <pc:spChg chg="mod">
          <ac:chgData name="Anirban Dasgupta " userId="4b7ead91-73cc-4a2f-b6a8-eb10bdf923f0" providerId="ADAL" clId="{AB2FDC0E-4092-49A4-B936-3E573860BCEC}" dt="2025-01-06T15:07:38.490" v="478" actId="2711"/>
          <ac:spMkLst>
            <pc:docMk/>
            <pc:sldMk cId="3779798003" sldId="572"/>
            <ac:spMk id="6" creationId="{AF7BCF72-E15F-48FD-8AD9-71F10654EC8E}"/>
          </ac:spMkLst>
        </pc:spChg>
        <pc:spChg chg="mod">
          <ac:chgData name="Anirban Dasgupta " userId="4b7ead91-73cc-4a2f-b6a8-eb10bdf923f0" providerId="ADAL" clId="{AB2FDC0E-4092-49A4-B936-3E573860BCEC}" dt="2025-01-06T15:07:38.490" v="478" actId="2711"/>
          <ac:spMkLst>
            <pc:docMk/>
            <pc:sldMk cId="3779798003" sldId="572"/>
            <ac:spMk id="9" creationId="{8B30C6B1-CCCA-4D6D-9ABE-6D786ECB5661}"/>
          </ac:spMkLst>
        </pc:spChg>
        <pc:spChg chg="mod">
          <ac:chgData name="Anirban Dasgupta " userId="4b7ead91-73cc-4a2f-b6a8-eb10bdf923f0" providerId="ADAL" clId="{AB2FDC0E-4092-49A4-B936-3E573860BCEC}" dt="2025-01-06T15:07:38.490" v="478" actId="2711"/>
          <ac:spMkLst>
            <pc:docMk/>
            <pc:sldMk cId="3779798003" sldId="572"/>
            <ac:spMk id="10" creationId="{1FD1B0AC-6EBE-4AAC-BC2C-411C36E02D56}"/>
          </ac:spMkLst>
        </pc:spChg>
        <pc:spChg chg="mod">
          <ac:chgData name="Anirban Dasgupta " userId="4b7ead91-73cc-4a2f-b6a8-eb10bdf923f0" providerId="ADAL" clId="{AB2FDC0E-4092-49A4-B936-3E573860BCEC}" dt="2025-01-06T15:07:38.490" v="478" actId="2711"/>
          <ac:spMkLst>
            <pc:docMk/>
            <pc:sldMk cId="3779798003" sldId="572"/>
            <ac:spMk id="11" creationId="{0C32CC20-39F0-429A-8383-EC679CA03A31}"/>
          </ac:spMkLst>
        </pc:spChg>
        <pc:spChg chg="mod">
          <ac:chgData name="Anirban Dasgupta " userId="4b7ead91-73cc-4a2f-b6a8-eb10bdf923f0" providerId="ADAL" clId="{AB2FDC0E-4092-49A4-B936-3E573860BCEC}" dt="2025-01-06T15:07:38.490" v="478" actId="2711"/>
          <ac:spMkLst>
            <pc:docMk/>
            <pc:sldMk cId="3779798003" sldId="572"/>
            <ac:spMk id="12" creationId="{5887CE46-5D2C-47A0-9667-EBB0986E011D}"/>
          </ac:spMkLst>
        </pc:spChg>
        <pc:spChg chg="mod">
          <ac:chgData name="Anirban Dasgupta " userId="4b7ead91-73cc-4a2f-b6a8-eb10bdf923f0" providerId="ADAL" clId="{AB2FDC0E-4092-49A4-B936-3E573860BCEC}" dt="2025-01-06T15:07:38.490" v="478" actId="2711"/>
          <ac:spMkLst>
            <pc:docMk/>
            <pc:sldMk cId="3779798003" sldId="572"/>
            <ac:spMk id="13" creationId="{5CB11330-7A75-42CA-AC6F-FF8503A0E723}"/>
          </ac:spMkLst>
        </pc:spChg>
        <pc:spChg chg="mod">
          <ac:chgData name="Anirban Dasgupta " userId="4b7ead91-73cc-4a2f-b6a8-eb10bdf923f0" providerId="ADAL" clId="{AB2FDC0E-4092-49A4-B936-3E573860BCEC}" dt="2025-01-06T15:07:38.490" v="478" actId="2711"/>
          <ac:spMkLst>
            <pc:docMk/>
            <pc:sldMk cId="3779798003" sldId="572"/>
            <ac:spMk id="14" creationId="{B31B50BB-2B00-41A2-92DD-40F149F9F5C9}"/>
          </ac:spMkLst>
        </pc:spChg>
      </pc:sldChg>
      <pc:sldChg chg="modSp">
        <pc:chgData name="Anirban Dasgupta " userId="4b7ead91-73cc-4a2f-b6a8-eb10bdf923f0" providerId="ADAL" clId="{AB2FDC0E-4092-49A4-B936-3E573860BCEC}" dt="2025-01-06T15:09:24.007" v="505" actId="1038"/>
        <pc:sldMkLst>
          <pc:docMk/>
          <pc:sldMk cId="1920631127" sldId="573"/>
        </pc:sldMkLst>
        <pc:spChg chg="mod">
          <ac:chgData name="Anirban Dasgupta " userId="4b7ead91-73cc-4a2f-b6a8-eb10bdf923f0" providerId="ADAL" clId="{AB2FDC0E-4092-49A4-B936-3E573860BCEC}" dt="2025-01-06T15:09:17.172" v="495" actId="465"/>
          <ac:spMkLst>
            <pc:docMk/>
            <pc:sldMk cId="1920631127" sldId="573"/>
            <ac:spMk id="2" creationId="{9E146C74-4E40-4693-AA15-06B829BC446A}"/>
          </ac:spMkLst>
        </pc:spChg>
        <pc:spChg chg="mod">
          <ac:chgData name="Anirban Dasgupta " userId="4b7ead91-73cc-4a2f-b6a8-eb10bdf923f0" providerId="ADAL" clId="{AB2FDC0E-4092-49A4-B936-3E573860BCEC}" dt="2025-01-06T15:09:17.172" v="495" actId="465"/>
          <ac:spMkLst>
            <pc:docMk/>
            <pc:sldMk cId="1920631127" sldId="573"/>
            <ac:spMk id="5" creationId="{C0BA493D-1812-4EAE-94C5-01A0AD25F0F2}"/>
          </ac:spMkLst>
        </pc:spChg>
        <pc:spChg chg="mod">
          <ac:chgData name="Anirban Dasgupta " userId="4b7ead91-73cc-4a2f-b6a8-eb10bdf923f0" providerId="ADAL" clId="{AB2FDC0E-4092-49A4-B936-3E573860BCEC}" dt="2025-01-06T15:09:17.172" v="495" actId="465"/>
          <ac:spMkLst>
            <pc:docMk/>
            <pc:sldMk cId="1920631127" sldId="573"/>
            <ac:spMk id="6" creationId="{AF7BCF72-E15F-48FD-8AD9-71F10654EC8E}"/>
          </ac:spMkLst>
        </pc:spChg>
        <pc:spChg chg="mod">
          <ac:chgData name="Anirban Dasgupta " userId="4b7ead91-73cc-4a2f-b6a8-eb10bdf923f0" providerId="ADAL" clId="{AB2FDC0E-4092-49A4-B936-3E573860BCEC}" dt="2025-01-06T15:09:24.007" v="505" actId="1038"/>
          <ac:spMkLst>
            <pc:docMk/>
            <pc:sldMk cId="1920631127" sldId="573"/>
            <ac:spMk id="10" creationId="{1FD1B0AC-6EBE-4AAC-BC2C-411C36E02D56}"/>
          </ac:spMkLst>
        </pc:spChg>
        <pc:spChg chg="mod">
          <ac:chgData name="Anirban Dasgupta " userId="4b7ead91-73cc-4a2f-b6a8-eb10bdf923f0" providerId="ADAL" clId="{AB2FDC0E-4092-49A4-B936-3E573860BCEC}" dt="2025-01-06T15:09:17.172" v="495" actId="465"/>
          <ac:spMkLst>
            <pc:docMk/>
            <pc:sldMk cId="1920631127" sldId="573"/>
            <ac:spMk id="13" creationId="{5CB11330-7A75-42CA-AC6F-FF8503A0E723}"/>
          </ac:spMkLst>
        </pc:spChg>
        <pc:picChg chg="mod">
          <ac:chgData name="Anirban Dasgupta " userId="4b7ead91-73cc-4a2f-b6a8-eb10bdf923f0" providerId="ADAL" clId="{AB2FDC0E-4092-49A4-B936-3E573860BCEC}" dt="2025-01-06T15:09:17.172" v="495" actId="465"/>
          <ac:picMkLst>
            <pc:docMk/>
            <pc:sldMk cId="1920631127" sldId="573"/>
            <ac:picMk id="3" creationId="{81CB3BD8-EC6E-433C-B200-F47D357F42AB}"/>
          </ac:picMkLst>
        </pc:picChg>
        <pc:picChg chg="mod">
          <ac:chgData name="Anirban Dasgupta " userId="4b7ead91-73cc-4a2f-b6a8-eb10bdf923f0" providerId="ADAL" clId="{AB2FDC0E-4092-49A4-B936-3E573860BCEC}" dt="2025-01-06T15:09:17.172" v="495" actId="465"/>
          <ac:picMkLst>
            <pc:docMk/>
            <pc:sldMk cId="1920631127" sldId="573"/>
            <ac:picMk id="4" creationId="{9D68411A-9403-4645-8E8C-B1ADE3C3B52E}"/>
          </ac:picMkLst>
        </pc:picChg>
        <pc:picChg chg="mod">
          <ac:chgData name="Anirban Dasgupta " userId="4b7ead91-73cc-4a2f-b6a8-eb10bdf923f0" providerId="ADAL" clId="{AB2FDC0E-4092-49A4-B936-3E573860BCEC}" dt="2025-01-06T15:09:17.172" v="495" actId="465"/>
          <ac:picMkLst>
            <pc:docMk/>
            <pc:sldMk cId="1920631127" sldId="573"/>
            <ac:picMk id="7" creationId="{DC931DC4-DC80-4F3B-9576-9AF1F051D100}"/>
          </ac:picMkLst>
        </pc:picChg>
      </pc:sldChg>
      <pc:sldChg chg="addSp delSp modSp">
        <pc:chgData name="Anirban Dasgupta " userId="4b7ead91-73cc-4a2f-b6a8-eb10bdf923f0" providerId="ADAL" clId="{AB2FDC0E-4092-49A4-B936-3E573860BCEC}" dt="2025-01-06T15:07:53.947" v="479" actId="2711"/>
        <pc:sldMkLst>
          <pc:docMk/>
          <pc:sldMk cId="841689941" sldId="574"/>
        </pc:sldMkLst>
        <pc:spChg chg="add del">
          <ac:chgData name="Anirban Dasgupta " userId="4b7ead91-73cc-4a2f-b6a8-eb10bdf923f0" providerId="ADAL" clId="{AB2FDC0E-4092-49A4-B936-3E573860BCEC}" dt="2025-01-06T14:59:14.521" v="313"/>
          <ac:spMkLst>
            <pc:docMk/>
            <pc:sldMk cId="841689941" sldId="574"/>
            <ac:spMk id="4" creationId="{F96E05DD-0DAE-4D41-A250-F49F8D3CEDEF}"/>
          </ac:spMkLst>
        </pc:spChg>
        <pc:spChg chg="mod">
          <ac:chgData name="Anirban Dasgupta " userId="4b7ead91-73cc-4a2f-b6a8-eb10bdf923f0" providerId="ADAL" clId="{AB2FDC0E-4092-49A4-B936-3E573860BCEC}" dt="2025-01-06T15:07:53.947" v="479" actId="2711"/>
          <ac:spMkLst>
            <pc:docMk/>
            <pc:sldMk cId="841689941" sldId="574"/>
            <ac:spMk id="6" creationId="{AF7BCF72-E15F-48FD-8AD9-71F10654EC8E}"/>
          </ac:spMkLst>
        </pc:spChg>
        <pc:spChg chg="add mod">
          <ac:chgData name="Anirban Dasgupta " userId="4b7ead91-73cc-4a2f-b6a8-eb10bdf923f0" providerId="ADAL" clId="{AB2FDC0E-4092-49A4-B936-3E573860BCEC}" dt="2025-01-06T15:05:04.959" v="427"/>
          <ac:spMkLst>
            <pc:docMk/>
            <pc:sldMk cId="841689941" sldId="574"/>
            <ac:spMk id="8" creationId="{250EF536-4E16-424B-9C3A-87197275046A}"/>
          </ac:spMkLst>
        </pc:spChg>
        <pc:spChg chg="add mod">
          <ac:chgData name="Anirban Dasgupta " userId="4b7ead91-73cc-4a2f-b6a8-eb10bdf923f0" providerId="ADAL" clId="{AB2FDC0E-4092-49A4-B936-3E573860BCEC}" dt="2025-01-06T15:07:53.947" v="479" actId="2711"/>
          <ac:spMkLst>
            <pc:docMk/>
            <pc:sldMk cId="841689941" sldId="574"/>
            <ac:spMk id="9" creationId="{FA521C79-F910-48A6-868F-215C995A776F}"/>
          </ac:spMkLst>
        </pc:spChg>
        <pc:spChg chg="add mod">
          <ac:chgData name="Anirban Dasgupta " userId="4b7ead91-73cc-4a2f-b6a8-eb10bdf923f0" providerId="ADAL" clId="{AB2FDC0E-4092-49A4-B936-3E573860BCEC}" dt="2025-01-06T15:07:53.947" v="479" actId="2711"/>
          <ac:spMkLst>
            <pc:docMk/>
            <pc:sldMk cId="841689941" sldId="574"/>
            <ac:spMk id="10" creationId="{D1F525CC-1BC6-4568-9A1F-5BF6E9DB6F4F}"/>
          </ac:spMkLst>
        </pc:spChg>
        <pc:spChg chg="add mod">
          <ac:chgData name="Anirban Dasgupta " userId="4b7ead91-73cc-4a2f-b6a8-eb10bdf923f0" providerId="ADAL" clId="{AB2FDC0E-4092-49A4-B936-3E573860BCEC}" dt="2025-01-06T15:07:53.947" v="479" actId="2711"/>
          <ac:spMkLst>
            <pc:docMk/>
            <pc:sldMk cId="841689941" sldId="574"/>
            <ac:spMk id="11" creationId="{AAC14467-FE5D-4A79-B537-C93199AAFC23}"/>
          </ac:spMkLst>
        </pc:spChg>
        <pc:spChg chg="mod">
          <ac:chgData name="Anirban Dasgupta " userId="4b7ead91-73cc-4a2f-b6a8-eb10bdf923f0" providerId="ADAL" clId="{AB2FDC0E-4092-49A4-B936-3E573860BCEC}" dt="2025-01-06T15:07:53.947" v="479" actId="2711"/>
          <ac:spMkLst>
            <pc:docMk/>
            <pc:sldMk cId="841689941" sldId="574"/>
            <ac:spMk id="13" creationId="{5CB11330-7A75-42CA-AC6F-FF8503A0E723}"/>
          </ac:spMkLst>
        </pc:spChg>
        <pc:spChg chg="add del mod">
          <ac:chgData name="Anirban Dasgupta " userId="4b7ead91-73cc-4a2f-b6a8-eb10bdf923f0" providerId="ADAL" clId="{AB2FDC0E-4092-49A4-B936-3E573860BCEC}" dt="2025-01-06T15:03:15.423" v="363" actId="478"/>
          <ac:spMkLst>
            <pc:docMk/>
            <pc:sldMk cId="841689941" sldId="574"/>
            <ac:spMk id="16" creationId="{FC1E4EC5-9602-4C86-9F3B-0D910E268EDA}"/>
          </ac:spMkLst>
        </pc:spChg>
        <pc:graphicFrameChg chg="add del">
          <ac:chgData name="Anirban Dasgupta " userId="4b7ead91-73cc-4a2f-b6a8-eb10bdf923f0" providerId="ADAL" clId="{AB2FDC0E-4092-49A4-B936-3E573860BCEC}" dt="2025-01-06T14:59:14.521" v="313"/>
          <ac:graphicFrameMkLst>
            <pc:docMk/>
            <pc:sldMk cId="841689941" sldId="574"/>
            <ac:graphicFrameMk id="3" creationId="{0B0AF8B4-D67A-45A4-A8B4-835C6F2BC6D6}"/>
          </ac:graphicFrameMkLst>
        </pc:graphicFrameChg>
        <pc:picChg chg="add del mod">
          <ac:chgData name="Anirban Dasgupta " userId="4b7ead91-73cc-4a2f-b6a8-eb10bdf923f0" providerId="ADAL" clId="{AB2FDC0E-4092-49A4-B936-3E573860BCEC}" dt="2025-01-06T15:01:46.104" v="349"/>
          <ac:picMkLst>
            <pc:docMk/>
            <pc:sldMk cId="841689941" sldId="574"/>
            <ac:picMk id="5" creationId="{E64A0D2E-EB4D-4AF6-AEB1-84EC19A66585}"/>
          </ac:picMkLst>
        </pc:picChg>
        <pc:picChg chg="add mod">
          <ac:chgData name="Anirban Dasgupta " userId="4b7ead91-73cc-4a2f-b6a8-eb10bdf923f0" providerId="ADAL" clId="{AB2FDC0E-4092-49A4-B936-3E573860BCEC}" dt="2025-01-06T15:02:12.190" v="351" actId="1076"/>
          <ac:picMkLst>
            <pc:docMk/>
            <pc:sldMk cId="841689941" sldId="574"/>
            <ac:picMk id="7" creationId="{10EA5492-197A-4605-BB73-68870D62A246}"/>
          </ac:picMkLst>
        </pc:picChg>
        <pc:picChg chg="mod">
          <ac:chgData name="Anirban Dasgupta " userId="4b7ead91-73cc-4a2f-b6a8-eb10bdf923f0" providerId="ADAL" clId="{AB2FDC0E-4092-49A4-B936-3E573860BCEC}" dt="2025-01-06T15:02:27.899" v="356" actId="1076"/>
          <ac:picMkLst>
            <pc:docMk/>
            <pc:sldMk cId="841689941" sldId="574"/>
            <ac:picMk id="14" creationId="{95800001-9099-4E03-BE11-FADCC79C0CF1}"/>
          </ac:picMkLst>
        </pc:picChg>
        <pc:picChg chg="mod">
          <ac:chgData name="Anirban Dasgupta " userId="4b7ead91-73cc-4a2f-b6a8-eb10bdf923f0" providerId="ADAL" clId="{AB2FDC0E-4092-49A4-B936-3E573860BCEC}" dt="2025-01-06T15:05:51.585" v="431" actId="1076"/>
          <ac:picMkLst>
            <pc:docMk/>
            <pc:sldMk cId="841689941" sldId="574"/>
            <ac:picMk id="15" creationId="{05578EED-EB1F-4921-95B6-2537518FA270}"/>
          </ac:picMkLst>
        </pc:picChg>
      </pc:sldChg>
      <pc:sldChg chg="modSp add">
        <pc:chgData name="Anirban Dasgupta " userId="4b7ead91-73cc-4a2f-b6a8-eb10bdf923f0" providerId="ADAL" clId="{AB2FDC0E-4092-49A4-B936-3E573860BCEC}" dt="2025-01-06T15:20:52.205" v="574"/>
        <pc:sldMkLst>
          <pc:docMk/>
          <pc:sldMk cId="3835581365" sldId="575"/>
        </pc:sldMkLst>
        <pc:picChg chg="mod">
          <ac:chgData name="Anirban Dasgupta " userId="4b7ead91-73cc-4a2f-b6a8-eb10bdf923f0" providerId="ADAL" clId="{AB2FDC0E-4092-49A4-B936-3E573860BCEC}" dt="2025-01-06T15:20:52.205" v="574"/>
          <ac:picMkLst>
            <pc:docMk/>
            <pc:sldMk cId="3835581365" sldId="575"/>
            <ac:picMk id="19" creationId="{61715B90-5ECF-4904-9DAE-68EDA4F72F4A}"/>
          </ac:picMkLst>
        </pc:picChg>
      </pc:sldChg>
      <pc:sldChg chg="addSp delSp modSp add">
        <pc:chgData name="Anirban Dasgupta " userId="4b7ead91-73cc-4a2f-b6a8-eb10bdf923f0" providerId="ADAL" clId="{AB2FDC0E-4092-49A4-B936-3E573860BCEC}" dt="2025-01-06T14:29:32.869" v="123" actId="20577"/>
        <pc:sldMkLst>
          <pc:docMk/>
          <pc:sldMk cId="2320057992" sldId="576"/>
        </pc:sldMkLst>
        <pc:spChg chg="mod">
          <ac:chgData name="Anirban Dasgupta " userId="4b7ead91-73cc-4a2f-b6a8-eb10bdf923f0" providerId="ADAL" clId="{AB2FDC0E-4092-49A4-B936-3E573860BCEC}" dt="2025-01-06T14:27:56.874" v="81"/>
          <ac:spMkLst>
            <pc:docMk/>
            <pc:sldMk cId="2320057992" sldId="576"/>
            <ac:spMk id="2" creationId="{9E146C74-4E40-4693-AA15-06B829BC446A}"/>
          </ac:spMkLst>
        </pc:spChg>
        <pc:spChg chg="add del mod">
          <ac:chgData name="Anirban Dasgupta " userId="4b7ead91-73cc-4a2f-b6a8-eb10bdf923f0" providerId="ADAL" clId="{AB2FDC0E-4092-49A4-B936-3E573860BCEC}" dt="2025-01-06T14:28:33.808" v="92"/>
          <ac:spMkLst>
            <pc:docMk/>
            <pc:sldMk cId="2320057992" sldId="576"/>
            <ac:spMk id="3" creationId="{592C712E-4610-4C2B-9097-D91F9B57A6FE}"/>
          </ac:spMkLst>
        </pc:spChg>
        <pc:spChg chg="del">
          <ac:chgData name="Anirban Dasgupta " userId="4b7ead91-73cc-4a2f-b6a8-eb10bdf923f0" providerId="ADAL" clId="{AB2FDC0E-4092-49A4-B936-3E573860BCEC}" dt="2025-01-06T14:28:02.523" v="83" actId="478"/>
          <ac:spMkLst>
            <pc:docMk/>
            <pc:sldMk cId="2320057992" sldId="576"/>
            <ac:spMk id="5" creationId="{DBF2A06B-7D2D-4D77-B7F9-0D97F0C7816F}"/>
          </ac:spMkLst>
        </pc:spChg>
        <pc:spChg chg="mod">
          <ac:chgData name="Anirban Dasgupta " userId="4b7ead91-73cc-4a2f-b6a8-eb10bdf923f0" providerId="ADAL" clId="{AB2FDC0E-4092-49A4-B936-3E573860BCEC}" dt="2025-01-06T14:29:32.869" v="123" actId="20577"/>
          <ac:spMkLst>
            <pc:docMk/>
            <pc:sldMk cId="2320057992" sldId="576"/>
            <ac:spMk id="6" creationId="{31C36BDC-1FE6-4341-8FD6-B9E2C256DE66}"/>
          </ac:spMkLst>
        </pc:spChg>
        <pc:picChg chg="del">
          <ac:chgData name="Anirban Dasgupta " userId="4b7ead91-73cc-4a2f-b6a8-eb10bdf923f0" providerId="ADAL" clId="{AB2FDC0E-4092-49A4-B936-3E573860BCEC}" dt="2025-01-06T14:28:00.417" v="82" actId="478"/>
          <ac:picMkLst>
            <pc:docMk/>
            <pc:sldMk cId="2320057992" sldId="576"/>
            <ac:picMk id="4" creationId="{8F2512D6-C1BF-468B-8910-E1AD6A89363F}"/>
          </ac:picMkLst>
        </pc:picChg>
      </pc:sldChg>
      <pc:sldChg chg="addSp modSp add">
        <pc:chgData name="Anirban Dasgupta " userId="4b7ead91-73cc-4a2f-b6a8-eb10bdf923f0" providerId="ADAL" clId="{AB2FDC0E-4092-49A4-B936-3E573860BCEC}" dt="2025-01-06T15:20:27.307" v="573" actId="1076"/>
        <pc:sldMkLst>
          <pc:docMk/>
          <pc:sldMk cId="2848188258" sldId="577"/>
        </pc:sldMkLst>
        <pc:spChg chg="mod">
          <ac:chgData name="Anirban Dasgupta " userId="4b7ead91-73cc-4a2f-b6a8-eb10bdf923f0" providerId="ADAL" clId="{AB2FDC0E-4092-49A4-B936-3E573860BCEC}" dt="2025-01-06T14:30:01.738" v="125"/>
          <ac:spMkLst>
            <pc:docMk/>
            <pc:sldMk cId="2848188258" sldId="577"/>
            <ac:spMk id="2" creationId="{9E146C74-4E40-4693-AA15-06B829BC446A}"/>
          </ac:spMkLst>
        </pc:spChg>
        <pc:spChg chg="mod">
          <ac:chgData name="Anirban Dasgupta " userId="4b7ead91-73cc-4a2f-b6a8-eb10bdf923f0" providerId="ADAL" clId="{AB2FDC0E-4092-49A4-B936-3E573860BCEC}" dt="2025-01-06T14:34:31.636" v="202" actId="1076"/>
          <ac:spMkLst>
            <pc:docMk/>
            <pc:sldMk cId="2848188258" sldId="577"/>
            <ac:spMk id="6" creationId="{31C36BDC-1FE6-4341-8FD6-B9E2C256DE66}"/>
          </ac:spMkLst>
        </pc:spChg>
        <pc:picChg chg="add mod">
          <ac:chgData name="Anirban Dasgupta " userId="4b7ead91-73cc-4a2f-b6a8-eb10bdf923f0" providerId="ADAL" clId="{AB2FDC0E-4092-49A4-B936-3E573860BCEC}" dt="2025-01-06T14:32:39.900" v="128" actId="1076"/>
          <ac:picMkLst>
            <pc:docMk/>
            <pc:sldMk cId="2848188258" sldId="577"/>
            <ac:picMk id="3" creationId="{A4A3DF7F-AFB7-4756-9277-78A289DD00B8}"/>
          </ac:picMkLst>
        </pc:picChg>
        <pc:picChg chg="add mod">
          <ac:chgData name="Anirban Dasgupta " userId="4b7ead91-73cc-4a2f-b6a8-eb10bdf923f0" providerId="ADAL" clId="{AB2FDC0E-4092-49A4-B936-3E573860BCEC}" dt="2025-01-06T15:20:27.307" v="573" actId="1076"/>
          <ac:picMkLst>
            <pc:docMk/>
            <pc:sldMk cId="2848188258" sldId="577"/>
            <ac:picMk id="4" creationId="{B63C0227-3D07-4E8D-9A98-CE549A35F5C7}"/>
          </ac:picMkLst>
        </pc:picChg>
      </pc:sldChg>
      <pc:sldChg chg="addSp delSp modSp add">
        <pc:chgData name="Anirban Dasgupta " userId="4b7ead91-73cc-4a2f-b6a8-eb10bdf923f0" providerId="ADAL" clId="{AB2FDC0E-4092-49A4-B936-3E573860BCEC}" dt="2025-01-06T14:37:04.067" v="251" actId="1076"/>
        <pc:sldMkLst>
          <pc:docMk/>
          <pc:sldMk cId="765497128" sldId="578"/>
        </pc:sldMkLst>
        <pc:spChg chg="mod">
          <ac:chgData name="Anirban Dasgupta " userId="4b7ead91-73cc-4a2f-b6a8-eb10bdf923f0" providerId="ADAL" clId="{AB2FDC0E-4092-49A4-B936-3E573860BCEC}" dt="2025-01-06T14:34:45.305" v="203"/>
          <ac:spMkLst>
            <pc:docMk/>
            <pc:sldMk cId="765497128" sldId="578"/>
            <ac:spMk id="2" creationId="{9E146C74-4E40-4693-AA15-06B829BC446A}"/>
          </ac:spMkLst>
        </pc:spChg>
        <pc:spChg chg="add del">
          <ac:chgData name="Anirban Dasgupta " userId="4b7ead91-73cc-4a2f-b6a8-eb10bdf923f0" providerId="ADAL" clId="{AB2FDC0E-4092-49A4-B936-3E573860BCEC}" dt="2025-01-06T14:35:08.822" v="208"/>
          <ac:spMkLst>
            <pc:docMk/>
            <pc:sldMk cId="765497128" sldId="578"/>
            <ac:spMk id="4" creationId="{B3B3A31F-BAF0-42A1-B10A-0C8FD01A8579}"/>
          </ac:spMkLst>
        </pc:spChg>
        <pc:spChg chg="mod">
          <ac:chgData name="Anirban Dasgupta " userId="4b7ead91-73cc-4a2f-b6a8-eb10bdf923f0" providerId="ADAL" clId="{AB2FDC0E-4092-49A4-B936-3E573860BCEC}" dt="2025-01-06T14:37:04.067" v="251" actId="1076"/>
          <ac:spMkLst>
            <pc:docMk/>
            <pc:sldMk cId="765497128" sldId="578"/>
            <ac:spMk id="6" creationId="{31C36BDC-1FE6-4341-8FD6-B9E2C256DE66}"/>
          </ac:spMkLst>
        </pc:spChg>
        <pc:spChg chg="add mod">
          <ac:chgData name="Anirban Dasgupta " userId="4b7ead91-73cc-4a2f-b6a8-eb10bdf923f0" providerId="ADAL" clId="{AB2FDC0E-4092-49A4-B936-3E573860BCEC}" dt="2025-01-06T14:36:07.606" v="224" actId="1076"/>
          <ac:spMkLst>
            <pc:docMk/>
            <pc:sldMk cId="765497128" sldId="578"/>
            <ac:spMk id="7" creationId="{8DDCEFB7-5531-4FB6-9C37-D4F56052E698}"/>
          </ac:spMkLst>
        </pc:spChg>
        <pc:picChg chg="del">
          <ac:chgData name="Anirban Dasgupta " userId="4b7ead91-73cc-4a2f-b6a8-eb10bdf923f0" providerId="ADAL" clId="{AB2FDC0E-4092-49A4-B936-3E573860BCEC}" dt="2025-01-06T14:35:05.058" v="204" actId="478"/>
          <ac:picMkLst>
            <pc:docMk/>
            <pc:sldMk cId="765497128" sldId="578"/>
            <ac:picMk id="3" creationId="{A4A3DF7F-AFB7-4756-9277-78A289DD00B8}"/>
          </ac:picMkLst>
        </pc:picChg>
        <pc:picChg chg="add mod">
          <ac:chgData name="Anirban Dasgupta " userId="4b7ead91-73cc-4a2f-b6a8-eb10bdf923f0" providerId="ADAL" clId="{AB2FDC0E-4092-49A4-B936-3E573860BCEC}" dt="2025-01-06T14:35:32.318" v="221" actId="14100"/>
          <ac:picMkLst>
            <pc:docMk/>
            <pc:sldMk cId="765497128" sldId="578"/>
            <ac:picMk id="5" creationId="{D951058E-5301-490B-A50C-052098D87BC0}"/>
          </ac:picMkLst>
        </pc:picChg>
      </pc:sldChg>
      <pc:sldChg chg="addSp delSp modSp add">
        <pc:chgData name="Anirban Dasgupta " userId="4b7ead91-73cc-4a2f-b6a8-eb10bdf923f0" providerId="ADAL" clId="{AB2FDC0E-4092-49A4-B936-3E573860BCEC}" dt="2025-01-06T14:56:40.466" v="277" actId="1076"/>
        <pc:sldMkLst>
          <pc:docMk/>
          <pc:sldMk cId="3114438936" sldId="579"/>
        </pc:sldMkLst>
        <pc:spChg chg="mod">
          <ac:chgData name="Anirban Dasgupta " userId="4b7ead91-73cc-4a2f-b6a8-eb10bdf923f0" providerId="ADAL" clId="{AB2FDC0E-4092-49A4-B936-3E573860BCEC}" dt="2025-01-06T14:55:01.542" v="253"/>
          <ac:spMkLst>
            <pc:docMk/>
            <pc:sldMk cId="3114438936" sldId="579"/>
            <ac:spMk id="2" creationId="{9E146C74-4E40-4693-AA15-06B829BC446A}"/>
          </ac:spMkLst>
        </pc:spChg>
        <pc:spChg chg="mod">
          <ac:chgData name="Anirban Dasgupta " userId="4b7ead91-73cc-4a2f-b6a8-eb10bdf923f0" providerId="ADAL" clId="{AB2FDC0E-4092-49A4-B936-3E573860BCEC}" dt="2025-01-06T14:56:33.301" v="274" actId="404"/>
          <ac:spMkLst>
            <pc:docMk/>
            <pc:sldMk cId="3114438936" sldId="579"/>
            <ac:spMk id="6" creationId="{31C36BDC-1FE6-4341-8FD6-B9E2C256DE66}"/>
          </ac:spMkLst>
        </pc:spChg>
        <pc:spChg chg="del">
          <ac:chgData name="Anirban Dasgupta " userId="4b7ead91-73cc-4a2f-b6a8-eb10bdf923f0" providerId="ADAL" clId="{AB2FDC0E-4092-49A4-B936-3E573860BCEC}" dt="2025-01-06T14:56:25.513" v="270" actId="478"/>
          <ac:spMkLst>
            <pc:docMk/>
            <pc:sldMk cId="3114438936" sldId="579"/>
            <ac:spMk id="7" creationId="{8DDCEFB7-5531-4FB6-9C37-D4F56052E698}"/>
          </ac:spMkLst>
        </pc:spChg>
        <pc:picChg chg="add mod">
          <ac:chgData name="Anirban Dasgupta " userId="4b7ead91-73cc-4a2f-b6a8-eb10bdf923f0" providerId="ADAL" clId="{AB2FDC0E-4092-49A4-B936-3E573860BCEC}" dt="2025-01-06T14:56:40.466" v="277" actId="1076"/>
          <ac:picMkLst>
            <pc:docMk/>
            <pc:sldMk cId="3114438936" sldId="579"/>
            <ac:picMk id="3" creationId="{66FF70A5-0E7B-41DE-B6D1-E7C8FE55C430}"/>
          </ac:picMkLst>
        </pc:picChg>
        <pc:picChg chg="del">
          <ac:chgData name="Anirban Dasgupta " userId="4b7ead91-73cc-4a2f-b6a8-eb10bdf923f0" providerId="ADAL" clId="{AB2FDC0E-4092-49A4-B936-3E573860BCEC}" dt="2025-01-06T14:55:59.129" v="266" actId="478"/>
          <ac:picMkLst>
            <pc:docMk/>
            <pc:sldMk cId="3114438936" sldId="579"/>
            <ac:picMk id="5" creationId="{D951058E-5301-490B-A50C-052098D87BC0}"/>
          </ac:picMkLst>
        </pc:picChg>
      </pc:sldChg>
      <pc:sldChg chg="addSp delSp modSp add">
        <pc:chgData name="Anirban Dasgupta " userId="4b7ead91-73cc-4a2f-b6a8-eb10bdf923f0" providerId="ADAL" clId="{AB2FDC0E-4092-49A4-B936-3E573860BCEC}" dt="2025-01-06T14:58:34.770" v="283"/>
        <pc:sldMkLst>
          <pc:docMk/>
          <pc:sldMk cId="3873283745" sldId="580"/>
        </pc:sldMkLst>
        <pc:spChg chg="mod">
          <ac:chgData name="Anirban Dasgupta " userId="4b7ead91-73cc-4a2f-b6a8-eb10bdf923f0" providerId="ADAL" clId="{AB2FDC0E-4092-49A4-B936-3E573860BCEC}" dt="2025-01-06T14:58:34.770" v="283"/>
          <ac:spMkLst>
            <pc:docMk/>
            <pc:sldMk cId="3873283745" sldId="580"/>
            <ac:spMk id="2" creationId="{9E146C74-4E40-4693-AA15-06B829BC446A}"/>
          </ac:spMkLst>
        </pc:spChg>
        <pc:picChg chg="add mod">
          <ac:chgData name="Anirban Dasgupta " userId="4b7ead91-73cc-4a2f-b6a8-eb10bdf923f0" providerId="ADAL" clId="{AB2FDC0E-4092-49A4-B936-3E573860BCEC}" dt="2025-01-06T14:58:16.288" v="282" actId="1076"/>
          <ac:picMkLst>
            <pc:docMk/>
            <pc:sldMk cId="3873283745" sldId="580"/>
            <ac:picMk id="3" creationId="{72D939B4-E505-4BFF-887B-A5CD7B37A0DD}"/>
          </ac:picMkLst>
        </pc:picChg>
        <pc:picChg chg="del">
          <ac:chgData name="Anirban Dasgupta " userId="4b7ead91-73cc-4a2f-b6a8-eb10bdf923f0" providerId="ADAL" clId="{AB2FDC0E-4092-49A4-B936-3E573860BCEC}" dt="2025-01-06T14:58:14.283" v="281" actId="478"/>
          <ac:picMkLst>
            <pc:docMk/>
            <pc:sldMk cId="3873283745" sldId="580"/>
            <ac:picMk id="16" creationId="{9DE2E814-B717-4B46-8A52-E43DCCDE59D8}"/>
          </ac:picMkLst>
        </pc:picChg>
        <pc:picChg chg="del">
          <ac:chgData name="Anirban Dasgupta " userId="4b7ead91-73cc-4a2f-b6a8-eb10bdf923f0" providerId="ADAL" clId="{AB2FDC0E-4092-49A4-B936-3E573860BCEC}" dt="2025-01-06T14:58:14.283" v="281" actId="478"/>
          <ac:picMkLst>
            <pc:docMk/>
            <pc:sldMk cId="3873283745" sldId="580"/>
            <ac:picMk id="17" creationId="{7862A28A-08FC-448F-A66D-AC38D917F20C}"/>
          </ac:picMkLst>
        </pc:picChg>
        <pc:picChg chg="del">
          <ac:chgData name="Anirban Dasgupta " userId="4b7ead91-73cc-4a2f-b6a8-eb10bdf923f0" providerId="ADAL" clId="{AB2FDC0E-4092-49A4-B936-3E573860BCEC}" dt="2025-01-06T14:58:14.283" v="281" actId="478"/>
          <ac:picMkLst>
            <pc:docMk/>
            <pc:sldMk cId="3873283745" sldId="580"/>
            <ac:picMk id="18" creationId="{51121702-76DC-4BAC-BEE7-B55CB50DA34D}"/>
          </ac:picMkLst>
        </pc:picChg>
        <pc:picChg chg="del">
          <ac:chgData name="Anirban Dasgupta " userId="4b7ead91-73cc-4a2f-b6a8-eb10bdf923f0" providerId="ADAL" clId="{AB2FDC0E-4092-49A4-B936-3E573860BCEC}" dt="2025-01-06T14:58:09.096" v="279" actId="478"/>
          <ac:picMkLst>
            <pc:docMk/>
            <pc:sldMk cId="3873283745" sldId="580"/>
            <ac:picMk id="19" creationId="{61715B90-5ECF-4904-9DAE-68EDA4F72F4A}"/>
          </ac:picMkLst>
        </pc:picChg>
      </pc:sldChg>
      <pc:sldChg chg="addSp delSp modSp add">
        <pc:chgData name="Anirban Dasgupta " userId="4b7ead91-73cc-4a2f-b6a8-eb10bdf923f0" providerId="ADAL" clId="{AB2FDC0E-4092-49A4-B936-3E573860BCEC}" dt="2025-01-06T15:07:20.408" v="463"/>
        <pc:sldMkLst>
          <pc:docMk/>
          <pc:sldMk cId="1349233093" sldId="581"/>
        </pc:sldMkLst>
        <pc:spChg chg="mod">
          <ac:chgData name="Anirban Dasgupta " userId="4b7ead91-73cc-4a2f-b6a8-eb10bdf923f0" providerId="ADAL" clId="{AB2FDC0E-4092-49A4-B936-3E573860BCEC}" dt="2025-01-06T15:06:28.869" v="460" actId="20577"/>
          <ac:spMkLst>
            <pc:docMk/>
            <pc:sldMk cId="1349233093" sldId="581"/>
            <ac:spMk id="2" creationId="{9E146C74-4E40-4693-AA15-06B829BC446A}"/>
          </ac:spMkLst>
        </pc:spChg>
        <pc:spChg chg="del">
          <ac:chgData name="Anirban Dasgupta " userId="4b7ead91-73cc-4a2f-b6a8-eb10bdf923f0" providerId="ADAL" clId="{AB2FDC0E-4092-49A4-B936-3E573860BCEC}" dt="2025-01-06T15:06:33.735" v="461" actId="478"/>
          <ac:spMkLst>
            <pc:docMk/>
            <pc:sldMk cId="1349233093" sldId="581"/>
            <ac:spMk id="6" creationId="{AF7BCF72-E15F-48FD-8AD9-71F10654EC8E}"/>
          </ac:spMkLst>
        </pc:spChg>
        <pc:spChg chg="del">
          <ac:chgData name="Anirban Dasgupta " userId="4b7ead91-73cc-4a2f-b6a8-eb10bdf923f0" providerId="ADAL" clId="{AB2FDC0E-4092-49A4-B936-3E573860BCEC}" dt="2025-01-06T15:06:33.735" v="461" actId="478"/>
          <ac:spMkLst>
            <pc:docMk/>
            <pc:sldMk cId="1349233093" sldId="581"/>
            <ac:spMk id="8" creationId="{250EF536-4E16-424B-9C3A-87197275046A}"/>
          </ac:spMkLst>
        </pc:spChg>
        <pc:spChg chg="del">
          <ac:chgData name="Anirban Dasgupta " userId="4b7ead91-73cc-4a2f-b6a8-eb10bdf923f0" providerId="ADAL" clId="{AB2FDC0E-4092-49A4-B936-3E573860BCEC}" dt="2025-01-06T15:06:33.735" v="461" actId="478"/>
          <ac:spMkLst>
            <pc:docMk/>
            <pc:sldMk cId="1349233093" sldId="581"/>
            <ac:spMk id="9" creationId="{FA521C79-F910-48A6-868F-215C995A776F}"/>
          </ac:spMkLst>
        </pc:spChg>
        <pc:spChg chg="del">
          <ac:chgData name="Anirban Dasgupta " userId="4b7ead91-73cc-4a2f-b6a8-eb10bdf923f0" providerId="ADAL" clId="{AB2FDC0E-4092-49A4-B936-3E573860BCEC}" dt="2025-01-06T15:06:33.735" v="461" actId="478"/>
          <ac:spMkLst>
            <pc:docMk/>
            <pc:sldMk cId="1349233093" sldId="581"/>
            <ac:spMk id="10" creationId="{D1F525CC-1BC6-4568-9A1F-5BF6E9DB6F4F}"/>
          </ac:spMkLst>
        </pc:spChg>
        <pc:spChg chg="del">
          <ac:chgData name="Anirban Dasgupta " userId="4b7ead91-73cc-4a2f-b6a8-eb10bdf923f0" providerId="ADAL" clId="{AB2FDC0E-4092-49A4-B936-3E573860BCEC}" dt="2025-01-06T15:06:33.735" v="461" actId="478"/>
          <ac:spMkLst>
            <pc:docMk/>
            <pc:sldMk cId="1349233093" sldId="581"/>
            <ac:spMk id="11" creationId="{AAC14467-FE5D-4A79-B537-C93199AAFC23}"/>
          </ac:spMkLst>
        </pc:spChg>
        <pc:spChg chg="del">
          <ac:chgData name="Anirban Dasgupta " userId="4b7ead91-73cc-4a2f-b6a8-eb10bdf923f0" providerId="ADAL" clId="{AB2FDC0E-4092-49A4-B936-3E573860BCEC}" dt="2025-01-06T15:06:37.006" v="462" actId="478"/>
          <ac:spMkLst>
            <pc:docMk/>
            <pc:sldMk cId="1349233093" sldId="581"/>
            <ac:spMk id="13" creationId="{5CB11330-7A75-42CA-AC6F-FF8503A0E723}"/>
          </ac:spMkLst>
        </pc:spChg>
        <pc:picChg chg="del">
          <ac:chgData name="Anirban Dasgupta " userId="4b7ead91-73cc-4a2f-b6a8-eb10bdf923f0" providerId="ADAL" clId="{AB2FDC0E-4092-49A4-B936-3E573860BCEC}" dt="2025-01-06T15:06:33.735" v="461" actId="478"/>
          <ac:picMkLst>
            <pc:docMk/>
            <pc:sldMk cId="1349233093" sldId="581"/>
            <ac:picMk id="7" creationId="{10EA5492-197A-4605-BB73-68870D62A246}"/>
          </ac:picMkLst>
        </pc:picChg>
        <pc:picChg chg="del">
          <ac:chgData name="Anirban Dasgupta " userId="4b7ead91-73cc-4a2f-b6a8-eb10bdf923f0" providerId="ADAL" clId="{AB2FDC0E-4092-49A4-B936-3E573860BCEC}" dt="2025-01-06T15:06:33.735" v="461" actId="478"/>
          <ac:picMkLst>
            <pc:docMk/>
            <pc:sldMk cId="1349233093" sldId="581"/>
            <ac:picMk id="14" creationId="{95800001-9099-4E03-BE11-FADCC79C0CF1}"/>
          </ac:picMkLst>
        </pc:picChg>
        <pc:picChg chg="del">
          <ac:chgData name="Anirban Dasgupta " userId="4b7ead91-73cc-4a2f-b6a8-eb10bdf923f0" providerId="ADAL" clId="{AB2FDC0E-4092-49A4-B936-3E573860BCEC}" dt="2025-01-06T15:06:33.735" v="461" actId="478"/>
          <ac:picMkLst>
            <pc:docMk/>
            <pc:sldMk cId="1349233093" sldId="581"/>
            <ac:picMk id="15" creationId="{05578EED-EB1F-4921-95B6-2537518FA270}"/>
          </ac:picMkLst>
        </pc:picChg>
        <pc:picChg chg="add">
          <ac:chgData name="Anirban Dasgupta " userId="4b7ead91-73cc-4a2f-b6a8-eb10bdf923f0" providerId="ADAL" clId="{AB2FDC0E-4092-49A4-B936-3E573860BCEC}" dt="2025-01-06T15:07:20.408" v="463"/>
          <ac:picMkLst>
            <pc:docMk/>
            <pc:sldMk cId="1349233093" sldId="581"/>
            <ac:picMk id="7170" creationId="{35EBE268-14B3-4706-8A8D-CDB9D5CB2329}"/>
          </ac:picMkLst>
        </pc:picChg>
      </pc:sldChg>
      <pc:sldChg chg="addSp delSp modSp add">
        <pc:chgData name="Anirban Dasgupta " userId="4b7ead91-73cc-4a2f-b6a8-eb10bdf923f0" providerId="ADAL" clId="{AB2FDC0E-4092-49A4-B936-3E573860BCEC}" dt="2025-01-06T15:16:52.323" v="559" actId="1076"/>
        <pc:sldMkLst>
          <pc:docMk/>
          <pc:sldMk cId="2287446210" sldId="582"/>
        </pc:sldMkLst>
        <pc:spChg chg="mod">
          <ac:chgData name="Anirban Dasgupta " userId="4b7ead91-73cc-4a2f-b6a8-eb10bdf923f0" providerId="ADAL" clId="{AB2FDC0E-4092-49A4-B936-3E573860BCEC}" dt="2025-01-06T15:15:37.113" v="555"/>
          <ac:spMkLst>
            <pc:docMk/>
            <pc:sldMk cId="2287446210" sldId="582"/>
            <ac:spMk id="2" creationId="{9E146C74-4E40-4693-AA15-06B829BC446A}"/>
          </ac:spMkLst>
        </pc:spChg>
        <pc:spChg chg="del">
          <ac:chgData name="Anirban Dasgupta " userId="4b7ead91-73cc-4a2f-b6a8-eb10bdf923f0" providerId="ADAL" clId="{AB2FDC0E-4092-49A4-B936-3E573860BCEC}" dt="2025-01-06T15:16:45.087" v="556" actId="478"/>
          <ac:spMkLst>
            <pc:docMk/>
            <pc:sldMk cId="2287446210" sldId="582"/>
            <ac:spMk id="5" creationId="{C0BA493D-1812-4EAE-94C5-01A0AD25F0F2}"/>
          </ac:spMkLst>
        </pc:spChg>
        <pc:spChg chg="del">
          <ac:chgData name="Anirban Dasgupta " userId="4b7ead91-73cc-4a2f-b6a8-eb10bdf923f0" providerId="ADAL" clId="{AB2FDC0E-4092-49A4-B936-3E573860BCEC}" dt="2025-01-06T15:16:45.087" v="556" actId="478"/>
          <ac:spMkLst>
            <pc:docMk/>
            <pc:sldMk cId="2287446210" sldId="582"/>
            <ac:spMk id="6" creationId="{AF7BCF72-E15F-48FD-8AD9-71F10654EC8E}"/>
          </ac:spMkLst>
        </pc:spChg>
        <pc:spChg chg="del">
          <ac:chgData name="Anirban Dasgupta " userId="4b7ead91-73cc-4a2f-b6a8-eb10bdf923f0" providerId="ADAL" clId="{AB2FDC0E-4092-49A4-B936-3E573860BCEC}" dt="2025-01-06T15:16:45.087" v="556" actId="478"/>
          <ac:spMkLst>
            <pc:docMk/>
            <pc:sldMk cId="2287446210" sldId="582"/>
            <ac:spMk id="10" creationId="{1FD1B0AC-6EBE-4AAC-BC2C-411C36E02D56}"/>
          </ac:spMkLst>
        </pc:spChg>
        <pc:spChg chg="del">
          <ac:chgData name="Anirban Dasgupta " userId="4b7ead91-73cc-4a2f-b6a8-eb10bdf923f0" providerId="ADAL" clId="{AB2FDC0E-4092-49A4-B936-3E573860BCEC}" dt="2025-01-06T15:16:45.087" v="556" actId="478"/>
          <ac:spMkLst>
            <pc:docMk/>
            <pc:sldMk cId="2287446210" sldId="582"/>
            <ac:spMk id="13" creationId="{5CB11330-7A75-42CA-AC6F-FF8503A0E723}"/>
          </ac:spMkLst>
        </pc:spChg>
        <pc:picChg chg="del">
          <ac:chgData name="Anirban Dasgupta " userId="4b7ead91-73cc-4a2f-b6a8-eb10bdf923f0" providerId="ADAL" clId="{AB2FDC0E-4092-49A4-B936-3E573860BCEC}" dt="2025-01-06T15:16:45.087" v="556" actId="478"/>
          <ac:picMkLst>
            <pc:docMk/>
            <pc:sldMk cId="2287446210" sldId="582"/>
            <ac:picMk id="3" creationId="{81CB3BD8-EC6E-433C-B200-F47D357F42AB}"/>
          </ac:picMkLst>
        </pc:picChg>
        <pc:picChg chg="del">
          <ac:chgData name="Anirban Dasgupta " userId="4b7ead91-73cc-4a2f-b6a8-eb10bdf923f0" providerId="ADAL" clId="{AB2FDC0E-4092-49A4-B936-3E573860BCEC}" dt="2025-01-06T15:16:45.087" v="556" actId="478"/>
          <ac:picMkLst>
            <pc:docMk/>
            <pc:sldMk cId="2287446210" sldId="582"/>
            <ac:picMk id="4" creationId="{9D68411A-9403-4645-8E8C-B1ADE3C3B52E}"/>
          </ac:picMkLst>
        </pc:picChg>
        <pc:picChg chg="del">
          <ac:chgData name="Anirban Dasgupta " userId="4b7ead91-73cc-4a2f-b6a8-eb10bdf923f0" providerId="ADAL" clId="{AB2FDC0E-4092-49A4-B936-3E573860BCEC}" dt="2025-01-06T15:16:45.087" v="556" actId="478"/>
          <ac:picMkLst>
            <pc:docMk/>
            <pc:sldMk cId="2287446210" sldId="582"/>
            <ac:picMk id="7" creationId="{DC931DC4-DC80-4F3B-9576-9AF1F051D100}"/>
          </ac:picMkLst>
        </pc:picChg>
        <pc:picChg chg="add mod">
          <ac:chgData name="Anirban Dasgupta " userId="4b7ead91-73cc-4a2f-b6a8-eb10bdf923f0" providerId="ADAL" clId="{AB2FDC0E-4092-49A4-B936-3E573860BCEC}" dt="2025-01-06T15:16:52.323" v="559" actId="1076"/>
          <ac:picMkLst>
            <pc:docMk/>
            <pc:sldMk cId="2287446210" sldId="582"/>
            <ac:picMk id="9218" creationId="{250238CF-5418-42C1-815D-98A249BE8E86}"/>
          </ac:picMkLst>
        </pc:picChg>
      </pc:sldChg>
      <pc:sldChg chg="addSp delSp modSp add ord">
        <pc:chgData name="Anirban Dasgupta " userId="4b7ead91-73cc-4a2f-b6a8-eb10bdf923f0" providerId="ADAL" clId="{AB2FDC0E-4092-49A4-B936-3E573860BCEC}" dt="2025-01-06T15:15:11.052" v="553"/>
        <pc:sldMkLst>
          <pc:docMk/>
          <pc:sldMk cId="297341991" sldId="583"/>
        </pc:sldMkLst>
        <pc:spChg chg="mod">
          <ac:chgData name="Anirban Dasgupta " userId="4b7ead91-73cc-4a2f-b6a8-eb10bdf923f0" providerId="ADAL" clId="{AB2FDC0E-4092-49A4-B936-3E573860BCEC}" dt="2025-01-06T15:11:50.973" v="537" actId="20577"/>
          <ac:spMkLst>
            <pc:docMk/>
            <pc:sldMk cId="297341991" sldId="583"/>
            <ac:spMk id="2" creationId="{9E146C74-4E40-4693-AA15-06B829BC446A}"/>
          </ac:spMkLst>
        </pc:spChg>
        <pc:spChg chg="del">
          <ac:chgData name="Anirban Dasgupta " userId="4b7ead91-73cc-4a2f-b6a8-eb10bdf923f0" providerId="ADAL" clId="{AB2FDC0E-4092-49A4-B936-3E573860BCEC}" dt="2025-01-06T15:12:25.411" v="538" actId="478"/>
          <ac:spMkLst>
            <pc:docMk/>
            <pc:sldMk cId="297341991" sldId="583"/>
            <ac:spMk id="5" creationId="{C0BA493D-1812-4EAE-94C5-01A0AD25F0F2}"/>
          </ac:spMkLst>
        </pc:spChg>
        <pc:spChg chg="del">
          <ac:chgData name="Anirban Dasgupta " userId="4b7ead91-73cc-4a2f-b6a8-eb10bdf923f0" providerId="ADAL" clId="{AB2FDC0E-4092-49A4-B936-3E573860BCEC}" dt="2025-01-06T15:12:25.411" v="538" actId="478"/>
          <ac:spMkLst>
            <pc:docMk/>
            <pc:sldMk cId="297341991" sldId="583"/>
            <ac:spMk id="6" creationId="{AF7BCF72-E15F-48FD-8AD9-71F10654EC8E}"/>
          </ac:spMkLst>
        </pc:spChg>
        <pc:spChg chg="del">
          <ac:chgData name="Anirban Dasgupta " userId="4b7ead91-73cc-4a2f-b6a8-eb10bdf923f0" providerId="ADAL" clId="{AB2FDC0E-4092-49A4-B936-3E573860BCEC}" dt="2025-01-06T15:12:25.411" v="538" actId="478"/>
          <ac:spMkLst>
            <pc:docMk/>
            <pc:sldMk cId="297341991" sldId="583"/>
            <ac:spMk id="10" creationId="{1FD1B0AC-6EBE-4AAC-BC2C-411C36E02D56}"/>
          </ac:spMkLst>
        </pc:spChg>
        <pc:spChg chg="del">
          <ac:chgData name="Anirban Dasgupta " userId="4b7ead91-73cc-4a2f-b6a8-eb10bdf923f0" providerId="ADAL" clId="{AB2FDC0E-4092-49A4-B936-3E573860BCEC}" dt="2025-01-06T15:12:25.411" v="538" actId="478"/>
          <ac:spMkLst>
            <pc:docMk/>
            <pc:sldMk cId="297341991" sldId="583"/>
            <ac:spMk id="13" creationId="{5CB11330-7A75-42CA-AC6F-FF8503A0E723}"/>
          </ac:spMkLst>
        </pc:spChg>
        <pc:picChg chg="del">
          <ac:chgData name="Anirban Dasgupta " userId="4b7ead91-73cc-4a2f-b6a8-eb10bdf923f0" providerId="ADAL" clId="{AB2FDC0E-4092-49A4-B936-3E573860BCEC}" dt="2025-01-06T15:12:25.411" v="538" actId="478"/>
          <ac:picMkLst>
            <pc:docMk/>
            <pc:sldMk cId="297341991" sldId="583"/>
            <ac:picMk id="3" creationId="{81CB3BD8-EC6E-433C-B200-F47D357F42AB}"/>
          </ac:picMkLst>
        </pc:picChg>
        <pc:picChg chg="del">
          <ac:chgData name="Anirban Dasgupta " userId="4b7ead91-73cc-4a2f-b6a8-eb10bdf923f0" providerId="ADAL" clId="{AB2FDC0E-4092-49A4-B936-3E573860BCEC}" dt="2025-01-06T15:12:25.411" v="538" actId="478"/>
          <ac:picMkLst>
            <pc:docMk/>
            <pc:sldMk cId="297341991" sldId="583"/>
            <ac:picMk id="4" creationId="{9D68411A-9403-4645-8E8C-B1ADE3C3B52E}"/>
          </ac:picMkLst>
        </pc:picChg>
        <pc:picChg chg="del">
          <ac:chgData name="Anirban Dasgupta " userId="4b7ead91-73cc-4a2f-b6a8-eb10bdf923f0" providerId="ADAL" clId="{AB2FDC0E-4092-49A4-B936-3E573860BCEC}" dt="2025-01-06T15:12:25.411" v="538" actId="478"/>
          <ac:picMkLst>
            <pc:docMk/>
            <pc:sldMk cId="297341991" sldId="583"/>
            <ac:picMk id="7" creationId="{DC931DC4-DC80-4F3B-9576-9AF1F051D100}"/>
          </ac:picMkLst>
        </pc:picChg>
        <pc:picChg chg="add del mod">
          <ac:chgData name="Anirban Dasgupta " userId="4b7ead91-73cc-4a2f-b6a8-eb10bdf923f0" providerId="ADAL" clId="{AB2FDC0E-4092-49A4-B936-3E573860BCEC}" dt="2025-01-06T15:14:23.733" v="551"/>
          <ac:picMkLst>
            <pc:docMk/>
            <pc:sldMk cId="297341991" sldId="583"/>
            <ac:picMk id="8" creationId="{670CF8A3-7283-41B0-9635-A36ECC426E47}"/>
          </ac:picMkLst>
        </pc:picChg>
        <pc:picChg chg="add">
          <ac:chgData name="Anirban Dasgupta " userId="4b7ead91-73cc-4a2f-b6a8-eb10bdf923f0" providerId="ADAL" clId="{AB2FDC0E-4092-49A4-B936-3E573860BCEC}" dt="2025-01-06T15:14:34.966" v="552"/>
          <ac:picMkLst>
            <pc:docMk/>
            <pc:sldMk cId="297341991" sldId="583"/>
            <ac:picMk id="9" creationId="{B84137CD-CF67-49EC-BCBA-D329B23A1E99}"/>
          </ac:picMkLst>
        </pc:picChg>
        <pc:picChg chg="add del mod">
          <ac:chgData name="Anirban Dasgupta " userId="4b7ead91-73cc-4a2f-b6a8-eb10bdf923f0" providerId="ADAL" clId="{AB2FDC0E-4092-49A4-B936-3E573860BCEC}" dt="2025-01-06T15:14:11.939" v="542" actId="478"/>
          <ac:picMkLst>
            <pc:docMk/>
            <pc:sldMk cId="297341991" sldId="583"/>
            <ac:picMk id="8194" creationId="{66B5CBAE-365B-46B7-97FC-E0C4C7F9A200}"/>
          </ac:picMkLst>
        </pc:picChg>
        <pc:picChg chg="add del">
          <ac:chgData name="Anirban Dasgupta " userId="4b7ead91-73cc-4a2f-b6a8-eb10bdf923f0" providerId="ADAL" clId="{AB2FDC0E-4092-49A4-B936-3E573860BCEC}" dt="2025-01-06T15:14:15.444" v="546"/>
          <ac:picMkLst>
            <pc:docMk/>
            <pc:sldMk cId="297341991" sldId="583"/>
            <ac:picMk id="8196" creationId="{C8254F71-0DB9-4C4C-A02E-0EF3194A1A35}"/>
          </ac:picMkLst>
        </pc:picChg>
      </pc:sldChg>
      <pc:sldChg chg="addSp delSp modSp add">
        <pc:chgData name="Anirban Dasgupta " userId="4b7ead91-73cc-4a2f-b6a8-eb10bdf923f0" providerId="ADAL" clId="{AB2FDC0E-4092-49A4-B936-3E573860BCEC}" dt="2025-01-06T15:19:28.347" v="570" actId="1076"/>
        <pc:sldMkLst>
          <pc:docMk/>
          <pc:sldMk cId="3943086237" sldId="584"/>
        </pc:sldMkLst>
        <pc:spChg chg="del">
          <ac:chgData name="Anirban Dasgupta " userId="4b7ead91-73cc-4a2f-b6a8-eb10bdf923f0" providerId="ADAL" clId="{AB2FDC0E-4092-49A4-B936-3E573860BCEC}" dt="2025-01-06T15:18:48.113" v="560" actId="478"/>
          <ac:spMkLst>
            <pc:docMk/>
            <pc:sldMk cId="3943086237" sldId="584"/>
            <ac:spMk id="5" creationId="{C0BA493D-1812-4EAE-94C5-01A0AD25F0F2}"/>
          </ac:spMkLst>
        </pc:spChg>
        <pc:spChg chg="del">
          <ac:chgData name="Anirban Dasgupta " userId="4b7ead91-73cc-4a2f-b6a8-eb10bdf923f0" providerId="ADAL" clId="{AB2FDC0E-4092-49A4-B936-3E573860BCEC}" dt="2025-01-06T15:18:48.113" v="560" actId="478"/>
          <ac:spMkLst>
            <pc:docMk/>
            <pc:sldMk cId="3943086237" sldId="584"/>
            <ac:spMk id="6" creationId="{AF7BCF72-E15F-48FD-8AD9-71F10654EC8E}"/>
          </ac:spMkLst>
        </pc:spChg>
        <pc:spChg chg="del">
          <ac:chgData name="Anirban Dasgupta " userId="4b7ead91-73cc-4a2f-b6a8-eb10bdf923f0" providerId="ADAL" clId="{AB2FDC0E-4092-49A4-B936-3E573860BCEC}" dt="2025-01-06T15:18:48.113" v="560" actId="478"/>
          <ac:spMkLst>
            <pc:docMk/>
            <pc:sldMk cId="3943086237" sldId="584"/>
            <ac:spMk id="10" creationId="{1FD1B0AC-6EBE-4AAC-BC2C-411C36E02D56}"/>
          </ac:spMkLst>
        </pc:spChg>
        <pc:spChg chg="del">
          <ac:chgData name="Anirban Dasgupta " userId="4b7ead91-73cc-4a2f-b6a8-eb10bdf923f0" providerId="ADAL" clId="{AB2FDC0E-4092-49A4-B936-3E573860BCEC}" dt="2025-01-06T15:18:48.113" v="560" actId="478"/>
          <ac:spMkLst>
            <pc:docMk/>
            <pc:sldMk cId="3943086237" sldId="584"/>
            <ac:spMk id="13" creationId="{5CB11330-7A75-42CA-AC6F-FF8503A0E723}"/>
          </ac:spMkLst>
        </pc:spChg>
        <pc:picChg chg="del">
          <ac:chgData name="Anirban Dasgupta " userId="4b7ead91-73cc-4a2f-b6a8-eb10bdf923f0" providerId="ADAL" clId="{AB2FDC0E-4092-49A4-B936-3E573860BCEC}" dt="2025-01-06T15:18:48.113" v="560" actId="478"/>
          <ac:picMkLst>
            <pc:docMk/>
            <pc:sldMk cId="3943086237" sldId="584"/>
            <ac:picMk id="3" creationId="{81CB3BD8-EC6E-433C-B200-F47D357F42AB}"/>
          </ac:picMkLst>
        </pc:picChg>
        <pc:picChg chg="del">
          <ac:chgData name="Anirban Dasgupta " userId="4b7ead91-73cc-4a2f-b6a8-eb10bdf923f0" providerId="ADAL" clId="{AB2FDC0E-4092-49A4-B936-3E573860BCEC}" dt="2025-01-06T15:18:48.113" v="560" actId="478"/>
          <ac:picMkLst>
            <pc:docMk/>
            <pc:sldMk cId="3943086237" sldId="584"/>
            <ac:picMk id="4" creationId="{9D68411A-9403-4645-8E8C-B1ADE3C3B52E}"/>
          </ac:picMkLst>
        </pc:picChg>
        <pc:picChg chg="del">
          <ac:chgData name="Anirban Dasgupta " userId="4b7ead91-73cc-4a2f-b6a8-eb10bdf923f0" providerId="ADAL" clId="{AB2FDC0E-4092-49A4-B936-3E573860BCEC}" dt="2025-01-06T15:18:48.113" v="560" actId="478"/>
          <ac:picMkLst>
            <pc:docMk/>
            <pc:sldMk cId="3943086237" sldId="584"/>
            <ac:picMk id="7" creationId="{DC931DC4-DC80-4F3B-9576-9AF1F051D100}"/>
          </ac:picMkLst>
        </pc:picChg>
        <pc:picChg chg="add del mod">
          <ac:chgData name="Anirban Dasgupta " userId="4b7ead91-73cc-4a2f-b6a8-eb10bdf923f0" providerId="ADAL" clId="{AB2FDC0E-4092-49A4-B936-3E573860BCEC}" dt="2025-01-06T15:19:02.069" v="568"/>
          <ac:picMkLst>
            <pc:docMk/>
            <pc:sldMk cId="3943086237" sldId="584"/>
            <ac:picMk id="8" creationId="{953D190D-79B7-45DF-8639-013EF639A830}"/>
          </ac:picMkLst>
        </pc:picChg>
        <pc:picChg chg="add mod">
          <ac:chgData name="Anirban Dasgupta " userId="4b7ead91-73cc-4a2f-b6a8-eb10bdf923f0" providerId="ADAL" clId="{AB2FDC0E-4092-49A4-B936-3E573860BCEC}" dt="2025-01-06T15:19:28.347" v="570" actId="1076"/>
          <ac:picMkLst>
            <pc:docMk/>
            <pc:sldMk cId="3943086237" sldId="584"/>
            <ac:picMk id="9" creationId="{0B3ADBE9-8E8E-4D65-B447-EF14CDBCB212}"/>
          </ac:picMkLst>
        </pc:picChg>
        <pc:picChg chg="add del">
          <ac:chgData name="Anirban Dasgupta " userId="4b7ead91-73cc-4a2f-b6a8-eb10bdf923f0" providerId="ADAL" clId="{AB2FDC0E-4092-49A4-B936-3E573860BCEC}" dt="2025-01-06T15:18:52.238" v="564"/>
          <ac:picMkLst>
            <pc:docMk/>
            <pc:sldMk cId="3943086237" sldId="584"/>
            <ac:picMk id="10242" creationId="{B81F610F-92A7-4F37-9E23-6AB66AE1D1AD}"/>
          </ac:picMkLst>
        </pc:picChg>
      </pc:sldChg>
    </pc:docChg>
  </pc:docChgLst>
  <pc:docChgLst>
    <pc:chgData name="Anirban Dasgupta " userId="4b7ead91-73cc-4a2f-b6a8-eb10bdf923f0" providerId="ADAL" clId="{8EB03B4D-B4B6-45A1-8238-FEF79A089E32}"/>
    <pc:docChg chg="undo custSel addSld delSld modSld sldOrd">
      <pc:chgData name="Anirban Dasgupta " userId="4b7ead91-73cc-4a2f-b6a8-eb10bdf923f0" providerId="ADAL" clId="{8EB03B4D-B4B6-45A1-8238-FEF79A089E32}" dt="2025-01-05T07:01:44.817" v="326" actId="1076"/>
      <pc:docMkLst>
        <pc:docMk/>
      </pc:docMkLst>
      <pc:sldChg chg="addSp delSp modSp">
        <pc:chgData name="Anirban Dasgupta " userId="4b7ead91-73cc-4a2f-b6a8-eb10bdf923f0" providerId="ADAL" clId="{8EB03B4D-B4B6-45A1-8238-FEF79A089E32}" dt="2025-01-05T07:01:44.817" v="326" actId="1076"/>
        <pc:sldMkLst>
          <pc:docMk/>
          <pc:sldMk cId="218382196" sldId="257"/>
        </pc:sldMkLst>
        <pc:spChg chg="mod">
          <ac:chgData name="Anirban Dasgupta " userId="4b7ead91-73cc-4a2f-b6a8-eb10bdf923f0" providerId="ADAL" clId="{8EB03B4D-B4B6-45A1-8238-FEF79A089E32}" dt="2025-01-05T07:00:15.901" v="311"/>
          <ac:spMkLst>
            <pc:docMk/>
            <pc:sldMk cId="218382196" sldId="257"/>
            <ac:spMk id="2" creationId="{9E146C74-4E40-4693-AA15-06B829BC446A}"/>
          </ac:spMkLst>
        </pc:spChg>
        <pc:spChg chg="add del mod">
          <ac:chgData name="Anirban Dasgupta " userId="4b7ead91-73cc-4a2f-b6a8-eb10bdf923f0" providerId="ADAL" clId="{8EB03B4D-B4B6-45A1-8238-FEF79A089E32}" dt="2025-01-05T06:46:27.214" v="38" actId="478"/>
          <ac:spMkLst>
            <pc:docMk/>
            <pc:sldMk cId="218382196" sldId="257"/>
            <ac:spMk id="3" creationId="{DECF8473-B409-4C90-9BEA-874462701D20}"/>
          </ac:spMkLst>
        </pc:spChg>
        <pc:spChg chg="add del mod">
          <ac:chgData name="Anirban Dasgupta " userId="4b7ead91-73cc-4a2f-b6a8-eb10bdf923f0" providerId="ADAL" clId="{8EB03B4D-B4B6-45A1-8238-FEF79A089E32}" dt="2025-01-05T06:54:53.880" v="248" actId="478"/>
          <ac:spMkLst>
            <pc:docMk/>
            <pc:sldMk cId="218382196" sldId="257"/>
            <ac:spMk id="5" creationId="{C0BA493D-1812-4EAE-94C5-01A0AD25F0F2}"/>
          </ac:spMkLst>
        </pc:spChg>
        <pc:spChg chg="add del mod">
          <ac:chgData name="Anirban Dasgupta " userId="4b7ead91-73cc-4a2f-b6a8-eb10bdf923f0" providerId="ADAL" clId="{8EB03B4D-B4B6-45A1-8238-FEF79A089E32}" dt="2025-01-05T07:00:31.159" v="312" actId="478"/>
          <ac:spMkLst>
            <pc:docMk/>
            <pc:sldMk cId="218382196" sldId="257"/>
            <ac:spMk id="6" creationId="{AF7BCF72-E15F-48FD-8AD9-71F10654EC8E}"/>
          </ac:spMkLst>
        </pc:spChg>
        <pc:spChg chg="del mod">
          <ac:chgData name="Anirban Dasgupta " userId="4b7ead91-73cc-4a2f-b6a8-eb10bdf923f0" providerId="ADAL" clId="{8EB03B4D-B4B6-45A1-8238-FEF79A089E32}" dt="2025-01-05T06:46:01.294" v="32" actId="478"/>
          <ac:spMkLst>
            <pc:docMk/>
            <pc:sldMk cId="218382196" sldId="257"/>
            <ac:spMk id="7" creationId="{AE126CBA-C75D-4258-A3FF-0C90192DCEE1}"/>
          </ac:spMkLst>
        </pc:spChg>
        <pc:spChg chg="del">
          <ac:chgData name="Anirban Dasgupta " userId="4b7ead91-73cc-4a2f-b6a8-eb10bdf923f0" providerId="ADAL" clId="{8EB03B4D-B4B6-45A1-8238-FEF79A089E32}" dt="2025-01-05T06:46:04.185" v="33" actId="478"/>
          <ac:spMkLst>
            <pc:docMk/>
            <pc:sldMk cId="218382196" sldId="257"/>
            <ac:spMk id="8" creationId="{6C067BE5-18A6-4D9C-A4C0-19251B1A3A55}"/>
          </ac:spMkLst>
        </pc:spChg>
        <pc:spChg chg="del mod">
          <ac:chgData name="Anirban Dasgupta " userId="4b7ead91-73cc-4a2f-b6a8-eb10bdf923f0" providerId="ADAL" clId="{8EB03B4D-B4B6-45A1-8238-FEF79A089E32}" dt="2025-01-05T06:46:06.087" v="35" actId="478"/>
          <ac:spMkLst>
            <pc:docMk/>
            <pc:sldMk cId="218382196" sldId="257"/>
            <ac:spMk id="9" creationId="{FEAD0114-A405-430D-AF5C-474AD6E7BF4B}"/>
          </ac:spMkLst>
        </pc:spChg>
        <pc:spChg chg="del mod">
          <ac:chgData name="Anirban Dasgupta " userId="4b7ead91-73cc-4a2f-b6a8-eb10bdf923f0" providerId="ADAL" clId="{8EB03B4D-B4B6-45A1-8238-FEF79A089E32}" dt="2025-01-05T06:54:50.654" v="247" actId="478"/>
          <ac:spMkLst>
            <pc:docMk/>
            <pc:sldMk cId="218382196" sldId="257"/>
            <ac:spMk id="10" creationId="{1FD1B0AC-6EBE-4AAC-BC2C-411C36E02D56}"/>
          </ac:spMkLst>
        </pc:spChg>
        <pc:spChg chg="del mod">
          <ac:chgData name="Anirban Dasgupta " userId="4b7ead91-73cc-4a2f-b6a8-eb10bdf923f0" providerId="ADAL" clId="{8EB03B4D-B4B6-45A1-8238-FEF79A089E32}" dt="2025-01-05T06:59:34.138" v="307" actId="478"/>
          <ac:spMkLst>
            <pc:docMk/>
            <pc:sldMk cId="218382196" sldId="257"/>
            <ac:spMk id="11" creationId="{0C32CC20-39F0-429A-8383-EC679CA03A31}"/>
          </ac:spMkLst>
        </pc:spChg>
        <pc:spChg chg="del mod">
          <ac:chgData name="Anirban Dasgupta " userId="4b7ead91-73cc-4a2f-b6a8-eb10bdf923f0" providerId="ADAL" clId="{8EB03B4D-B4B6-45A1-8238-FEF79A089E32}" dt="2025-01-05T06:55:23.330" v="253" actId="478"/>
          <ac:spMkLst>
            <pc:docMk/>
            <pc:sldMk cId="218382196" sldId="257"/>
            <ac:spMk id="12" creationId="{5887CE46-5D2C-47A0-9667-EBB0986E011D}"/>
          </ac:spMkLst>
        </pc:spChg>
        <pc:spChg chg="add del mod">
          <ac:chgData name="Anirban Dasgupta " userId="4b7ead91-73cc-4a2f-b6a8-eb10bdf923f0" providerId="ADAL" clId="{8EB03B4D-B4B6-45A1-8238-FEF79A089E32}" dt="2025-01-05T07:00:31.159" v="312" actId="478"/>
          <ac:spMkLst>
            <pc:docMk/>
            <pc:sldMk cId="218382196" sldId="257"/>
            <ac:spMk id="13" creationId="{5CB11330-7A75-42CA-AC6F-FF8503A0E723}"/>
          </ac:spMkLst>
        </pc:spChg>
        <pc:graphicFrameChg chg="del">
          <ac:chgData name="Anirban Dasgupta " userId="4b7ead91-73cc-4a2f-b6a8-eb10bdf923f0" providerId="ADAL" clId="{8EB03B4D-B4B6-45A1-8238-FEF79A089E32}" dt="2025-01-05T06:46:24.155" v="37" actId="478"/>
          <ac:graphicFrameMkLst>
            <pc:docMk/>
            <pc:sldMk cId="218382196" sldId="257"/>
            <ac:graphicFrameMk id="4" creationId="{75FE9FC9-8518-46F7-93C4-A7E27F612D7C}"/>
          </ac:graphicFrameMkLst>
        </pc:graphicFrameChg>
        <pc:picChg chg="add del mod">
          <ac:chgData name="Anirban Dasgupta " userId="4b7ead91-73cc-4a2f-b6a8-eb10bdf923f0" providerId="ADAL" clId="{8EB03B4D-B4B6-45A1-8238-FEF79A089E32}" dt="2025-01-05T07:00:31.159" v="312" actId="478"/>
          <ac:picMkLst>
            <pc:docMk/>
            <pc:sldMk cId="218382196" sldId="257"/>
            <ac:picMk id="14" creationId="{95800001-9099-4E03-BE11-FADCC79C0CF1}"/>
          </ac:picMkLst>
        </pc:picChg>
        <pc:picChg chg="add del mod">
          <ac:chgData name="Anirban Dasgupta " userId="4b7ead91-73cc-4a2f-b6a8-eb10bdf923f0" providerId="ADAL" clId="{8EB03B4D-B4B6-45A1-8238-FEF79A089E32}" dt="2025-01-05T07:00:31.159" v="312" actId="478"/>
          <ac:picMkLst>
            <pc:docMk/>
            <pc:sldMk cId="218382196" sldId="257"/>
            <ac:picMk id="15" creationId="{05578EED-EB1F-4921-95B6-2537518FA270}"/>
          </ac:picMkLst>
        </pc:picChg>
        <pc:picChg chg="add mod">
          <ac:chgData name="Anirban Dasgupta " userId="4b7ead91-73cc-4a2f-b6a8-eb10bdf923f0" providerId="ADAL" clId="{8EB03B4D-B4B6-45A1-8238-FEF79A089E32}" dt="2025-01-05T07:00:34.119" v="314" actId="1076"/>
          <ac:picMkLst>
            <pc:docMk/>
            <pc:sldMk cId="218382196" sldId="257"/>
            <ac:picMk id="16" creationId="{9DE2E814-B717-4B46-8A52-E43DCCDE59D8}"/>
          </ac:picMkLst>
        </pc:picChg>
        <pc:picChg chg="add mod">
          <ac:chgData name="Anirban Dasgupta " userId="4b7ead91-73cc-4a2f-b6a8-eb10bdf923f0" providerId="ADAL" clId="{8EB03B4D-B4B6-45A1-8238-FEF79A089E32}" dt="2025-01-05T07:01:38.708" v="323" actId="1076"/>
          <ac:picMkLst>
            <pc:docMk/>
            <pc:sldMk cId="218382196" sldId="257"/>
            <ac:picMk id="17" creationId="{7862A28A-08FC-448F-A66D-AC38D917F20C}"/>
          </ac:picMkLst>
        </pc:picChg>
        <pc:picChg chg="add mod">
          <ac:chgData name="Anirban Dasgupta " userId="4b7ead91-73cc-4a2f-b6a8-eb10bdf923f0" providerId="ADAL" clId="{8EB03B4D-B4B6-45A1-8238-FEF79A089E32}" dt="2025-01-05T07:01:02.976" v="318" actId="1076"/>
          <ac:picMkLst>
            <pc:docMk/>
            <pc:sldMk cId="218382196" sldId="257"/>
            <ac:picMk id="18" creationId="{51121702-76DC-4BAC-BEE7-B55CB50DA34D}"/>
          </ac:picMkLst>
        </pc:picChg>
        <pc:picChg chg="add mod">
          <ac:chgData name="Anirban Dasgupta " userId="4b7ead91-73cc-4a2f-b6a8-eb10bdf923f0" providerId="ADAL" clId="{8EB03B4D-B4B6-45A1-8238-FEF79A089E32}" dt="2025-01-05T07:01:44.817" v="326" actId="1076"/>
          <ac:picMkLst>
            <pc:docMk/>
            <pc:sldMk cId="218382196" sldId="257"/>
            <ac:picMk id="19" creationId="{61715B90-5ECF-4904-9DAE-68EDA4F72F4A}"/>
          </ac:picMkLst>
        </pc:picChg>
      </pc:sldChg>
      <pc:sldChg chg="del">
        <pc:chgData name="Anirban Dasgupta " userId="4b7ead91-73cc-4a2f-b6a8-eb10bdf923f0" providerId="ADAL" clId="{8EB03B4D-B4B6-45A1-8238-FEF79A089E32}" dt="2025-01-05T06:49:49.646" v="109" actId="2696"/>
        <pc:sldMkLst>
          <pc:docMk/>
          <pc:sldMk cId="3973362296" sldId="258"/>
        </pc:sldMkLst>
      </pc:sldChg>
      <pc:sldChg chg="del ord">
        <pc:chgData name="Anirban Dasgupta " userId="4b7ead91-73cc-4a2f-b6a8-eb10bdf923f0" providerId="ADAL" clId="{8EB03B4D-B4B6-45A1-8238-FEF79A089E32}" dt="2025-01-05T06:50:17.216" v="112" actId="2696"/>
        <pc:sldMkLst>
          <pc:docMk/>
          <pc:sldMk cId="56436237" sldId="259"/>
        </pc:sldMkLst>
      </pc:sldChg>
      <pc:sldChg chg="del">
        <pc:chgData name="Anirban Dasgupta " userId="4b7ead91-73cc-4a2f-b6a8-eb10bdf923f0" providerId="ADAL" clId="{8EB03B4D-B4B6-45A1-8238-FEF79A089E32}" dt="2025-01-05T06:50:17.763" v="113" actId="2696"/>
        <pc:sldMkLst>
          <pc:docMk/>
          <pc:sldMk cId="1046261130" sldId="260"/>
        </pc:sldMkLst>
      </pc:sldChg>
      <pc:sldChg chg="del">
        <pc:chgData name="Anirban Dasgupta " userId="4b7ead91-73cc-4a2f-b6a8-eb10bdf923f0" providerId="ADAL" clId="{8EB03B4D-B4B6-45A1-8238-FEF79A089E32}" dt="2025-01-05T06:50:18.434" v="114" actId="2696"/>
        <pc:sldMkLst>
          <pc:docMk/>
          <pc:sldMk cId="2619985701" sldId="261"/>
        </pc:sldMkLst>
      </pc:sldChg>
      <pc:sldChg chg="del">
        <pc:chgData name="Anirban Dasgupta " userId="4b7ead91-73cc-4a2f-b6a8-eb10bdf923f0" providerId="ADAL" clId="{8EB03B4D-B4B6-45A1-8238-FEF79A089E32}" dt="2025-01-05T06:50:18.951" v="115" actId="2696"/>
        <pc:sldMkLst>
          <pc:docMk/>
          <pc:sldMk cId="741523711" sldId="262"/>
        </pc:sldMkLst>
      </pc:sldChg>
      <pc:sldChg chg="del">
        <pc:chgData name="Anirban Dasgupta " userId="4b7ead91-73cc-4a2f-b6a8-eb10bdf923f0" providerId="ADAL" clId="{8EB03B4D-B4B6-45A1-8238-FEF79A089E32}" dt="2025-01-05T06:50:19.469" v="116" actId="2696"/>
        <pc:sldMkLst>
          <pc:docMk/>
          <pc:sldMk cId="1201240395" sldId="263"/>
        </pc:sldMkLst>
      </pc:sldChg>
      <pc:sldChg chg="del">
        <pc:chgData name="Anirban Dasgupta " userId="4b7ead91-73cc-4a2f-b6a8-eb10bdf923f0" providerId="ADAL" clId="{8EB03B4D-B4B6-45A1-8238-FEF79A089E32}" dt="2025-01-05T06:50:19.754" v="117" actId="2696"/>
        <pc:sldMkLst>
          <pc:docMk/>
          <pc:sldMk cId="2648891038" sldId="264"/>
        </pc:sldMkLst>
      </pc:sldChg>
      <pc:sldChg chg="del">
        <pc:chgData name="Anirban Dasgupta " userId="4b7ead91-73cc-4a2f-b6a8-eb10bdf923f0" providerId="ADAL" clId="{8EB03B4D-B4B6-45A1-8238-FEF79A089E32}" dt="2025-01-05T06:50:19.954" v="118" actId="2696"/>
        <pc:sldMkLst>
          <pc:docMk/>
          <pc:sldMk cId="318023759" sldId="265"/>
        </pc:sldMkLst>
      </pc:sldChg>
      <pc:sldChg chg="del">
        <pc:chgData name="Anirban Dasgupta " userId="4b7ead91-73cc-4a2f-b6a8-eb10bdf923f0" providerId="ADAL" clId="{8EB03B4D-B4B6-45A1-8238-FEF79A089E32}" dt="2025-01-05T06:50:20.155" v="119" actId="2696"/>
        <pc:sldMkLst>
          <pc:docMk/>
          <pc:sldMk cId="4018502961" sldId="266"/>
        </pc:sldMkLst>
      </pc:sldChg>
      <pc:sldChg chg="del">
        <pc:chgData name="Anirban Dasgupta " userId="4b7ead91-73cc-4a2f-b6a8-eb10bdf923f0" providerId="ADAL" clId="{8EB03B4D-B4B6-45A1-8238-FEF79A089E32}" dt="2025-01-05T06:50:20.402" v="120" actId="2696"/>
        <pc:sldMkLst>
          <pc:docMk/>
          <pc:sldMk cId="220660046" sldId="267"/>
        </pc:sldMkLst>
      </pc:sldChg>
      <pc:sldChg chg="del">
        <pc:chgData name="Anirban Dasgupta " userId="4b7ead91-73cc-4a2f-b6a8-eb10bdf923f0" providerId="ADAL" clId="{8EB03B4D-B4B6-45A1-8238-FEF79A089E32}" dt="2025-01-05T06:50:20.725" v="121" actId="2696"/>
        <pc:sldMkLst>
          <pc:docMk/>
          <pc:sldMk cId="3800259886" sldId="268"/>
        </pc:sldMkLst>
      </pc:sldChg>
      <pc:sldChg chg="del">
        <pc:chgData name="Anirban Dasgupta " userId="4b7ead91-73cc-4a2f-b6a8-eb10bdf923f0" providerId="ADAL" clId="{8EB03B4D-B4B6-45A1-8238-FEF79A089E32}" dt="2025-01-05T06:50:20.957" v="122" actId="2696"/>
        <pc:sldMkLst>
          <pc:docMk/>
          <pc:sldMk cId="2589316825" sldId="269"/>
        </pc:sldMkLst>
      </pc:sldChg>
      <pc:sldChg chg="del">
        <pc:chgData name="Anirban Dasgupta " userId="4b7ead91-73cc-4a2f-b6a8-eb10bdf923f0" providerId="ADAL" clId="{8EB03B4D-B4B6-45A1-8238-FEF79A089E32}" dt="2025-01-05T06:50:21.158" v="123" actId="2696"/>
        <pc:sldMkLst>
          <pc:docMk/>
          <pc:sldMk cId="19199137" sldId="270"/>
        </pc:sldMkLst>
      </pc:sldChg>
      <pc:sldChg chg="modSp">
        <pc:chgData name="Anirban Dasgupta " userId="4b7ead91-73cc-4a2f-b6a8-eb10bdf923f0" providerId="ADAL" clId="{8EB03B4D-B4B6-45A1-8238-FEF79A089E32}" dt="2025-01-05T06:09:06.529" v="30" actId="20577"/>
        <pc:sldMkLst>
          <pc:docMk/>
          <pc:sldMk cId="0" sldId="271"/>
        </pc:sldMkLst>
        <pc:spChg chg="mod">
          <ac:chgData name="Anirban Dasgupta " userId="4b7ead91-73cc-4a2f-b6a8-eb10bdf923f0" providerId="ADAL" clId="{8EB03B4D-B4B6-45A1-8238-FEF79A089E32}" dt="2025-01-05T06:09:06.529" v="30" actId="20577"/>
          <ac:spMkLst>
            <pc:docMk/>
            <pc:sldMk cId="0" sldId="271"/>
            <ac:spMk id="2050" creationId="{00000000-0000-0000-0000-000000000000}"/>
          </ac:spMkLst>
        </pc:spChg>
      </pc:sldChg>
      <pc:sldChg chg="add del">
        <pc:chgData name="Anirban Dasgupta " userId="4b7ead91-73cc-4a2f-b6a8-eb10bdf923f0" providerId="ADAL" clId="{8EB03B4D-B4B6-45A1-8238-FEF79A089E32}" dt="2025-01-05T06:50:22.676" v="126" actId="2696"/>
        <pc:sldMkLst>
          <pc:docMk/>
          <pc:sldMk cId="1880113251" sldId="528"/>
        </pc:sldMkLst>
      </pc:sldChg>
      <pc:sldChg chg="add del">
        <pc:chgData name="Anirban Dasgupta " userId="4b7ead91-73cc-4a2f-b6a8-eb10bdf923f0" providerId="ADAL" clId="{8EB03B4D-B4B6-45A1-8238-FEF79A089E32}" dt="2025-01-05T06:50:23.309" v="127" actId="2696"/>
        <pc:sldMkLst>
          <pc:docMk/>
          <pc:sldMk cId="3356791021" sldId="571"/>
        </pc:sldMkLst>
      </pc:sldChg>
      <pc:sldChg chg="addSp modSp add ord">
        <pc:chgData name="Anirban Dasgupta " userId="4b7ead91-73cc-4a2f-b6a8-eb10bdf923f0" providerId="ADAL" clId="{8EB03B4D-B4B6-45A1-8238-FEF79A089E32}" dt="2025-01-05T06:56:46.308" v="257"/>
        <pc:sldMkLst>
          <pc:docMk/>
          <pc:sldMk cId="3779798003" sldId="572"/>
        </pc:sldMkLst>
        <pc:spChg chg="mod">
          <ac:chgData name="Anirban Dasgupta " userId="4b7ead91-73cc-4a2f-b6a8-eb10bdf923f0" providerId="ADAL" clId="{8EB03B4D-B4B6-45A1-8238-FEF79A089E32}" dt="2025-01-05T06:54:10.894" v="242" actId="552"/>
          <ac:spMkLst>
            <pc:docMk/>
            <pc:sldMk cId="3779798003" sldId="572"/>
            <ac:spMk id="2" creationId="{9E146C74-4E40-4693-AA15-06B829BC446A}"/>
          </ac:spMkLst>
        </pc:spChg>
        <pc:spChg chg="mod">
          <ac:chgData name="Anirban Dasgupta " userId="4b7ead91-73cc-4a2f-b6a8-eb10bdf923f0" providerId="ADAL" clId="{8EB03B4D-B4B6-45A1-8238-FEF79A089E32}" dt="2025-01-05T06:54:10.894" v="242" actId="552"/>
          <ac:spMkLst>
            <pc:docMk/>
            <pc:sldMk cId="3779798003" sldId="572"/>
            <ac:spMk id="5" creationId="{C0BA493D-1812-4EAE-94C5-01A0AD25F0F2}"/>
          </ac:spMkLst>
        </pc:spChg>
        <pc:spChg chg="mod">
          <ac:chgData name="Anirban Dasgupta " userId="4b7ead91-73cc-4a2f-b6a8-eb10bdf923f0" providerId="ADAL" clId="{8EB03B4D-B4B6-45A1-8238-FEF79A089E32}" dt="2025-01-05T06:54:10.894" v="242" actId="552"/>
          <ac:spMkLst>
            <pc:docMk/>
            <pc:sldMk cId="3779798003" sldId="572"/>
            <ac:spMk id="6" creationId="{AF7BCF72-E15F-48FD-8AD9-71F10654EC8E}"/>
          </ac:spMkLst>
        </pc:spChg>
        <pc:spChg chg="add mod">
          <ac:chgData name="Anirban Dasgupta " userId="4b7ead91-73cc-4a2f-b6a8-eb10bdf923f0" providerId="ADAL" clId="{8EB03B4D-B4B6-45A1-8238-FEF79A089E32}" dt="2025-01-05T06:54:10.894" v="242" actId="552"/>
          <ac:spMkLst>
            <pc:docMk/>
            <pc:sldMk cId="3779798003" sldId="572"/>
            <ac:spMk id="9" creationId="{8B30C6B1-CCCA-4D6D-9ABE-6D786ECB5661}"/>
          </ac:spMkLst>
        </pc:spChg>
        <pc:spChg chg="mod">
          <ac:chgData name="Anirban Dasgupta " userId="4b7ead91-73cc-4a2f-b6a8-eb10bdf923f0" providerId="ADAL" clId="{8EB03B4D-B4B6-45A1-8238-FEF79A089E32}" dt="2025-01-05T06:54:10.894" v="242" actId="552"/>
          <ac:spMkLst>
            <pc:docMk/>
            <pc:sldMk cId="3779798003" sldId="572"/>
            <ac:spMk id="10" creationId="{1FD1B0AC-6EBE-4AAC-BC2C-411C36E02D56}"/>
          </ac:spMkLst>
        </pc:spChg>
        <pc:spChg chg="mod">
          <ac:chgData name="Anirban Dasgupta " userId="4b7ead91-73cc-4a2f-b6a8-eb10bdf923f0" providerId="ADAL" clId="{8EB03B4D-B4B6-45A1-8238-FEF79A089E32}" dt="2025-01-05T06:54:10.894" v="242" actId="552"/>
          <ac:spMkLst>
            <pc:docMk/>
            <pc:sldMk cId="3779798003" sldId="572"/>
            <ac:spMk id="11" creationId="{0C32CC20-39F0-429A-8383-EC679CA03A31}"/>
          </ac:spMkLst>
        </pc:spChg>
        <pc:spChg chg="mod">
          <ac:chgData name="Anirban Dasgupta " userId="4b7ead91-73cc-4a2f-b6a8-eb10bdf923f0" providerId="ADAL" clId="{8EB03B4D-B4B6-45A1-8238-FEF79A089E32}" dt="2025-01-05T06:54:10.894" v="242" actId="552"/>
          <ac:spMkLst>
            <pc:docMk/>
            <pc:sldMk cId="3779798003" sldId="572"/>
            <ac:spMk id="12" creationId="{5887CE46-5D2C-47A0-9667-EBB0986E011D}"/>
          </ac:spMkLst>
        </pc:spChg>
        <pc:spChg chg="mod">
          <ac:chgData name="Anirban Dasgupta " userId="4b7ead91-73cc-4a2f-b6a8-eb10bdf923f0" providerId="ADAL" clId="{8EB03B4D-B4B6-45A1-8238-FEF79A089E32}" dt="2025-01-05T06:54:10.894" v="242" actId="552"/>
          <ac:spMkLst>
            <pc:docMk/>
            <pc:sldMk cId="3779798003" sldId="572"/>
            <ac:spMk id="13" creationId="{5CB11330-7A75-42CA-AC6F-FF8503A0E723}"/>
          </ac:spMkLst>
        </pc:spChg>
        <pc:spChg chg="add mod">
          <ac:chgData name="Anirban Dasgupta " userId="4b7ead91-73cc-4a2f-b6a8-eb10bdf923f0" providerId="ADAL" clId="{8EB03B4D-B4B6-45A1-8238-FEF79A089E32}" dt="2025-01-05T06:54:20.231" v="243" actId="207"/>
          <ac:spMkLst>
            <pc:docMk/>
            <pc:sldMk cId="3779798003" sldId="572"/>
            <ac:spMk id="14" creationId="{B31B50BB-2B00-41A2-92DD-40F149F9F5C9}"/>
          </ac:spMkLst>
        </pc:spChg>
      </pc:sldChg>
      <pc:sldChg chg="addSp delSp modSp add">
        <pc:chgData name="Anirban Dasgupta " userId="4b7ead91-73cc-4a2f-b6a8-eb10bdf923f0" providerId="ADAL" clId="{8EB03B4D-B4B6-45A1-8238-FEF79A089E32}" dt="2025-01-05T06:58:57.213" v="304" actId="552"/>
        <pc:sldMkLst>
          <pc:docMk/>
          <pc:sldMk cId="1920631127" sldId="573"/>
        </pc:sldMkLst>
        <pc:spChg chg="mod">
          <ac:chgData name="Anirban Dasgupta " userId="4b7ead91-73cc-4a2f-b6a8-eb10bdf923f0" providerId="ADAL" clId="{8EB03B4D-B4B6-45A1-8238-FEF79A089E32}" dt="2025-01-05T06:58:42.385" v="297" actId="1037"/>
          <ac:spMkLst>
            <pc:docMk/>
            <pc:sldMk cId="1920631127" sldId="573"/>
            <ac:spMk id="2" creationId="{9E146C74-4E40-4693-AA15-06B829BC446A}"/>
          </ac:spMkLst>
        </pc:spChg>
        <pc:spChg chg="mod">
          <ac:chgData name="Anirban Dasgupta " userId="4b7ead91-73cc-4a2f-b6a8-eb10bdf923f0" providerId="ADAL" clId="{8EB03B4D-B4B6-45A1-8238-FEF79A089E32}" dt="2025-01-05T06:58:33.952" v="290" actId="465"/>
          <ac:spMkLst>
            <pc:docMk/>
            <pc:sldMk cId="1920631127" sldId="573"/>
            <ac:spMk id="5" creationId="{C0BA493D-1812-4EAE-94C5-01A0AD25F0F2}"/>
          </ac:spMkLst>
        </pc:spChg>
        <pc:spChg chg="mod">
          <ac:chgData name="Anirban Dasgupta " userId="4b7ead91-73cc-4a2f-b6a8-eb10bdf923f0" providerId="ADAL" clId="{8EB03B4D-B4B6-45A1-8238-FEF79A089E32}" dt="2025-01-05T06:58:33.952" v="290" actId="465"/>
          <ac:spMkLst>
            <pc:docMk/>
            <pc:sldMk cId="1920631127" sldId="573"/>
            <ac:spMk id="6" creationId="{AF7BCF72-E15F-48FD-8AD9-71F10654EC8E}"/>
          </ac:spMkLst>
        </pc:spChg>
        <pc:spChg chg="mod">
          <ac:chgData name="Anirban Dasgupta " userId="4b7ead91-73cc-4a2f-b6a8-eb10bdf923f0" providerId="ADAL" clId="{8EB03B4D-B4B6-45A1-8238-FEF79A089E32}" dt="2025-01-05T06:58:45.094" v="303" actId="1038"/>
          <ac:spMkLst>
            <pc:docMk/>
            <pc:sldMk cId="1920631127" sldId="573"/>
            <ac:spMk id="10" creationId="{1FD1B0AC-6EBE-4AAC-BC2C-411C36E02D56}"/>
          </ac:spMkLst>
        </pc:spChg>
        <pc:spChg chg="del">
          <ac:chgData name="Anirban Dasgupta " userId="4b7ead91-73cc-4a2f-b6a8-eb10bdf923f0" providerId="ADAL" clId="{8EB03B4D-B4B6-45A1-8238-FEF79A089E32}" dt="2025-01-05T06:56:51.688" v="259" actId="478"/>
          <ac:spMkLst>
            <pc:docMk/>
            <pc:sldMk cId="1920631127" sldId="573"/>
            <ac:spMk id="11" creationId="{0C32CC20-39F0-429A-8383-EC679CA03A31}"/>
          </ac:spMkLst>
        </pc:spChg>
        <pc:spChg chg="del">
          <ac:chgData name="Anirban Dasgupta " userId="4b7ead91-73cc-4a2f-b6a8-eb10bdf923f0" providerId="ADAL" clId="{8EB03B4D-B4B6-45A1-8238-FEF79A089E32}" dt="2025-01-05T06:56:49.800" v="258" actId="478"/>
          <ac:spMkLst>
            <pc:docMk/>
            <pc:sldMk cId="1920631127" sldId="573"/>
            <ac:spMk id="12" creationId="{5887CE46-5D2C-47A0-9667-EBB0986E011D}"/>
          </ac:spMkLst>
        </pc:spChg>
        <pc:spChg chg="mod">
          <ac:chgData name="Anirban Dasgupta " userId="4b7ead91-73cc-4a2f-b6a8-eb10bdf923f0" providerId="ADAL" clId="{8EB03B4D-B4B6-45A1-8238-FEF79A089E32}" dt="2025-01-05T06:58:33.952" v="290" actId="465"/>
          <ac:spMkLst>
            <pc:docMk/>
            <pc:sldMk cId="1920631127" sldId="573"/>
            <ac:spMk id="13" creationId="{5CB11330-7A75-42CA-AC6F-FF8503A0E723}"/>
          </ac:spMkLst>
        </pc:spChg>
        <pc:picChg chg="add mod">
          <ac:chgData name="Anirban Dasgupta " userId="4b7ead91-73cc-4a2f-b6a8-eb10bdf923f0" providerId="ADAL" clId="{8EB03B4D-B4B6-45A1-8238-FEF79A089E32}" dt="2025-01-05T06:58:57.213" v="304" actId="552"/>
          <ac:picMkLst>
            <pc:docMk/>
            <pc:sldMk cId="1920631127" sldId="573"/>
            <ac:picMk id="3" creationId="{81CB3BD8-EC6E-433C-B200-F47D357F42AB}"/>
          </ac:picMkLst>
        </pc:picChg>
        <pc:picChg chg="add mod">
          <ac:chgData name="Anirban Dasgupta " userId="4b7ead91-73cc-4a2f-b6a8-eb10bdf923f0" providerId="ADAL" clId="{8EB03B4D-B4B6-45A1-8238-FEF79A089E32}" dt="2025-01-05T06:58:57.213" v="304" actId="552"/>
          <ac:picMkLst>
            <pc:docMk/>
            <pc:sldMk cId="1920631127" sldId="573"/>
            <ac:picMk id="4" creationId="{9D68411A-9403-4645-8E8C-B1ADE3C3B52E}"/>
          </ac:picMkLst>
        </pc:picChg>
        <pc:picChg chg="add mod">
          <ac:chgData name="Anirban Dasgupta " userId="4b7ead91-73cc-4a2f-b6a8-eb10bdf923f0" providerId="ADAL" clId="{8EB03B4D-B4B6-45A1-8238-FEF79A089E32}" dt="2025-01-05T06:58:57.213" v="304" actId="552"/>
          <ac:picMkLst>
            <pc:docMk/>
            <pc:sldMk cId="1920631127" sldId="573"/>
            <ac:picMk id="7" creationId="{DC931DC4-DC80-4F3B-9576-9AF1F051D100}"/>
          </ac:picMkLst>
        </pc:picChg>
      </pc:sldChg>
      <pc:sldChg chg="add">
        <pc:chgData name="Anirban Dasgupta " userId="4b7ead91-73cc-4a2f-b6a8-eb10bdf923f0" providerId="ADAL" clId="{8EB03B4D-B4B6-45A1-8238-FEF79A089E32}" dt="2025-01-05T07:00:12.923" v="310"/>
        <pc:sldMkLst>
          <pc:docMk/>
          <pc:sldMk cId="841689941" sldId="57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EBB1E0-FF72-4D7C-8E20-B25614E71789}" type="datetimeFigureOut">
              <a:rPr lang="en-IN" smtClean="0"/>
              <a:t>06-01-2025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EF9DE2-B05A-4382-927A-05F3426CC673}" type="slidenum">
              <a:rPr lang="en-IN" smtClean="0"/>
              <a:t>‹#›</a:t>
            </a:fld>
            <a:endParaRPr lang="en-IN"/>
          </a:p>
        </p:txBody>
      </p:sp>
    </p:spTree>
    <p:extLst>
      <p:ext uri="{BB962C8B-B14F-4D97-AF65-F5344CB8AC3E}">
        <p14:creationId xmlns:p14="http://schemas.microsoft.com/office/powerpoint/2010/main" val="17487402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spect="1" noChangeArrowheads="1" noTextEdit="1"/>
          </p:cNvSpPr>
          <p:nvPr>
            <p:ph type="sldImg"/>
          </p:nvPr>
        </p:nvSpPr>
        <p:spPr>
          <a:ln/>
        </p:spPr>
      </p:sp>
      <p:sp>
        <p:nvSpPr>
          <p:cNvPr id="153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2C5B8-7143-4D6F-A8DE-4E654BD924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D937B69-F06B-4649-B0D1-D7A2ECE060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B017DCA-D2C1-4235-BF53-BA9F1CDE5FC0}"/>
              </a:ext>
            </a:extLst>
          </p:cNvPr>
          <p:cNvSpPr>
            <a:spLocks noGrp="1"/>
          </p:cNvSpPr>
          <p:nvPr>
            <p:ph type="dt" sz="half" idx="10"/>
          </p:nvPr>
        </p:nvSpPr>
        <p:spPr/>
        <p:txBody>
          <a:bodyPr/>
          <a:lstStyle/>
          <a:p>
            <a:fld id="{A24397B9-F12D-400D-B90C-ECC49F6F9275}" type="datetimeFigureOut">
              <a:rPr lang="en-US" smtClean="0"/>
              <a:t>1/6/2025</a:t>
            </a:fld>
            <a:endParaRPr lang="en-US"/>
          </a:p>
        </p:txBody>
      </p:sp>
      <p:sp>
        <p:nvSpPr>
          <p:cNvPr id="5" name="Footer Placeholder 4">
            <a:extLst>
              <a:ext uri="{FF2B5EF4-FFF2-40B4-BE49-F238E27FC236}">
                <a16:creationId xmlns:a16="http://schemas.microsoft.com/office/drawing/2014/main" id="{3BFB5CC2-9774-4DA2-8FBD-5C533030F4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4E6A82-3AE4-46B8-A49A-1DEE6368649C}"/>
              </a:ext>
            </a:extLst>
          </p:cNvPr>
          <p:cNvSpPr>
            <a:spLocks noGrp="1"/>
          </p:cNvSpPr>
          <p:nvPr>
            <p:ph type="sldNum" sz="quarter" idx="12"/>
          </p:nvPr>
        </p:nvSpPr>
        <p:spPr/>
        <p:txBody>
          <a:bodyPr/>
          <a:lstStyle/>
          <a:p>
            <a:fld id="{8551D3FF-77CE-4C6D-BD3D-A6C87FDB8C16}" type="slidenum">
              <a:rPr lang="en-US" smtClean="0"/>
              <a:t>‹#›</a:t>
            </a:fld>
            <a:endParaRPr lang="en-US"/>
          </a:p>
        </p:txBody>
      </p:sp>
    </p:spTree>
    <p:extLst>
      <p:ext uri="{BB962C8B-B14F-4D97-AF65-F5344CB8AC3E}">
        <p14:creationId xmlns:p14="http://schemas.microsoft.com/office/powerpoint/2010/main" val="2165679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045ED-4594-45B0-BD75-5DAFFBB3C3F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A124B1-BD73-4A1C-96DC-FA9619428F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B96D58-0866-4283-9A44-4E4B50B0E85F}"/>
              </a:ext>
            </a:extLst>
          </p:cNvPr>
          <p:cNvSpPr>
            <a:spLocks noGrp="1"/>
          </p:cNvSpPr>
          <p:nvPr>
            <p:ph type="dt" sz="half" idx="10"/>
          </p:nvPr>
        </p:nvSpPr>
        <p:spPr/>
        <p:txBody>
          <a:bodyPr/>
          <a:lstStyle/>
          <a:p>
            <a:fld id="{A24397B9-F12D-400D-B90C-ECC49F6F9275}" type="datetimeFigureOut">
              <a:rPr lang="en-US" smtClean="0"/>
              <a:t>1/6/2025</a:t>
            </a:fld>
            <a:endParaRPr lang="en-US"/>
          </a:p>
        </p:txBody>
      </p:sp>
      <p:sp>
        <p:nvSpPr>
          <p:cNvPr id="5" name="Footer Placeholder 4">
            <a:extLst>
              <a:ext uri="{FF2B5EF4-FFF2-40B4-BE49-F238E27FC236}">
                <a16:creationId xmlns:a16="http://schemas.microsoft.com/office/drawing/2014/main" id="{BDD9B3A0-4631-41F3-81F4-7C7E2597CC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47A8A9-CAD0-48A0-9A39-C04B6AC9F329}"/>
              </a:ext>
            </a:extLst>
          </p:cNvPr>
          <p:cNvSpPr>
            <a:spLocks noGrp="1"/>
          </p:cNvSpPr>
          <p:nvPr>
            <p:ph type="sldNum" sz="quarter" idx="12"/>
          </p:nvPr>
        </p:nvSpPr>
        <p:spPr/>
        <p:txBody>
          <a:bodyPr/>
          <a:lstStyle/>
          <a:p>
            <a:fld id="{8551D3FF-77CE-4C6D-BD3D-A6C87FDB8C16}" type="slidenum">
              <a:rPr lang="en-US" smtClean="0"/>
              <a:t>‹#›</a:t>
            </a:fld>
            <a:endParaRPr lang="en-US"/>
          </a:p>
        </p:txBody>
      </p:sp>
    </p:spTree>
    <p:extLst>
      <p:ext uri="{BB962C8B-B14F-4D97-AF65-F5344CB8AC3E}">
        <p14:creationId xmlns:p14="http://schemas.microsoft.com/office/powerpoint/2010/main" val="3697110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73DAA3-6D7B-4B4C-98C1-00005285990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E61BB0F-0463-4923-B518-A11C1C03DD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33F630-5081-48F7-B82D-A487AD00C0D9}"/>
              </a:ext>
            </a:extLst>
          </p:cNvPr>
          <p:cNvSpPr>
            <a:spLocks noGrp="1"/>
          </p:cNvSpPr>
          <p:nvPr>
            <p:ph type="dt" sz="half" idx="10"/>
          </p:nvPr>
        </p:nvSpPr>
        <p:spPr/>
        <p:txBody>
          <a:bodyPr/>
          <a:lstStyle/>
          <a:p>
            <a:fld id="{A24397B9-F12D-400D-B90C-ECC49F6F9275}" type="datetimeFigureOut">
              <a:rPr lang="en-US" smtClean="0"/>
              <a:t>1/6/2025</a:t>
            </a:fld>
            <a:endParaRPr lang="en-US"/>
          </a:p>
        </p:txBody>
      </p:sp>
      <p:sp>
        <p:nvSpPr>
          <p:cNvPr id="5" name="Footer Placeholder 4">
            <a:extLst>
              <a:ext uri="{FF2B5EF4-FFF2-40B4-BE49-F238E27FC236}">
                <a16:creationId xmlns:a16="http://schemas.microsoft.com/office/drawing/2014/main" id="{31E2B739-FD17-4087-89DD-58BDAC8CE1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8BBE6F-11DE-4664-93DE-B2971A3CEA1A}"/>
              </a:ext>
            </a:extLst>
          </p:cNvPr>
          <p:cNvSpPr>
            <a:spLocks noGrp="1"/>
          </p:cNvSpPr>
          <p:nvPr>
            <p:ph type="sldNum" sz="quarter" idx="12"/>
          </p:nvPr>
        </p:nvSpPr>
        <p:spPr/>
        <p:txBody>
          <a:bodyPr/>
          <a:lstStyle/>
          <a:p>
            <a:fld id="{8551D3FF-77CE-4C6D-BD3D-A6C87FDB8C16}" type="slidenum">
              <a:rPr lang="en-US" smtClean="0"/>
              <a:t>‹#›</a:t>
            </a:fld>
            <a:endParaRPr lang="en-US"/>
          </a:p>
        </p:txBody>
      </p:sp>
    </p:spTree>
    <p:extLst>
      <p:ext uri="{BB962C8B-B14F-4D97-AF65-F5344CB8AC3E}">
        <p14:creationId xmlns:p14="http://schemas.microsoft.com/office/powerpoint/2010/main" val="2471689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D6355-9E8E-47EA-856E-839C0DED36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9CEA96-FD1F-4AF3-B123-2412744CEAE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DA1943-4E3E-4A09-BDC8-0D3641DC6BA4}"/>
              </a:ext>
            </a:extLst>
          </p:cNvPr>
          <p:cNvSpPr>
            <a:spLocks noGrp="1"/>
          </p:cNvSpPr>
          <p:nvPr>
            <p:ph type="dt" sz="half" idx="10"/>
          </p:nvPr>
        </p:nvSpPr>
        <p:spPr/>
        <p:txBody>
          <a:bodyPr/>
          <a:lstStyle/>
          <a:p>
            <a:fld id="{A24397B9-F12D-400D-B90C-ECC49F6F9275}" type="datetimeFigureOut">
              <a:rPr lang="en-US" smtClean="0"/>
              <a:t>1/6/2025</a:t>
            </a:fld>
            <a:endParaRPr lang="en-US"/>
          </a:p>
        </p:txBody>
      </p:sp>
      <p:sp>
        <p:nvSpPr>
          <p:cNvPr id="5" name="Footer Placeholder 4">
            <a:extLst>
              <a:ext uri="{FF2B5EF4-FFF2-40B4-BE49-F238E27FC236}">
                <a16:creationId xmlns:a16="http://schemas.microsoft.com/office/drawing/2014/main" id="{69959F8B-26B0-4B9C-A639-3DA2D0EA5C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959115-4DCE-4C13-BE4E-A27DEA0FAD7B}"/>
              </a:ext>
            </a:extLst>
          </p:cNvPr>
          <p:cNvSpPr>
            <a:spLocks noGrp="1"/>
          </p:cNvSpPr>
          <p:nvPr>
            <p:ph type="sldNum" sz="quarter" idx="12"/>
          </p:nvPr>
        </p:nvSpPr>
        <p:spPr/>
        <p:txBody>
          <a:bodyPr/>
          <a:lstStyle/>
          <a:p>
            <a:fld id="{8551D3FF-77CE-4C6D-BD3D-A6C87FDB8C16}" type="slidenum">
              <a:rPr lang="en-US" smtClean="0"/>
              <a:t>‹#›</a:t>
            </a:fld>
            <a:endParaRPr lang="en-US"/>
          </a:p>
        </p:txBody>
      </p:sp>
      <p:pic>
        <p:nvPicPr>
          <p:cNvPr id="7" name="Picture 4" descr="IIT Guwahati (IITG): Courses, Admission 2024, Cutoff, Fees, Rankings,  Placements">
            <a:extLst>
              <a:ext uri="{FF2B5EF4-FFF2-40B4-BE49-F238E27FC236}">
                <a16:creationId xmlns:a16="http://schemas.microsoft.com/office/drawing/2014/main" id="{F06A029E-42ED-451A-90E3-EFA2988F36F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386" y="5934895"/>
            <a:ext cx="862511" cy="842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0642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B9882-7B08-43FD-AF63-91D3CEA8AF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7A7C2F9-B68C-4FFB-BD88-A9C5C334F0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E12300-B18A-4176-A0A7-5781E39DD378}"/>
              </a:ext>
            </a:extLst>
          </p:cNvPr>
          <p:cNvSpPr>
            <a:spLocks noGrp="1"/>
          </p:cNvSpPr>
          <p:nvPr>
            <p:ph type="dt" sz="half" idx="10"/>
          </p:nvPr>
        </p:nvSpPr>
        <p:spPr/>
        <p:txBody>
          <a:bodyPr/>
          <a:lstStyle/>
          <a:p>
            <a:fld id="{A24397B9-F12D-400D-B90C-ECC49F6F9275}" type="datetimeFigureOut">
              <a:rPr lang="en-US" smtClean="0"/>
              <a:t>1/6/2025</a:t>
            </a:fld>
            <a:endParaRPr lang="en-US"/>
          </a:p>
        </p:txBody>
      </p:sp>
      <p:sp>
        <p:nvSpPr>
          <p:cNvPr id="5" name="Footer Placeholder 4">
            <a:extLst>
              <a:ext uri="{FF2B5EF4-FFF2-40B4-BE49-F238E27FC236}">
                <a16:creationId xmlns:a16="http://schemas.microsoft.com/office/drawing/2014/main" id="{4758739F-1153-4192-81A4-B521F891CA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A433E2-7A14-44FB-A6FC-AAA7EB4F0005}"/>
              </a:ext>
            </a:extLst>
          </p:cNvPr>
          <p:cNvSpPr>
            <a:spLocks noGrp="1"/>
          </p:cNvSpPr>
          <p:nvPr>
            <p:ph type="sldNum" sz="quarter" idx="12"/>
          </p:nvPr>
        </p:nvSpPr>
        <p:spPr/>
        <p:txBody>
          <a:bodyPr/>
          <a:lstStyle/>
          <a:p>
            <a:fld id="{8551D3FF-77CE-4C6D-BD3D-A6C87FDB8C16}" type="slidenum">
              <a:rPr lang="en-US" smtClean="0"/>
              <a:t>‹#›</a:t>
            </a:fld>
            <a:endParaRPr lang="en-US"/>
          </a:p>
        </p:txBody>
      </p:sp>
    </p:spTree>
    <p:extLst>
      <p:ext uri="{BB962C8B-B14F-4D97-AF65-F5344CB8AC3E}">
        <p14:creationId xmlns:p14="http://schemas.microsoft.com/office/powerpoint/2010/main" val="3974648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FFE5D-D6B9-4F22-8831-D6D5DA4FDE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F7AE34-6960-430F-A5C5-5A0F4415F9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45FDF7-ECC1-434F-BEF0-FE7FA1FEA7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574F962-5924-417D-8AB7-7913F9772827}"/>
              </a:ext>
            </a:extLst>
          </p:cNvPr>
          <p:cNvSpPr>
            <a:spLocks noGrp="1"/>
          </p:cNvSpPr>
          <p:nvPr>
            <p:ph type="dt" sz="half" idx="10"/>
          </p:nvPr>
        </p:nvSpPr>
        <p:spPr/>
        <p:txBody>
          <a:bodyPr/>
          <a:lstStyle/>
          <a:p>
            <a:fld id="{A24397B9-F12D-400D-B90C-ECC49F6F9275}" type="datetimeFigureOut">
              <a:rPr lang="en-US" smtClean="0"/>
              <a:t>1/6/2025</a:t>
            </a:fld>
            <a:endParaRPr lang="en-US"/>
          </a:p>
        </p:txBody>
      </p:sp>
      <p:sp>
        <p:nvSpPr>
          <p:cNvPr id="6" name="Footer Placeholder 5">
            <a:extLst>
              <a:ext uri="{FF2B5EF4-FFF2-40B4-BE49-F238E27FC236}">
                <a16:creationId xmlns:a16="http://schemas.microsoft.com/office/drawing/2014/main" id="{DC98B47C-3629-4ED8-9F11-52295B25ED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F2C277-809F-48D3-A73F-2C73B27AEE88}"/>
              </a:ext>
            </a:extLst>
          </p:cNvPr>
          <p:cNvSpPr>
            <a:spLocks noGrp="1"/>
          </p:cNvSpPr>
          <p:nvPr>
            <p:ph type="sldNum" sz="quarter" idx="12"/>
          </p:nvPr>
        </p:nvSpPr>
        <p:spPr/>
        <p:txBody>
          <a:bodyPr/>
          <a:lstStyle/>
          <a:p>
            <a:fld id="{8551D3FF-77CE-4C6D-BD3D-A6C87FDB8C16}" type="slidenum">
              <a:rPr lang="en-US" smtClean="0"/>
              <a:t>‹#›</a:t>
            </a:fld>
            <a:endParaRPr lang="en-US"/>
          </a:p>
        </p:txBody>
      </p:sp>
    </p:spTree>
    <p:extLst>
      <p:ext uri="{BB962C8B-B14F-4D97-AF65-F5344CB8AC3E}">
        <p14:creationId xmlns:p14="http://schemas.microsoft.com/office/powerpoint/2010/main" val="2621457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39D7B-2910-4A97-8316-2CC9C7A299F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86A03C-A82D-4E8D-9ABB-4FFAFD39D2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FAE38F-555A-4CCC-B6CA-791FBED3FF5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A147E22-68AA-459A-9F5F-024BA8AD0B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F51BFB-C7B3-4048-B6B0-97120C04A6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747E030-2E3F-400F-89A5-3290A0D618E7}"/>
              </a:ext>
            </a:extLst>
          </p:cNvPr>
          <p:cNvSpPr>
            <a:spLocks noGrp="1"/>
          </p:cNvSpPr>
          <p:nvPr>
            <p:ph type="dt" sz="half" idx="10"/>
          </p:nvPr>
        </p:nvSpPr>
        <p:spPr/>
        <p:txBody>
          <a:bodyPr/>
          <a:lstStyle/>
          <a:p>
            <a:fld id="{A24397B9-F12D-400D-B90C-ECC49F6F9275}" type="datetimeFigureOut">
              <a:rPr lang="en-US" smtClean="0"/>
              <a:t>1/6/2025</a:t>
            </a:fld>
            <a:endParaRPr lang="en-US"/>
          </a:p>
        </p:txBody>
      </p:sp>
      <p:sp>
        <p:nvSpPr>
          <p:cNvPr id="8" name="Footer Placeholder 7">
            <a:extLst>
              <a:ext uri="{FF2B5EF4-FFF2-40B4-BE49-F238E27FC236}">
                <a16:creationId xmlns:a16="http://schemas.microsoft.com/office/drawing/2014/main" id="{8649248F-8BAF-4886-9F67-16FD4CA7352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62E1B73-B866-4291-8631-1A871496A7A8}"/>
              </a:ext>
            </a:extLst>
          </p:cNvPr>
          <p:cNvSpPr>
            <a:spLocks noGrp="1"/>
          </p:cNvSpPr>
          <p:nvPr>
            <p:ph type="sldNum" sz="quarter" idx="12"/>
          </p:nvPr>
        </p:nvSpPr>
        <p:spPr/>
        <p:txBody>
          <a:bodyPr/>
          <a:lstStyle/>
          <a:p>
            <a:fld id="{8551D3FF-77CE-4C6D-BD3D-A6C87FDB8C16}" type="slidenum">
              <a:rPr lang="en-US" smtClean="0"/>
              <a:t>‹#›</a:t>
            </a:fld>
            <a:endParaRPr lang="en-US"/>
          </a:p>
        </p:txBody>
      </p:sp>
    </p:spTree>
    <p:extLst>
      <p:ext uri="{BB962C8B-B14F-4D97-AF65-F5344CB8AC3E}">
        <p14:creationId xmlns:p14="http://schemas.microsoft.com/office/powerpoint/2010/main" val="1963633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A5067-B842-4915-B2B5-472230BC2E4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D5746E3-F253-47C9-8D77-3D3FB21276B0}"/>
              </a:ext>
            </a:extLst>
          </p:cNvPr>
          <p:cNvSpPr>
            <a:spLocks noGrp="1"/>
          </p:cNvSpPr>
          <p:nvPr>
            <p:ph type="dt" sz="half" idx="10"/>
          </p:nvPr>
        </p:nvSpPr>
        <p:spPr/>
        <p:txBody>
          <a:bodyPr/>
          <a:lstStyle/>
          <a:p>
            <a:fld id="{A24397B9-F12D-400D-B90C-ECC49F6F9275}" type="datetimeFigureOut">
              <a:rPr lang="en-US" smtClean="0"/>
              <a:t>1/6/2025</a:t>
            </a:fld>
            <a:endParaRPr lang="en-US"/>
          </a:p>
        </p:txBody>
      </p:sp>
      <p:sp>
        <p:nvSpPr>
          <p:cNvPr id="4" name="Footer Placeholder 3">
            <a:extLst>
              <a:ext uri="{FF2B5EF4-FFF2-40B4-BE49-F238E27FC236}">
                <a16:creationId xmlns:a16="http://schemas.microsoft.com/office/drawing/2014/main" id="{65BA0EBE-A566-4039-BBE8-2F102ED4D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859C54E-7D05-4DC2-9359-812AF0B5EDE0}"/>
              </a:ext>
            </a:extLst>
          </p:cNvPr>
          <p:cNvSpPr>
            <a:spLocks noGrp="1"/>
          </p:cNvSpPr>
          <p:nvPr>
            <p:ph type="sldNum" sz="quarter" idx="12"/>
          </p:nvPr>
        </p:nvSpPr>
        <p:spPr/>
        <p:txBody>
          <a:bodyPr/>
          <a:lstStyle/>
          <a:p>
            <a:fld id="{8551D3FF-77CE-4C6D-BD3D-A6C87FDB8C16}" type="slidenum">
              <a:rPr lang="en-US" smtClean="0"/>
              <a:t>‹#›</a:t>
            </a:fld>
            <a:endParaRPr lang="en-US"/>
          </a:p>
        </p:txBody>
      </p:sp>
    </p:spTree>
    <p:extLst>
      <p:ext uri="{BB962C8B-B14F-4D97-AF65-F5344CB8AC3E}">
        <p14:creationId xmlns:p14="http://schemas.microsoft.com/office/powerpoint/2010/main" val="2257543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26F0B9-A7F9-4329-B3BB-046ACC00DD2F}"/>
              </a:ext>
            </a:extLst>
          </p:cNvPr>
          <p:cNvSpPr>
            <a:spLocks noGrp="1"/>
          </p:cNvSpPr>
          <p:nvPr>
            <p:ph type="dt" sz="half" idx="10"/>
          </p:nvPr>
        </p:nvSpPr>
        <p:spPr/>
        <p:txBody>
          <a:bodyPr/>
          <a:lstStyle/>
          <a:p>
            <a:fld id="{A24397B9-F12D-400D-B90C-ECC49F6F9275}" type="datetimeFigureOut">
              <a:rPr lang="en-US" smtClean="0"/>
              <a:t>1/6/2025</a:t>
            </a:fld>
            <a:endParaRPr lang="en-US"/>
          </a:p>
        </p:txBody>
      </p:sp>
      <p:sp>
        <p:nvSpPr>
          <p:cNvPr id="3" name="Footer Placeholder 2">
            <a:extLst>
              <a:ext uri="{FF2B5EF4-FFF2-40B4-BE49-F238E27FC236}">
                <a16:creationId xmlns:a16="http://schemas.microsoft.com/office/drawing/2014/main" id="{C1635C44-C07F-4934-9C01-F92553CBCE8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008DE36-F092-48F7-BC55-D288EF421131}"/>
              </a:ext>
            </a:extLst>
          </p:cNvPr>
          <p:cNvSpPr>
            <a:spLocks noGrp="1"/>
          </p:cNvSpPr>
          <p:nvPr>
            <p:ph type="sldNum" sz="quarter" idx="12"/>
          </p:nvPr>
        </p:nvSpPr>
        <p:spPr/>
        <p:txBody>
          <a:bodyPr/>
          <a:lstStyle/>
          <a:p>
            <a:fld id="{8551D3FF-77CE-4C6D-BD3D-A6C87FDB8C16}" type="slidenum">
              <a:rPr lang="en-US" smtClean="0"/>
              <a:t>‹#›</a:t>
            </a:fld>
            <a:endParaRPr lang="en-US"/>
          </a:p>
        </p:txBody>
      </p:sp>
    </p:spTree>
    <p:extLst>
      <p:ext uri="{BB962C8B-B14F-4D97-AF65-F5344CB8AC3E}">
        <p14:creationId xmlns:p14="http://schemas.microsoft.com/office/powerpoint/2010/main" val="2698626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51E1B-8505-4B20-8BED-9ACAB9840A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896D569-FDCF-4D93-8A5D-9DE93D5627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E4E525-A6E5-4294-A329-0E36028D86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9EC1BD-29E4-440C-A71A-689E461BEA58}"/>
              </a:ext>
            </a:extLst>
          </p:cNvPr>
          <p:cNvSpPr>
            <a:spLocks noGrp="1"/>
          </p:cNvSpPr>
          <p:nvPr>
            <p:ph type="dt" sz="half" idx="10"/>
          </p:nvPr>
        </p:nvSpPr>
        <p:spPr/>
        <p:txBody>
          <a:bodyPr/>
          <a:lstStyle/>
          <a:p>
            <a:fld id="{A24397B9-F12D-400D-B90C-ECC49F6F9275}" type="datetimeFigureOut">
              <a:rPr lang="en-US" smtClean="0"/>
              <a:t>1/6/2025</a:t>
            </a:fld>
            <a:endParaRPr lang="en-US"/>
          </a:p>
        </p:txBody>
      </p:sp>
      <p:sp>
        <p:nvSpPr>
          <p:cNvPr id="6" name="Footer Placeholder 5">
            <a:extLst>
              <a:ext uri="{FF2B5EF4-FFF2-40B4-BE49-F238E27FC236}">
                <a16:creationId xmlns:a16="http://schemas.microsoft.com/office/drawing/2014/main" id="{E213BE86-A78F-4A15-81CD-3877484FEE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94D362-6657-43FA-AC18-20B304A1FFE2}"/>
              </a:ext>
            </a:extLst>
          </p:cNvPr>
          <p:cNvSpPr>
            <a:spLocks noGrp="1"/>
          </p:cNvSpPr>
          <p:nvPr>
            <p:ph type="sldNum" sz="quarter" idx="12"/>
          </p:nvPr>
        </p:nvSpPr>
        <p:spPr/>
        <p:txBody>
          <a:bodyPr/>
          <a:lstStyle/>
          <a:p>
            <a:fld id="{8551D3FF-77CE-4C6D-BD3D-A6C87FDB8C16}" type="slidenum">
              <a:rPr lang="en-US" smtClean="0"/>
              <a:t>‹#›</a:t>
            </a:fld>
            <a:endParaRPr lang="en-US"/>
          </a:p>
        </p:txBody>
      </p:sp>
    </p:spTree>
    <p:extLst>
      <p:ext uri="{BB962C8B-B14F-4D97-AF65-F5344CB8AC3E}">
        <p14:creationId xmlns:p14="http://schemas.microsoft.com/office/powerpoint/2010/main" val="1930083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DE5F0-5088-40B6-8988-13A7159881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7D7A599-0DDE-42FA-BA42-ED29484C0B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580EA02-4986-422D-956A-8DF97A4E7A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D95A0B-C958-4712-B90C-E7507EA9AA81}"/>
              </a:ext>
            </a:extLst>
          </p:cNvPr>
          <p:cNvSpPr>
            <a:spLocks noGrp="1"/>
          </p:cNvSpPr>
          <p:nvPr>
            <p:ph type="dt" sz="half" idx="10"/>
          </p:nvPr>
        </p:nvSpPr>
        <p:spPr/>
        <p:txBody>
          <a:bodyPr/>
          <a:lstStyle/>
          <a:p>
            <a:fld id="{A24397B9-F12D-400D-B90C-ECC49F6F9275}" type="datetimeFigureOut">
              <a:rPr lang="en-US" smtClean="0"/>
              <a:t>1/6/2025</a:t>
            </a:fld>
            <a:endParaRPr lang="en-US"/>
          </a:p>
        </p:txBody>
      </p:sp>
      <p:sp>
        <p:nvSpPr>
          <p:cNvPr id="6" name="Footer Placeholder 5">
            <a:extLst>
              <a:ext uri="{FF2B5EF4-FFF2-40B4-BE49-F238E27FC236}">
                <a16:creationId xmlns:a16="http://schemas.microsoft.com/office/drawing/2014/main" id="{93623BBE-06D1-44B6-B2E7-A7E10C6791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C4A78D-6FE0-433F-A39C-D5B89E6DC6A8}"/>
              </a:ext>
            </a:extLst>
          </p:cNvPr>
          <p:cNvSpPr>
            <a:spLocks noGrp="1"/>
          </p:cNvSpPr>
          <p:nvPr>
            <p:ph type="sldNum" sz="quarter" idx="12"/>
          </p:nvPr>
        </p:nvSpPr>
        <p:spPr/>
        <p:txBody>
          <a:bodyPr/>
          <a:lstStyle/>
          <a:p>
            <a:fld id="{8551D3FF-77CE-4C6D-BD3D-A6C87FDB8C16}" type="slidenum">
              <a:rPr lang="en-US" smtClean="0"/>
              <a:t>‹#›</a:t>
            </a:fld>
            <a:endParaRPr lang="en-US"/>
          </a:p>
        </p:txBody>
      </p:sp>
    </p:spTree>
    <p:extLst>
      <p:ext uri="{BB962C8B-B14F-4D97-AF65-F5344CB8AC3E}">
        <p14:creationId xmlns:p14="http://schemas.microsoft.com/office/powerpoint/2010/main" val="3177481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831464-CCD2-4FB5-9C4B-0EB897BD8F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4C368BC-70AC-4F89-BA40-1F5534397E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F31643-051C-4D31-BD57-1A7C489637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4397B9-F12D-400D-B90C-ECC49F6F9275}" type="datetimeFigureOut">
              <a:rPr lang="en-US" smtClean="0"/>
              <a:t>1/6/2025</a:t>
            </a:fld>
            <a:endParaRPr lang="en-US"/>
          </a:p>
        </p:txBody>
      </p:sp>
      <p:sp>
        <p:nvSpPr>
          <p:cNvPr id="5" name="Footer Placeholder 4">
            <a:extLst>
              <a:ext uri="{FF2B5EF4-FFF2-40B4-BE49-F238E27FC236}">
                <a16:creationId xmlns:a16="http://schemas.microsoft.com/office/drawing/2014/main" id="{E9556278-99BA-47F7-8B6C-C2291497E8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4A40FE4-2F29-4F32-A5A2-5595BA7743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51D3FF-77CE-4C6D-BD3D-A6C87FDB8C16}" type="slidenum">
              <a:rPr lang="en-US" smtClean="0"/>
              <a:t>‹#›</a:t>
            </a:fld>
            <a:endParaRPr lang="en-US"/>
          </a:p>
        </p:txBody>
      </p:sp>
    </p:spTree>
    <p:extLst>
      <p:ext uri="{BB962C8B-B14F-4D97-AF65-F5344CB8AC3E}">
        <p14:creationId xmlns:p14="http://schemas.microsoft.com/office/powerpoint/2010/main" val="139570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676842" y="727796"/>
            <a:ext cx="7570818" cy="1828800"/>
          </a:xfrm>
          <a:noFill/>
        </p:spPr>
        <p:txBody>
          <a:bodyPr anchor="ctr">
            <a:normAutofit fontScale="90000"/>
          </a:bodyPr>
          <a:lstStyle/>
          <a:p>
            <a:pPr>
              <a:defRPr/>
            </a:pPr>
            <a:r>
              <a:rPr lang="en-US" sz="4800" dirty="0">
                <a:latin typeface="Times New Roman" panose="02020603050405020304" pitchFamily="18" charset="0"/>
                <a:ea typeface="Cambria" panose="02040503050406030204" pitchFamily="18" charset="0"/>
                <a:cs typeface="Times New Roman" panose="02020603050405020304" pitchFamily="18" charset="0"/>
              </a:rPr>
              <a:t>An Introduction to Convolutional Neural Networks</a:t>
            </a:r>
            <a:br>
              <a:rPr lang="en-US" sz="4800" dirty="0">
                <a:latin typeface="Times New Roman" panose="02020603050405020304" pitchFamily="18" charset="0"/>
                <a:ea typeface="Cambria" panose="02040503050406030204" pitchFamily="18" charset="0"/>
                <a:cs typeface="Times New Roman" panose="02020603050405020304" pitchFamily="18" charset="0"/>
              </a:rPr>
            </a:br>
            <a:r>
              <a:rPr lang="en-US" sz="2800" i="1" dirty="0">
                <a:latin typeface="Times New Roman" panose="02020603050405020304" pitchFamily="18" charset="0"/>
                <a:ea typeface="Cambria" panose="02040503050406030204" pitchFamily="18" charset="0"/>
                <a:cs typeface="Times New Roman" panose="02020603050405020304" pitchFamily="18" charset="0"/>
              </a:rPr>
              <a:t>Understanding the Basics</a:t>
            </a:r>
            <a:r>
              <a:rPr lang="en-IN" sz="4800" dirty="0">
                <a:effectLst/>
                <a:latin typeface="Times New Roman" panose="02020603050405020304" pitchFamily="18" charset="0"/>
                <a:ea typeface="Cambria" panose="02040503050406030204" pitchFamily="18" charset="0"/>
                <a:cs typeface="Times New Roman" panose="02020603050405020304" pitchFamily="18" charset="0"/>
              </a:rPr>
              <a:t> </a:t>
            </a:r>
            <a:endParaRPr lang="en-US" altLang="en-US" sz="9600" dirty="0">
              <a:effectLst>
                <a:outerShdw blurRad="38100" dist="38100" dir="2700000" algn="tl">
                  <a:srgbClr val="C0C0C0"/>
                </a:outerShdw>
              </a:effectLst>
              <a:latin typeface="Times New Roman" panose="02020603050405020304" pitchFamily="18" charset="0"/>
              <a:ea typeface="Cambria" panose="02040503050406030204" pitchFamily="18" charset="0"/>
              <a:cs typeface="Times New Roman" panose="02020603050405020304" pitchFamily="18" charset="0"/>
            </a:endParaRPr>
          </a:p>
        </p:txBody>
      </p:sp>
      <p:sp>
        <p:nvSpPr>
          <p:cNvPr id="14340" name="TextBox 3"/>
          <p:cNvSpPr txBox="1">
            <a:spLocks noChangeArrowheads="1"/>
          </p:cNvSpPr>
          <p:nvPr/>
        </p:nvSpPr>
        <p:spPr bwMode="auto">
          <a:xfrm>
            <a:off x="1766551" y="4704380"/>
            <a:ext cx="73914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99"/>
              </a:buClr>
              <a:buSzPct val="100000"/>
              <a:buFont typeface="Symbol" panose="05050102010706020507" pitchFamily="18" charset="2"/>
              <a:buChar char="·"/>
              <a:defRPr sz="2400" b="1">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lr>
                <a:srgbClr val="000099"/>
              </a:buClr>
              <a:buSzPct val="10000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rgbClr val="000099"/>
              </a:buClr>
              <a:buSzPct val="10000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rgbClr val="000099"/>
              </a:buClr>
              <a:buSzPct val="10000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rgbClr val="000099"/>
              </a:buClr>
              <a:buSzPct val="100000"/>
              <a:buChar char="»"/>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000099"/>
              </a:buClr>
              <a:buSzPct val="100000"/>
              <a:buChar char="»"/>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000099"/>
              </a:buClr>
              <a:buSzPct val="100000"/>
              <a:buChar char="»"/>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000099"/>
              </a:buClr>
              <a:buSzPct val="100000"/>
              <a:buChar char="»"/>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000099"/>
              </a:buClr>
              <a:buSzPct val="100000"/>
              <a:buChar char="»"/>
              <a:defRPr sz="16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r>
              <a:rPr lang="en-US" altLang="en-US" sz="2000" b="0" dirty="0">
                <a:solidFill>
                  <a:srgbClr val="660033"/>
                </a:solidFill>
                <a:latin typeface="Times New Roman" panose="02020603050405020304" pitchFamily="18" charset="0"/>
                <a:ea typeface="Cambria" panose="02040503050406030204" pitchFamily="18" charset="0"/>
                <a:cs typeface="Times New Roman" panose="02020603050405020304" pitchFamily="18" charset="0"/>
              </a:rPr>
              <a:t>Dr. Anirban Dasgupta</a:t>
            </a:r>
          </a:p>
          <a:p>
            <a:pPr algn="ctr">
              <a:spcBef>
                <a:spcPct val="0"/>
              </a:spcBef>
              <a:buClrTx/>
              <a:buSzTx/>
              <a:buFontTx/>
              <a:buNone/>
            </a:pPr>
            <a:r>
              <a:rPr lang="en-US" altLang="en-US" sz="2000" b="0" dirty="0">
                <a:solidFill>
                  <a:srgbClr val="660033"/>
                </a:solidFill>
                <a:latin typeface="Times New Roman" panose="02020603050405020304" pitchFamily="18" charset="0"/>
                <a:ea typeface="Cambria" panose="02040503050406030204" pitchFamily="18" charset="0"/>
                <a:cs typeface="Times New Roman" panose="02020603050405020304" pitchFamily="18" charset="0"/>
              </a:rPr>
              <a:t>Assistant Professor</a:t>
            </a:r>
          </a:p>
          <a:p>
            <a:pPr algn="ctr">
              <a:spcBef>
                <a:spcPct val="0"/>
              </a:spcBef>
              <a:buClrTx/>
              <a:buSzTx/>
              <a:buFontTx/>
              <a:buNone/>
            </a:pPr>
            <a:r>
              <a:rPr lang="en-US" altLang="en-US" sz="2000" b="0" dirty="0">
                <a:solidFill>
                  <a:srgbClr val="660033"/>
                </a:solidFill>
                <a:latin typeface="Times New Roman" panose="02020603050405020304" pitchFamily="18" charset="0"/>
                <a:ea typeface="Cambria" panose="02040503050406030204" pitchFamily="18" charset="0"/>
                <a:cs typeface="Times New Roman" panose="02020603050405020304" pitchFamily="18" charset="0"/>
              </a:rPr>
              <a:t>Department of Electronics and Electrical Engineering</a:t>
            </a:r>
          </a:p>
          <a:p>
            <a:pPr algn="ctr">
              <a:spcBef>
                <a:spcPct val="0"/>
              </a:spcBef>
              <a:buClrTx/>
              <a:buSzTx/>
              <a:buFontTx/>
              <a:buNone/>
            </a:pPr>
            <a:r>
              <a:rPr lang="en-US" altLang="en-US" sz="2000" b="0" dirty="0">
                <a:solidFill>
                  <a:srgbClr val="660033"/>
                </a:solidFill>
                <a:latin typeface="Times New Roman" panose="02020603050405020304" pitchFamily="18" charset="0"/>
                <a:ea typeface="Cambria" panose="02040503050406030204" pitchFamily="18" charset="0"/>
                <a:cs typeface="Times New Roman" panose="02020603050405020304" pitchFamily="18" charset="0"/>
              </a:rPr>
              <a:t>Indian Institute of Technology Guwahati</a:t>
            </a:r>
          </a:p>
        </p:txBody>
      </p:sp>
      <p:sp>
        <p:nvSpPr>
          <p:cNvPr id="8" name="Rectangle 2">
            <a:extLst>
              <a:ext uri="{FF2B5EF4-FFF2-40B4-BE49-F238E27FC236}">
                <a16:creationId xmlns:a16="http://schemas.microsoft.com/office/drawing/2014/main" id="{301784CB-20D3-47E2-8FE4-810AC8F179D4}"/>
              </a:ext>
            </a:extLst>
          </p:cNvPr>
          <p:cNvSpPr txBox="1">
            <a:spLocks noChangeArrowheads="1"/>
          </p:cNvSpPr>
          <p:nvPr/>
        </p:nvSpPr>
        <p:spPr bwMode="auto">
          <a:xfrm>
            <a:off x="3463242" y="6187310"/>
            <a:ext cx="3998019" cy="540009"/>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gn="ctr" rtl="0" eaLnBrk="0" fontAlgn="base" hangingPunct="0">
              <a:spcBef>
                <a:spcPct val="0"/>
              </a:spcBef>
              <a:spcAft>
                <a:spcPct val="0"/>
              </a:spcAft>
              <a:defRPr sz="4000" b="1">
                <a:solidFill>
                  <a:srgbClr val="000066"/>
                </a:solidFill>
                <a:effectLst>
                  <a:outerShdw blurRad="38100" dist="38100" dir="2700000" algn="tl">
                    <a:srgbClr val="000000">
                      <a:alpha val="43137"/>
                    </a:srgbClr>
                  </a:outerShdw>
                </a:effectLst>
                <a:latin typeface="+mj-lt"/>
                <a:ea typeface="ＭＳ Ｐゴシック" pitchFamily="-65" charset="-128"/>
                <a:cs typeface="ＭＳ Ｐゴシック" pitchFamily="-65" charset="-128"/>
              </a:defRPr>
            </a:lvl1pPr>
            <a:lvl2pPr algn="ctr" rtl="0" eaLnBrk="0" fontAlgn="base" hangingPunct="0">
              <a:spcBef>
                <a:spcPct val="0"/>
              </a:spcBef>
              <a:spcAft>
                <a:spcPct val="0"/>
              </a:spcAft>
              <a:defRPr sz="4000" b="1">
                <a:solidFill>
                  <a:srgbClr val="000066"/>
                </a:solidFill>
                <a:latin typeface="Arial" charset="0"/>
                <a:ea typeface="ＭＳ Ｐゴシック" pitchFamily="-65" charset="-128"/>
                <a:cs typeface="ＭＳ Ｐゴシック" pitchFamily="-65" charset="-128"/>
              </a:defRPr>
            </a:lvl2pPr>
            <a:lvl3pPr algn="ctr" rtl="0" eaLnBrk="0" fontAlgn="base" hangingPunct="0">
              <a:spcBef>
                <a:spcPct val="0"/>
              </a:spcBef>
              <a:spcAft>
                <a:spcPct val="0"/>
              </a:spcAft>
              <a:defRPr sz="4000" b="1">
                <a:solidFill>
                  <a:srgbClr val="000066"/>
                </a:solidFill>
                <a:latin typeface="Arial" charset="0"/>
                <a:ea typeface="ＭＳ Ｐゴシック" pitchFamily="-65" charset="-128"/>
                <a:cs typeface="ＭＳ Ｐゴシック" pitchFamily="-65" charset="-128"/>
              </a:defRPr>
            </a:lvl3pPr>
            <a:lvl4pPr algn="ctr" rtl="0" eaLnBrk="0" fontAlgn="base" hangingPunct="0">
              <a:spcBef>
                <a:spcPct val="0"/>
              </a:spcBef>
              <a:spcAft>
                <a:spcPct val="0"/>
              </a:spcAft>
              <a:defRPr sz="4000" b="1">
                <a:solidFill>
                  <a:srgbClr val="000066"/>
                </a:solidFill>
                <a:latin typeface="Arial" charset="0"/>
                <a:ea typeface="ＭＳ Ｐゴシック" pitchFamily="-65" charset="-128"/>
                <a:cs typeface="ＭＳ Ｐゴシック" pitchFamily="-65" charset="-128"/>
              </a:defRPr>
            </a:lvl4pPr>
            <a:lvl5pPr algn="ctr" rtl="0" eaLnBrk="0" fontAlgn="base" hangingPunct="0">
              <a:spcBef>
                <a:spcPct val="0"/>
              </a:spcBef>
              <a:spcAft>
                <a:spcPct val="0"/>
              </a:spcAft>
              <a:defRPr sz="4000" b="1">
                <a:solidFill>
                  <a:srgbClr val="000066"/>
                </a:solidFill>
                <a:latin typeface="Arial" charset="0"/>
                <a:ea typeface="ＭＳ Ｐゴシック" pitchFamily="-65" charset="-128"/>
                <a:cs typeface="ＭＳ Ｐゴシック" pitchFamily="-65" charset="-128"/>
              </a:defRPr>
            </a:lvl5pPr>
            <a:lvl6pPr marL="457200" algn="l" rtl="0" eaLnBrk="0" fontAlgn="base" hangingPunct="0">
              <a:spcBef>
                <a:spcPct val="0"/>
              </a:spcBef>
              <a:spcAft>
                <a:spcPct val="0"/>
              </a:spcAft>
              <a:defRPr sz="3200" b="1">
                <a:solidFill>
                  <a:srgbClr val="000066"/>
                </a:solidFill>
                <a:latin typeface="Arial" charset="0"/>
              </a:defRPr>
            </a:lvl6pPr>
            <a:lvl7pPr marL="914400" algn="l" rtl="0" eaLnBrk="0" fontAlgn="base" hangingPunct="0">
              <a:spcBef>
                <a:spcPct val="0"/>
              </a:spcBef>
              <a:spcAft>
                <a:spcPct val="0"/>
              </a:spcAft>
              <a:defRPr sz="3200" b="1">
                <a:solidFill>
                  <a:srgbClr val="000066"/>
                </a:solidFill>
                <a:latin typeface="Arial" charset="0"/>
              </a:defRPr>
            </a:lvl7pPr>
            <a:lvl8pPr marL="1371600" algn="l" rtl="0" eaLnBrk="0" fontAlgn="base" hangingPunct="0">
              <a:spcBef>
                <a:spcPct val="0"/>
              </a:spcBef>
              <a:spcAft>
                <a:spcPct val="0"/>
              </a:spcAft>
              <a:defRPr sz="3200" b="1">
                <a:solidFill>
                  <a:srgbClr val="000066"/>
                </a:solidFill>
                <a:latin typeface="Arial" charset="0"/>
              </a:defRPr>
            </a:lvl8pPr>
            <a:lvl9pPr marL="1828800" algn="l" rtl="0" eaLnBrk="0" fontAlgn="base" hangingPunct="0">
              <a:spcBef>
                <a:spcPct val="0"/>
              </a:spcBef>
              <a:spcAft>
                <a:spcPct val="0"/>
              </a:spcAft>
              <a:defRPr sz="3200" b="1">
                <a:solidFill>
                  <a:srgbClr val="000066"/>
                </a:solidFill>
                <a:latin typeface="Arial" charset="0"/>
              </a:defRPr>
            </a:lvl9pPr>
          </a:lstStyle>
          <a:p>
            <a:pPr>
              <a:defRPr/>
            </a:pPr>
            <a:r>
              <a:rPr lang="en-IN" sz="2800" kern="0" dirty="0">
                <a:solidFill>
                  <a:srgbClr val="FF0000"/>
                </a:solidFill>
                <a:effectLst/>
                <a:latin typeface="Times New Roman" panose="02020603050405020304" pitchFamily="18" charset="0"/>
                <a:ea typeface="Cambria" panose="02040503050406030204" pitchFamily="18" charset="0"/>
                <a:cs typeface="Times New Roman" panose="02020603050405020304" pitchFamily="18" charset="0"/>
              </a:rPr>
              <a:t>January 2025</a:t>
            </a:r>
          </a:p>
        </p:txBody>
      </p:sp>
      <p:pic>
        <p:nvPicPr>
          <p:cNvPr id="1028" name="Picture 4" descr="IIT Guwahati (IITG): Courses, Admission 2024, Cutoff, Fees, Rankings,  Placements">
            <a:extLst>
              <a:ext uri="{FF2B5EF4-FFF2-40B4-BE49-F238E27FC236}">
                <a16:creationId xmlns:a16="http://schemas.microsoft.com/office/drawing/2014/main" id="{96852FD4-1DFF-4007-940A-7DB7AC7F3B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6586" y="2716088"/>
            <a:ext cx="187133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939D37BD-E486-45A7-985B-8E916AE7369E}"/>
              </a:ext>
            </a:extLst>
          </p:cNvPr>
          <p:cNvPicPr>
            <a:picLocks noChangeAspect="1"/>
          </p:cNvPicPr>
          <p:nvPr/>
        </p:nvPicPr>
        <p:blipFill>
          <a:blip r:embed="rId4"/>
          <a:stretch>
            <a:fillRect/>
          </a:stretch>
        </p:blipFill>
        <p:spPr>
          <a:xfrm>
            <a:off x="9984020" y="0"/>
            <a:ext cx="2207980" cy="6858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46C74-4E40-4693-AA15-06B829BC446A}"/>
              </a:ext>
            </a:extLst>
          </p:cNvPr>
          <p:cNvSpPr>
            <a:spLocks noGrp="1"/>
          </p:cNvSpPr>
          <p:nvPr>
            <p:ph type="title"/>
          </p:nvPr>
        </p:nvSpPr>
        <p:spPr>
          <a:xfrm>
            <a:off x="838200" y="365126"/>
            <a:ext cx="10515600" cy="958850"/>
          </a:xfrm>
          <a:solidFill>
            <a:schemeClr val="accent6">
              <a:lumMod val="5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pPr algn="ctr"/>
            <a:r>
              <a:rPr lang="en-US" dirty="0">
                <a:solidFill>
                  <a:schemeClr val="bg1"/>
                </a:solidFill>
                <a:latin typeface="Bahnschrift Light" panose="020B0502040204020203" pitchFamily="34" charset="0"/>
                <a:cs typeface="Times New Roman" panose="02020603050405020304" pitchFamily="18" charset="0"/>
              </a:rPr>
              <a:t>One-hot Encoding</a:t>
            </a:r>
          </a:p>
        </p:txBody>
      </p:sp>
      <p:pic>
        <p:nvPicPr>
          <p:cNvPr id="7170" name="Picture 2" descr="Building a One Hot Encoding Layer with TensorFlow | by George Novack |  Towards Data Science">
            <a:extLst>
              <a:ext uri="{FF2B5EF4-FFF2-40B4-BE49-F238E27FC236}">
                <a16:creationId xmlns:a16="http://schemas.microsoft.com/office/drawing/2014/main" id="{35EBE268-14B3-4706-8A8D-CDB9D5CB23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605272"/>
            <a:ext cx="11430000" cy="32099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338D5A6-40ED-412B-8F9D-1A46811F88C4}"/>
              </a:ext>
            </a:extLst>
          </p:cNvPr>
          <p:cNvSpPr txBox="1"/>
          <p:nvPr/>
        </p:nvSpPr>
        <p:spPr>
          <a:xfrm>
            <a:off x="1890944" y="1580225"/>
            <a:ext cx="1269507"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Red = 0</a:t>
            </a:r>
          </a:p>
          <a:p>
            <a:r>
              <a:rPr lang="en-US" dirty="0">
                <a:latin typeface="Times New Roman" panose="02020603050405020304" pitchFamily="18" charset="0"/>
                <a:cs typeface="Times New Roman" panose="02020603050405020304" pitchFamily="18" charset="0"/>
              </a:rPr>
              <a:t>Blue = 1</a:t>
            </a:r>
          </a:p>
          <a:p>
            <a:r>
              <a:rPr lang="en-US" dirty="0">
                <a:latin typeface="Times New Roman" panose="02020603050405020304" pitchFamily="18" charset="0"/>
                <a:cs typeface="Times New Roman" panose="02020603050405020304" pitchFamily="18" charset="0"/>
              </a:rPr>
              <a:t>Green = 2</a:t>
            </a:r>
            <a:endParaRPr lang="en-IN"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C18F01EC-D9B8-455C-BC6C-2E808F7F887D}"/>
                  </a:ext>
                </a:extLst>
              </p:cNvPr>
              <p:cNvSpPr txBox="1"/>
              <p:nvPr/>
            </p:nvSpPr>
            <p:spPr>
              <a:xfrm>
                <a:off x="6834800" y="1580225"/>
                <a:ext cx="3068152"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Red = </a:t>
                </a:r>
                <a14:m>
                  <m:oMath xmlns:m="http://schemas.openxmlformats.org/officeDocument/2006/math">
                    <m:sSup>
                      <m:sSupPr>
                        <m:ctrlPr>
                          <a:rPr lang="en-US" b="0" i="1" dirty="0" smtClean="0">
                            <a:latin typeface="Cambria Math" panose="02040503050406030204" pitchFamily="18" charset="0"/>
                            <a:cs typeface="Times New Roman" panose="02020603050405020304" pitchFamily="18" charset="0"/>
                          </a:rPr>
                        </m:ctrlPr>
                      </m:sSupPr>
                      <m:e>
                        <m:d>
                          <m:dPr>
                            <m:begChr m:val="["/>
                            <m:endChr m:val="]"/>
                            <m:ctrlPr>
                              <a:rPr lang="en-US" i="1" dirty="0" smtClean="0">
                                <a:latin typeface="Cambria Math" panose="02040503050406030204" pitchFamily="18" charset="0"/>
                                <a:cs typeface="Times New Roman" panose="02020603050405020304" pitchFamily="18" charset="0"/>
                              </a:rPr>
                            </m:ctrlPr>
                          </m:dPr>
                          <m:e>
                            <m:r>
                              <a:rPr lang="en-US" i="1" dirty="0" smtClean="0">
                                <a:latin typeface="Cambria Math" panose="02040503050406030204" pitchFamily="18" charset="0"/>
                                <a:cs typeface="Times New Roman" panose="02020603050405020304" pitchFamily="18" charset="0"/>
                              </a:rPr>
                              <m:t>1,0,0</m:t>
                            </m:r>
                          </m:e>
                        </m:d>
                      </m:e>
                      <m:sup>
                        <m:r>
                          <a:rPr lang="en-US" b="0" i="1" dirty="0" smtClean="0">
                            <a:latin typeface="Cambria Math" panose="02040503050406030204" pitchFamily="18" charset="0"/>
                            <a:cs typeface="Times New Roman" panose="02020603050405020304" pitchFamily="18" charset="0"/>
                          </a:rPr>
                          <m:t>𝑇</m:t>
                        </m:r>
                      </m:sup>
                    </m:sSup>
                  </m:oMath>
                </a14:m>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Blue = </a:t>
                </a:r>
                <a14:m>
                  <m:oMath xmlns:m="http://schemas.openxmlformats.org/officeDocument/2006/math">
                    <m:sSup>
                      <m:sSupPr>
                        <m:ctrlPr>
                          <a:rPr lang="en-US" i="1" dirty="0">
                            <a:latin typeface="Cambria Math" panose="02040503050406030204" pitchFamily="18" charset="0"/>
                            <a:cs typeface="Times New Roman" panose="02020603050405020304" pitchFamily="18" charset="0"/>
                          </a:rPr>
                        </m:ctrlPr>
                      </m:sSupPr>
                      <m:e>
                        <m:d>
                          <m:dPr>
                            <m:begChr m:val="["/>
                            <m:endChr m:val="]"/>
                            <m:ctrlPr>
                              <a:rPr lang="en-US" i="1" dirty="0">
                                <a:latin typeface="Cambria Math" panose="02040503050406030204" pitchFamily="18" charset="0"/>
                                <a:cs typeface="Times New Roman" panose="02020603050405020304" pitchFamily="18" charset="0"/>
                              </a:rPr>
                            </m:ctrlPr>
                          </m:dPr>
                          <m:e>
                            <m:r>
                              <a:rPr lang="en-US" b="0" i="1" dirty="0" smtClean="0">
                                <a:latin typeface="Cambria Math" panose="02040503050406030204" pitchFamily="18" charset="0"/>
                                <a:cs typeface="Times New Roman" panose="02020603050405020304" pitchFamily="18" charset="0"/>
                              </a:rPr>
                              <m:t>0</m:t>
                            </m:r>
                            <m:r>
                              <a:rPr lang="en-US" i="1" dirty="0">
                                <a:latin typeface="Cambria Math" panose="02040503050406030204" pitchFamily="18" charset="0"/>
                                <a:cs typeface="Times New Roman" panose="02020603050405020304" pitchFamily="18" charset="0"/>
                              </a:rPr>
                              <m:t>,</m:t>
                            </m:r>
                            <m:r>
                              <a:rPr lang="en-US" b="0" i="1" dirty="0" smtClean="0">
                                <a:latin typeface="Cambria Math" panose="02040503050406030204" pitchFamily="18" charset="0"/>
                                <a:cs typeface="Times New Roman" panose="02020603050405020304" pitchFamily="18" charset="0"/>
                              </a:rPr>
                              <m:t>1</m:t>
                            </m:r>
                            <m:r>
                              <a:rPr lang="en-US" i="1" dirty="0">
                                <a:latin typeface="Cambria Math" panose="02040503050406030204" pitchFamily="18" charset="0"/>
                                <a:cs typeface="Times New Roman" panose="02020603050405020304" pitchFamily="18" charset="0"/>
                              </a:rPr>
                              <m:t>,0</m:t>
                            </m:r>
                          </m:e>
                        </m:d>
                      </m:e>
                      <m:sup>
                        <m:r>
                          <a:rPr lang="en-US" i="1" dirty="0">
                            <a:latin typeface="Cambria Math" panose="02040503050406030204" pitchFamily="18" charset="0"/>
                            <a:cs typeface="Times New Roman" panose="02020603050405020304" pitchFamily="18" charset="0"/>
                          </a:rPr>
                          <m:t>𝑇</m:t>
                        </m:r>
                      </m:sup>
                    </m:sSup>
                  </m:oMath>
                </a14:m>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Green = </a:t>
                </a:r>
                <a14:m>
                  <m:oMath xmlns:m="http://schemas.openxmlformats.org/officeDocument/2006/math">
                    <m:sSup>
                      <m:sSupPr>
                        <m:ctrlPr>
                          <a:rPr lang="en-US" i="1" dirty="0">
                            <a:latin typeface="Cambria Math" panose="02040503050406030204" pitchFamily="18" charset="0"/>
                            <a:cs typeface="Times New Roman" panose="02020603050405020304" pitchFamily="18" charset="0"/>
                          </a:rPr>
                        </m:ctrlPr>
                      </m:sSupPr>
                      <m:e>
                        <m:d>
                          <m:dPr>
                            <m:begChr m:val="["/>
                            <m:endChr m:val="]"/>
                            <m:ctrlPr>
                              <a:rPr lang="en-US" i="1" dirty="0">
                                <a:latin typeface="Cambria Math" panose="02040503050406030204" pitchFamily="18" charset="0"/>
                                <a:cs typeface="Times New Roman" panose="02020603050405020304" pitchFamily="18" charset="0"/>
                              </a:rPr>
                            </m:ctrlPr>
                          </m:dPr>
                          <m:e>
                            <m:r>
                              <a:rPr lang="en-US" i="1" dirty="0">
                                <a:latin typeface="Cambria Math" panose="02040503050406030204" pitchFamily="18" charset="0"/>
                                <a:cs typeface="Times New Roman" panose="02020603050405020304" pitchFamily="18" charset="0"/>
                              </a:rPr>
                              <m:t>0,0</m:t>
                            </m:r>
                            <m:r>
                              <a:rPr lang="en-US" b="0" i="1" dirty="0" smtClean="0">
                                <a:latin typeface="Cambria Math" panose="02040503050406030204" pitchFamily="18" charset="0"/>
                                <a:cs typeface="Times New Roman" panose="02020603050405020304" pitchFamily="18" charset="0"/>
                              </a:rPr>
                              <m:t>,1</m:t>
                            </m:r>
                          </m:e>
                        </m:d>
                      </m:e>
                      <m:sup>
                        <m:r>
                          <a:rPr lang="en-US" i="1" dirty="0">
                            <a:latin typeface="Cambria Math" panose="02040503050406030204" pitchFamily="18" charset="0"/>
                            <a:cs typeface="Times New Roman" panose="02020603050405020304" pitchFamily="18" charset="0"/>
                          </a:rPr>
                          <m:t>𝑇</m:t>
                        </m:r>
                      </m:sup>
                    </m:sSup>
                  </m:oMath>
                </a14:m>
                <a:endParaRPr lang="en-IN" dirty="0">
                  <a:latin typeface="Times New Roman" panose="02020603050405020304" pitchFamily="18" charset="0"/>
                  <a:cs typeface="Times New Roman" panose="02020603050405020304" pitchFamily="18" charset="0"/>
                </a:endParaRPr>
              </a:p>
            </p:txBody>
          </p:sp>
        </mc:Choice>
        <mc:Fallback>
          <p:sp>
            <p:nvSpPr>
              <p:cNvPr id="5" name="TextBox 4">
                <a:extLst>
                  <a:ext uri="{FF2B5EF4-FFF2-40B4-BE49-F238E27FC236}">
                    <a16:creationId xmlns:a16="http://schemas.microsoft.com/office/drawing/2014/main" id="{C18F01EC-D9B8-455C-BC6C-2E808F7F887D}"/>
                  </a:ext>
                </a:extLst>
              </p:cNvPr>
              <p:cNvSpPr txBox="1">
                <a:spLocks noRot="1" noChangeAspect="1" noMove="1" noResize="1" noEditPoints="1" noAdjustHandles="1" noChangeArrowheads="1" noChangeShapeType="1" noTextEdit="1"/>
              </p:cNvSpPr>
              <p:nvPr/>
            </p:nvSpPr>
            <p:spPr>
              <a:xfrm>
                <a:off x="6834800" y="1580225"/>
                <a:ext cx="3068152" cy="923330"/>
              </a:xfrm>
              <a:prstGeom prst="rect">
                <a:avLst/>
              </a:prstGeom>
              <a:blipFill>
                <a:blip r:embed="rId3"/>
                <a:stretch>
                  <a:fillRect l="-1587" t="-3289" b="-9211"/>
                </a:stretch>
              </a:blipFill>
            </p:spPr>
            <p:txBody>
              <a:bodyPr/>
              <a:lstStyle/>
              <a:p>
                <a:r>
                  <a:rPr lang="en-IN">
                    <a:noFill/>
                  </a:rPr>
                  <a:t> </a:t>
                </a:r>
              </a:p>
            </p:txBody>
          </p:sp>
        </mc:Fallback>
      </mc:AlternateContent>
    </p:spTree>
    <p:extLst>
      <p:ext uri="{BB962C8B-B14F-4D97-AF65-F5344CB8AC3E}">
        <p14:creationId xmlns:p14="http://schemas.microsoft.com/office/powerpoint/2010/main" val="1349233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46C74-4E40-4693-AA15-06B829BC446A}"/>
              </a:ext>
            </a:extLst>
          </p:cNvPr>
          <p:cNvSpPr>
            <a:spLocks noGrp="1"/>
          </p:cNvSpPr>
          <p:nvPr>
            <p:ph type="title"/>
          </p:nvPr>
        </p:nvSpPr>
        <p:spPr>
          <a:xfrm>
            <a:off x="838200" y="365126"/>
            <a:ext cx="10515600" cy="958850"/>
          </a:xfrm>
          <a:solidFill>
            <a:schemeClr val="accent6">
              <a:lumMod val="5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pPr algn="ctr"/>
            <a:r>
              <a:rPr lang="en-US" dirty="0">
                <a:solidFill>
                  <a:schemeClr val="bg1"/>
                </a:solidFill>
                <a:latin typeface="Bahnschrift Light" panose="020B0502040204020203" pitchFamily="34" charset="0"/>
                <a:cs typeface="Times New Roman" panose="02020603050405020304" pitchFamily="18" charset="0"/>
              </a:rPr>
              <a:t>Hyperparameters</a:t>
            </a:r>
          </a:p>
        </p:txBody>
      </p:sp>
      <p:sp>
        <p:nvSpPr>
          <p:cNvPr id="10" name="TextBox 9">
            <a:extLst>
              <a:ext uri="{FF2B5EF4-FFF2-40B4-BE49-F238E27FC236}">
                <a16:creationId xmlns:a16="http://schemas.microsoft.com/office/drawing/2014/main" id="{1FD1B0AC-6EBE-4AAC-BC2C-411C36E02D56}"/>
              </a:ext>
            </a:extLst>
          </p:cNvPr>
          <p:cNvSpPr txBox="1"/>
          <p:nvPr/>
        </p:nvSpPr>
        <p:spPr>
          <a:xfrm>
            <a:off x="1069021" y="4768961"/>
            <a:ext cx="10209875" cy="1938992"/>
          </a:xfrm>
          <a:prstGeom prst="rect">
            <a:avLst/>
          </a:prstGeom>
          <a:solidFill>
            <a:schemeClr val="accent6">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bodyPr>
          <a:lstStyle/>
          <a:p>
            <a:pPr marL="285750" indent="-285750">
              <a:buFont typeface="Arial" panose="020B0604020202020204" pitchFamily="34" charset="0"/>
              <a:buChar char="•"/>
            </a:pPr>
            <a:r>
              <a:rPr lang="en-US" sz="2400" dirty="0">
                <a:solidFill>
                  <a:sysClr val="windowText" lastClr="000000"/>
                </a:solidFill>
                <a:latin typeface="Times New Roman" panose="02020603050405020304" pitchFamily="18" charset="0"/>
                <a:cs typeface="Times New Roman" panose="02020603050405020304" pitchFamily="18" charset="0"/>
              </a:rPr>
              <a:t>The number of epochs specifies how many times the entire training dataset is passed through the model during training.</a:t>
            </a:r>
          </a:p>
          <a:p>
            <a:pPr marL="285750" indent="-285750">
              <a:buFont typeface="Arial" panose="020B0604020202020204" pitchFamily="34" charset="0"/>
              <a:buChar char="•"/>
            </a:pPr>
            <a:r>
              <a:rPr lang="en-US" sz="2400" dirty="0">
                <a:solidFill>
                  <a:sysClr val="windowText" lastClr="000000"/>
                </a:solidFill>
                <a:latin typeface="Times New Roman" panose="02020603050405020304" pitchFamily="18" charset="0"/>
                <a:cs typeface="Times New Roman" panose="02020603050405020304" pitchFamily="18" charset="0"/>
              </a:rPr>
              <a:t>Setting too few epochs may lead to underfitting, where the model doesn’t learn enough from the data, while too many epochs can result in overfitting, where the model learns noise instead of the underlying patterns. </a:t>
            </a:r>
          </a:p>
        </p:txBody>
      </p:sp>
      <p:sp>
        <p:nvSpPr>
          <p:cNvPr id="13" name="Rectangle 12">
            <a:extLst>
              <a:ext uri="{FF2B5EF4-FFF2-40B4-BE49-F238E27FC236}">
                <a16:creationId xmlns:a16="http://schemas.microsoft.com/office/drawing/2014/main" id="{5CB11330-7A75-42CA-AC6F-FF8503A0E723}"/>
              </a:ext>
            </a:extLst>
          </p:cNvPr>
          <p:cNvSpPr/>
          <p:nvPr/>
        </p:nvSpPr>
        <p:spPr>
          <a:xfrm>
            <a:off x="1069021" y="4100076"/>
            <a:ext cx="6096000" cy="584775"/>
          </a:xfrm>
          <a:prstGeom prst="rect">
            <a:avLst/>
          </a:prstGeom>
        </p:spPr>
        <p:txBody>
          <a:bodyPr>
            <a:spAutoFit/>
          </a:bodyPr>
          <a:lstStyle/>
          <a:p>
            <a:r>
              <a:rPr lang="en-IN" sz="3200" b="1" dirty="0">
                <a:solidFill>
                  <a:srgbClr val="000000"/>
                </a:solidFill>
                <a:latin typeface="Times New Roman" panose="02020603050405020304" pitchFamily="18" charset="0"/>
                <a:cs typeface="Times New Roman" panose="02020603050405020304" pitchFamily="18" charset="0"/>
              </a:rPr>
              <a:t>Epoch</a:t>
            </a:r>
            <a:r>
              <a:rPr lang="en-IN" sz="3200" dirty="0">
                <a:latin typeface="Times New Roman" panose="02020603050405020304" pitchFamily="18" charset="0"/>
                <a:cs typeface="Times New Roman" panose="02020603050405020304" pitchFamily="18" charset="0"/>
              </a:rPr>
              <a:t> </a:t>
            </a:r>
          </a:p>
        </p:txBody>
      </p:sp>
      <p:sp>
        <p:nvSpPr>
          <p:cNvPr id="9" name="Rectangle 8">
            <a:extLst>
              <a:ext uri="{FF2B5EF4-FFF2-40B4-BE49-F238E27FC236}">
                <a16:creationId xmlns:a16="http://schemas.microsoft.com/office/drawing/2014/main" id="{8B30C6B1-CCCA-4D6D-9ABE-6D786ECB5661}"/>
              </a:ext>
            </a:extLst>
          </p:cNvPr>
          <p:cNvSpPr/>
          <p:nvPr/>
        </p:nvSpPr>
        <p:spPr>
          <a:xfrm>
            <a:off x="1069021" y="1408087"/>
            <a:ext cx="6096000" cy="584775"/>
          </a:xfrm>
          <a:prstGeom prst="rect">
            <a:avLst/>
          </a:prstGeom>
        </p:spPr>
        <p:txBody>
          <a:bodyPr>
            <a:spAutoFit/>
          </a:bodyPr>
          <a:lstStyle/>
          <a:p>
            <a:r>
              <a:rPr lang="en-IN" sz="3200" b="1" dirty="0">
                <a:solidFill>
                  <a:srgbClr val="000000"/>
                </a:solidFill>
                <a:latin typeface="Times New Roman" panose="02020603050405020304" pitchFamily="18" charset="0"/>
                <a:cs typeface="Times New Roman" panose="02020603050405020304" pitchFamily="18" charset="0"/>
              </a:rPr>
              <a:t>Batch Size</a:t>
            </a:r>
            <a:endParaRPr lang="en-IN" sz="32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B31B50BB-2B00-41A2-92DD-40F149F9F5C9}"/>
              </a:ext>
            </a:extLst>
          </p:cNvPr>
          <p:cNvSpPr txBox="1"/>
          <p:nvPr/>
        </p:nvSpPr>
        <p:spPr>
          <a:xfrm>
            <a:off x="1069021" y="2076973"/>
            <a:ext cx="10272993" cy="1938992"/>
          </a:xfrm>
          <a:prstGeom prst="rect">
            <a:avLst/>
          </a:prstGeom>
          <a:solidFill>
            <a:schemeClr val="accent2">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bodyPr>
          <a:lstStyle/>
          <a:p>
            <a:pPr marL="285750" indent="-285750">
              <a:buFont typeface="Arial" panose="020B0604020202020204" pitchFamily="34" charset="0"/>
              <a:buChar char="•"/>
            </a:pPr>
            <a:r>
              <a:rPr lang="en-US" sz="2400" dirty="0">
                <a:solidFill>
                  <a:sysClr val="windowText" lastClr="000000"/>
                </a:solidFill>
                <a:latin typeface="Times New Roman" panose="02020603050405020304" pitchFamily="18" charset="0"/>
                <a:cs typeface="Times New Roman" panose="02020603050405020304" pitchFamily="18" charset="0"/>
              </a:rPr>
              <a:t>Batch size determines the number of training examples used to update the model’s weights in each iteration. </a:t>
            </a:r>
          </a:p>
          <a:p>
            <a:pPr marL="285750" indent="-285750">
              <a:buFont typeface="Arial" panose="020B0604020202020204" pitchFamily="34" charset="0"/>
              <a:buChar char="•"/>
            </a:pPr>
            <a:r>
              <a:rPr lang="en-US" sz="2400" dirty="0">
                <a:solidFill>
                  <a:sysClr val="windowText" lastClr="000000"/>
                </a:solidFill>
                <a:latin typeface="Times New Roman" panose="02020603050405020304" pitchFamily="18" charset="0"/>
                <a:cs typeface="Times New Roman" panose="02020603050405020304" pitchFamily="18" charset="0"/>
              </a:rPr>
              <a:t>A smaller batch size typically leads to noisier updates but faster convergence, while larger batch sizes provide more stable updates but require more memory and computation. </a:t>
            </a:r>
          </a:p>
        </p:txBody>
      </p:sp>
    </p:spTree>
    <p:extLst>
      <p:ext uri="{BB962C8B-B14F-4D97-AF65-F5344CB8AC3E}">
        <p14:creationId xmlns:p14="http://schemas.microsoft.com/office/powerpoint/2010/main" val="3779798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46C74-4E40-4693-AA15-06B829BC446A}"/>
              </a:ext>
            </a:extLst>
          </p:cNvPr>
          <p:cNvSpPr>
            <a:spLocks noGrp="1"/>
          </p:cNvSpPr>
          <p:nvPr>
            <p:ph type="title"/>
          </p:nvPr>
        </p:nvSpPr>
        <p:spPr>
          <a:xfrm>
            <a:off x="838200" y="365126"/>
            <a:ext cx="10515600" cy="958850"/>
          </a:xfrm>
          <a:solidFill>
            <a:schemeClr val="accent6">
              <a:lumMod val="5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pPr algn="ctr"/>
            <a:r>
              <a:rPr lang="en-US" dirty="0">
                <a:solidFill>
                  <a:schemeClr val="bg1"/>
                </a:solidFill>
                <a:latin typeface="Bahnschrift Light" panose="020B0502040204020203" pitchFamily="34" charset="0"/>
                <a:cs typeface="Times New Roman" panose="02020603050405020304" pitchFamily="18" charset="0"/>
              </a:rPr>
              <a:t>Hyperparameters</a:t>
            </a:r>
          </a:p>
        </p:txBody>
      </p:sp>
      <p:sp>
        <p:nvSpPr>
          <p:cNvPr id="11" name="TextBox 10">
            <a:extLst>
              <a:ext uri="{FF2B5EF4-FFF2-40B4-BE49-F238E27FC236}">
                <a16:creationId xmlns:a16="http://schemas.microsoft.com/office/drawing/2014/main" id="{0C32CC20-39F0-429A-8383-EC679CA03A31}"/>
              </a:ext>
            </a:extLst>
          </p:cNvPr>
          <p:cNvSpPr txBox="1"/>
          <p:nvPr/>
        </p:nvSpPr>
        <p:spPr>
          <a:xfrm>
            <a:off x="1069021" y="4804361"/>
            <a:ext cx="10352335" cy="1938992"/>
          </a:xfrm>
          <a:prstGeom prst="rect">
            <a:avLst/>
          </a:prstGeom>
          <a:solidFill>
            <a:schemeClr val="accent4">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bodyPr>
          <a:lstStyle/>
          <a:p>
            <a:pPr marL="285750" indent="-285750">
              <a:buFont typeface="Arial" panose="020B0604020202020204" pitchFamily="34" charset="0"/>
              <a:buChar char="•"/>
            </a:pPr>
            <a:r>
              <a:rPr lang="en-US" sz="2400" dirty="0">
                <a:solidFill>
                  <a:sysClr val="windowText" lastClr="000000"/>
                </a:solidFill>
                <a:latin typeface="Times New Roman" panose="02020603050405020304" pitchFamily="18" charset="0"/>
                <a:cs typeface="Times New Roman" panose="02020603050405020304" pitchFamily="18" charset="0"/>
              </a:rPr>
              <a:t>The learning rate controls the size of the steps taken during the optimization process, influencing how quickly or slowly a model converges to the minimum of the loss function.</a:t>
            </a:r>
          </a:p>
          <a:p>
            <a:pPr marL="285750" indent="-285750">
              <a:buFont typeface="Arial" panose="020B0604020202020204" pitchFamily="34" charset="0"/>
              <a:buChar char="•"/>
            </a:pPr>
            <a:r>
              <a:rPr lang="en-US" sz="2400" dirty="0">
                <a:solidFill>
                  <a:sysClr val="windowText" lastClr="000000"/>
                </a:solidFill>
                <a:latin typeface="Times New Roman" panose="02020603050405020304" pitchFamily="18" charset="0"/>
                <a:cs typeface="Times New Roman" panose="02020603050405020304" pitchFamily="18" charset="0"/>
              </a:rPr>
              <a:t>A too high learning rate can lead to overshooting the optimal solution, while a too low rate may result in slow convergence or getting stuck in local minima. </a:t>
            </a:r>
          </a:p>
        </p:txBody>
      </p:sp>
      <p:sp>
        <p:nvSpPr>
          <p:cNvPr id="12" name="TextBox 11">
            <a:extLst>
              <a:ext uri="{FF2B5EF4-FFF2-40B4-BE49-F238E27FC236}">
                <a16:creationId xmlns:a16="http://schemas.microsoft.com/office/drawing/2014/main" id="{5887CE46-5D2C-47A0-9667-EBB0986E011D}"/>
              </a:ext>
            </a:extLst>
          </p:cNvPr>
          <p:cNvSpPr txBox="1"/>
          <p:nvPr/>
        </p:nvSpPr>
        <p:spPr>
          <a:xfrm>
            <a:off x="1069021" y="2464003"/>
            <a:ext cx="10272993" cy="1200329"/>
          </a:xfrm>
          <a:prstGeom prst="rect">
            <a:avLst/>
          </a:prstGeom>
          <a:solidFill>
            <a:schemeClr val="accent5">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bodyPr>
          <a:lstStyle/>
          <a:p>
            <a:r>
              <a:rPr lang="en-US" sz="2400" dirty="0">
                <a:solidFill>
                  <a:sysClr val="windowText" lastClr="000000"/>
                </a:solidFill>
                <a:latin typeface="Times New Roman" panose="02020603050405020304" pitchFamily="18" charset="0"/>
                <a:cs typeface="Times New Roman" panose="02020603050405020304" pitchFamily="18" charset="0"/>
              </a:rPr>
              <a:t>Validation split determines the proportion of the training dataset set aside for validating the model’s performance during training, allowing for the assessment of generalization without using the test set.</a:t>
            </a:r>
          </a:p>
        </p:txBody>
      </p:sp>
      <mc:AlternateContent xmlns:mc="http://schemas.openxmlformats.org/markup-compatibility/2006">
        <mc:Choice xmlns:a14="http://schemas.microsoft.com/office/drawing/2010/main" Requires="a14">
          <p:sp>
            <p:nvSpPr>
              <p:cNvPr id="5" name="Rectangle 4">
                <a:extLst>
                  <a:ext uri="{FF2B5EF4-FFF2-40B4-BE49-F238E27FC236}">
                    <a16:creationId xmlns:a16="http://schemas.microsoft.com/office/drawing/2014/main" id="{C0BA493D-1812-4EAE-94C5-01A0AD25F0F2}"/>
                  </a:ext>
                </a:extLst>
              </p:cNvPr>
              <p:cNvSpPr/>
              <p:nvPr/>
            </p:nvSpPr>
            <p:spPr>
              <a:xfrm>
                <a:off x="1069021" y="3941958"/>
                <a:ext cx="6096000" cy="584775"/>
              </a:xfrm>
              <a:prstGeom prst="rect">
                <a:avLst/>
              </a:prstGeom>
            </p:spPr>
            <p:txBody>
              <a:bodyPr>
                <a:spAutoFit/>
              </a:bodyPr>
              <a:lstStyle/>
              <a:p>
                <a:r>
                  <a:rPr lang="en-IN" sz="3200" b="1" dirty="0">
                    <a:solidFill>
                      <a:srgbClr val="000000"/>
                    </a:solidFill>
                    <a:latin typeface="Times New Roman" panose="02020603050405020304" pitchFamily="18" charset="0"/>
                    <a:cs typeface="Times New Roman" panose="02020603050405020304" pitchFamily="18" charset="0"/>
                  </a:rPr>
                  <a:t>Learning Rate, </a:t>
                </a:r>
                <a14:m>
                  <m:oMath xmlns:m="http://schemas.openxmlformats.org/officeDocument/2006/math">
                    <m:r>
                      <a:rPr lang="en-US" sz="3200" b="1" i="1" smtClean="0">
                        <a:solidFill>
                          <a:srgbClr val="000000"/>
                        </a:solidFill>
                        <a:latin typeface="Cambria Math" panose="02040503050406030204" pitchFamily="18" charset="0"/>
                        <a:cs typeface="Times New Roman" panose="02020603050405020304" pitchFamily="18" charset="0"/>
                      </a:rPr>
                      <m:t>𝜼</m:t>
                    </m:r>
                  </m:oMath>
                </a14:m>
                <a:r>
                  <a:rPr lang="en-IN" sz="3200" dirty="0">
                    <a:latin typeface="Times New Roman" panose="02020603050405020304" pitchFamily="18" charset="0"/>
                    <a:cs typeface="Times New Roman" panose="02020603050405020304" pitchFamily="18" charset="0"/>
                  </a:rPr>
                  <a:t> </a:t>
                </a:r>
              </a:p>
            </p:txBody>
          </p:sp>
        </mc:Choice>
        <mc:Fallback>
          <p:sp>
            <p:nvSpPr>
              <p:cNvPr id="5" name="Rectangle 4">
                <a:extLst>
                  <a:ext uri="{FF2B5EF4-FFF2-40B4-BE49-F238E27FC236}">
                    <a16:creationId xmlns:a16="http://schemas.microsoft.com/office/drawing/2014/main" id="{C0BA493D-1812-4EAE-94C5-01A0AD25F0F2}"/>
                  </a:ext>
                </a:extLst>
              </p:cNvPr>
              <p:cNvSpPr>
                <a:spLocks noRot="1" noChangeAspect="1" noMove="1" noResize="1" noEditPoints="1" noAdjustHandles="1" noChangeArrowheads="1" noChangeShapeType="1" noTextEdit="1"/>
              </p:cNvSpPr>
              <p:nvPr/>
            </p:nvSpPr>
            <p:spPr>
              <a:xfrm>
                <a:off x="1069021" y="3941958"/>
                <a:ext cx="6096000" cy="584775"/>
              </a:xfrm>
              <a:prstGeom prst="rect">
                <a:avLst/>
              </a:prstGeom>
              <a:blipFill>
                <a:blip r:embed="rId2"/>
                <a:stretch>
                  <a:fillRect l="-2500" t="-14583" b="-32292"/>
                </a:stretch>
              </a:blipFill>
            </p:spPr>
            <p:txBody>
              <a:bodyPr/>
              <a:lstStyle/>
              <a:p>
                <a:r>
                  <a:rPr lang="en-IN">
                    <a:noFill/>
                  </a:rPr>
                  <a:t> </a:t>
                </a:r>
              </a:p>
            </p:txBody>
          </p:sp>
        </mc:Fallback>
      </mc:AlternateContent>
      <p:sp>
        <p:nvSpPr>
          <p:cNvPr id="6" name="Rectangle 5">
            <a:extLst>
              <a:ext uri="{FF2B5EF4-FFF2-40B4-BE49-F238E27FC236}">
                <a16:creationId xmlns:a16="http://schemas.microsoft.com/office/drawing/2014/main" id="{AF7BCF72-E15F-48FD-8AD9-71F10654EC8E}"/>
              </a:ext>
            </a:extLst>
          </p:cNvPr>
          <p:cNvSpPr/>
          <p:nvPr/>
        </p:nvSpPr>
        <p:spPr>
          <a:xfrm>
            <a:off x="1069021" y="1601602"/>
            <a:ext cx="6096000" cy="584775"/>
          </a:xfrm>
          <a:prstGeom prst="rect">
            <a:avLst/>
          </a:prstGeom>
        </p:spPr>
        <p:txBody>
          <a:bodyPr>
            <a:spAutoFit/>
          </a:bodyPr>
          <a:lstStyle/>
          <a:p>
            <a:r>
              <a:rPr lang="en-IN" sz="3200" b="1" dirty="0">
                <a:solidFill>
                  <a:srgbClr val="000000"/>
                </a:solidFill>
                <a:latin typeface="Times New Roman" panose="02020603050405020304" pitchFamily="18" charset="0"/>
                <a:cs typeface="Times New Roman" panose="02020603050405020304" pitchFamily="18" charset="0"/>
              </a:rPr>
              <a:t>Validation Split</a:t>
            </a:r>
            <a:r>
              <a:rPr lang="en-IN" sz="32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943505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46C74-4E40-4693-AA15-06B829BC446A}"/>
              </a:ext>
            </a:extLst>
          </p:cNvPr>
          <p:cNvSpPr>
            <a:spLocks noGrp="1"/>
          </p:cNvSpPr>
          <p:nvPr>
            <p:ph type="title"/>
          </p:nvPr>
        </p:nvSpPr>
        <p:spPr>
          <a:xfrm>
            <a:off x="784932" y="329616"/>
            <a:ext cx="10515600" cy="958850"/>
          </a:xfrm>
          <a:solidFill>
            <a:schemeClr val="accent6">
              <a:lumMod val="5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pPr algn="ctr"/>
            <a:r>
              <a:rPr lang="en-US" dirty="0">
                <a:solidFill>
                  <a:schemeClr val="bg1"/>
                </a:solidFill>
                <a:latin typeface="Bahnschrift Light" panose="020B0502040204020203" pitchFamily="34" charset="0"/>
                <a:cs typeface="Times New Roman" panose="02020603050405020304" pitchFamily="18" charset="0"/>
              </a:rPr>
              <a:t>Optimizers</a:t>
            </a:r>
          </a:p>
        </p:txBody>
      </p:sp>
      <p:sp>
        <p:nvSpPr>
          <p:cNvPr id="10" name="TextBox 9">
            <a:extLst>
              <a:ext uri="{FF2B5EF4-FFF2-40B4-BE49-F238E27FC236}">
                <a16:creationId xmlns:a16="http://schemas.microsoft.com/office/drawing/2014/main" id="{1FD1B0AC-6EBE-4AAC-BC2C-411C36E02D56}"/>
              </a:ext>
            </a:extLst>
          </p:cNvPr>
          <p:cNvSpPr txBox="1"/>
          <p:nvPr/>
        </p:nvSpPr>
        <p:spPr>
          <a:xfrm>
            <a:off x="408376" y="1454982"/>
            <a:ext cx="11213906" cy="338554"/>
          </a:xfrm>
          <a:prstGeom prst="rect">
            <a:avLst/>
          </a:prstGeom>
          <a:solidFill>
            <a:schemeClr val="accent6">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bodyPr>
          <a:lstStyle/>
          <a:p>
            <a:r>
              <a:rPr lang="en-US" sz="1600" dirty="0">
                <a:solidFill>
                  <a:sysClr val="windowText" lastClr="000000"/>
                </a:solidFill>
                <a:latin typeface="Times New Roman" panose="02020603050405020304" pitchFamily="18" charset="0"/>
                <a:cs typeface="Times New Roman" panose="02020603050405020304" pitchFamily="18" charset="0"/>
              </a:rPr>
              <a:t>An optimizer is an algorithm used to adjust the weights and biases of a neural network during training to minimize the loss function</a:t>
            </a:r>
          </a:p>
        </p:txBody>
      </p:sp>
      <p:sp>
        <p:nvSpPr>
          <p:cNvPr id="13" name="Rectangle 12">
            <a:extLst>
              <a:ext uri="{FF2B5EF4-FFF2-40B4-BE49-F238E27FC236}">
                <a16:creationId xmlns:a16="http://schemas.microsoft.com/office/drawing/2014/main" id="{5CB11330-7A75-42CA-AC6F-FF8503A0E723}"/>
              </a:ext>
            </a:extLst>
          </p:cNvPr>
          <p:cNvSpPr/>
          <p:nvPr/>
        </p:nvSpPr>
        <p:spPr>
          <a:xfrm>
            <a:off x="1203292" y="1960052"/>
            <a:ext cx="6096000" cy="369332"/>
          </a:xfrm>
          <a:prstGeom prst="rect">
            <a:avLst/>
          </a:prstGeom>
        </p:spPr>
        <p:txBody>
          <a:bodyPr>
            <a:spAutoFit/>
          </a:bodyPr>
          <a:lstStyle/>
          <a:p>
            <a:r>
              <a:rPr lang="en-IN" b="1" dirty="0">
                <a:solidFill>
                  <a:srgbClr val="000000"/>
                </a:solidFill>
                <a:latin typeface="Times New Roman" panose="02020603050405020304" pitchFamily="18" charset="0"/>
                <a:cs typeface="Times New Roman" panose="02020603050405020304" pitchFamily="18" charset="0"/>
              </a:rPr>
              <a:t>Gradient Descent (GD)</a:t>
            </a:r>
            <a:endParaRPr lang="en-I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81CB3BD8-EC6E-433C-B200-F47D357F42AB}"/>
              </a:ext>
            </a:extLst>
          </p:cNvPr>
          <p:cNvPicPr>
            <a:picLocks noChangeAspect="1"/>
          </p:cNvPicPr>
          <p:nvPr/>
        </p:nvPicPr>
        <p:blipFill>
          <a:blip r:embed="rId2"/>
          <a:stretch>
            <a:fillRect/>
          </a:stretch>
        </p:blipFill>
        <p:spPr>
          <a:xfrm>
            <a:off x="2902998" y="2495900"/>
            <a:ext cx="2885243" cy="512854"/>
          </a:xfrm>
          <a:prstGeom prst="rect">
            <a:avLst/>
          </a:prstGeom>
        </p:spPr>
      </p:pic>
      <p:sp>
        <p:nvSpPr>
          <p:cNvPr id="11" name="Rectangle 10">
            <a:extLst>
              <a:ext uri="{FF2B5EF4-FFF2-40B4-BE49-F238E27FC236}">
                <a16:creationId xmlns:a16="http://schemas.microsoft.com/office/drawing/2014/main" id="{DC35BD2D-3E38-4F27-9F2C-5D71FB5A7D55}"/>
              </a:ext>
            </a:extLst>
          </p:cNvPr>
          <p:cNvSpPr/>
          <p:nvPr/>
        </p:nvSpPr>
        <p:spPr>
          <a:xfrm>
            <a:off x="6687072" y="2087221"/>
            <a:ext cx="6096000" cy="923330"/>
          </a:xfrm>
          <a:prstGeom prst="rect">
            <a:avLst/>
          </a:prstGeom>
        </p:spPr>
        <p:txBody>
          <a:bodyPr>
            <a:spAutoFit/>
          </a:bodyPr>
          <a:lstStyle/>
          <a:p>
            <a:r>
              <a:rPr lang="en-IN" dirty="0">
                <a:solidFill>
                  <a:srgbClr val="000000"/>
                </a:solidFill>
                <a:latin typeface="Times New Roman" panose="02020603050405020304" pitchFamily="18" charset="0"/>
                <a:cs typeface="Times New Roman" panose="02020603050405020304" pitchFamily="18" charset="0"/>
              </a:rPr>
              <a:t>Gradient Descent (GD) – whole dataset</a:t>
            </a:r>
          </a:p>
          <a:p>
            <a:r>
              <a:rPr lang="en-IN" dirty="0">
                <a:solidFill>
                  <a:srgbClr val="000000"/>
                </a:solidFill>
                <a:latin typeface="Times New Roman" panose="02020603050405020304" pitchFamily="18" charset="0"/>
                <a:cs typeface="Times New Roman" panose="02020603050405020304" pitchFamily="18" charset="0"/>
              </a:rPr>
              <a:t>Stochastic Gradient Descent (SGD) – single example</a:t>
            </a:r>
          </a:p>
          <a:p>
            <a:r>
              <a:rPr lang="en-IN" dirty="0">
                <a:solidFill>
                  <a:srgbClr val="000000"/>
                </a:solidFill>
                <a:latin typeface="Times New Roman" panose="02020603050405020304" pitchFamily="18" charset="0"/>
                <a:cs typeface="Times New Roman" panose="02020603050405020304" pitchFamily="18" charset="0"/>
              </a:rPr>
              <a:t>Mini Batch Gradient Descent (MBGD) – a small batch</a:t>
            </a:r>
            <a:endParaRPr lang="en-IN"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1E84179A-C13F-493E-8AC1-BEA30296BC8F}"/>
              </a:ext>
            </a:extLst>
          </p:cNvPr>
          <p:cNvSpPr/>
          <p:nvPr/>
        </p:nvSpPr>
        <p:spPr>
          <a:xfrm>
            <a:off x="1203292" y="3175270"/>
            <a:ext cx="6096000" cy="369332"/>
          </a:xfrm>
          <a:prstGeom prst="rect">
            <a:avLst/>
          </a:prstGeom>
        </p:spPr>
        <p:txBody>
          <a:bodyPr>
            <a:spAutoFit/>
          </a:bodyPr>
          <a:lstStyle/>
          <a:p>
            <a:r>
              <a:rPr lang="en-IN" b="1" dirty="0">
                <a:solidFill>
                  <a:srgbClr val="000000"/>
                </a:solidFill>
                <a:latin typeface="Times New Roman" panose="02020603050405020304" pitchFamily="18" charset="0"/>
                <a:cs typeface="Times New Roman" panose="02020603050405020304" pitchFamily="18" charset="0"/>
              </a:rPr>
              <a:t>Stochastic Gradient Descent (SGD) with Momentum</a:t>
            </a:r>
            <a:endParaRPr lang="en-IN"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D6A1E298-5ECE-4506-8E22-B5C111A9155E}"/>
              </a:ext>
            </a:extLst>
          </p:cNvPr>
          <p:cNvPicPr>
            <a:picLocks noChangeAspect="1"/>
          </p:cNvPicPr>
          <p:nvPr/>
        </p:nvPicPr>
        <p:blipFill>
          <a:blip r:embed="rId3"/>
          <a:stretch>
            <a:fillRect/>
          </a:stretch>
        </p:blipFill>
        <p:spPr>
          <a:xfrm>
            <a:off x="3909364" y="4363409"/>
            <a:ext cx="2562225" cy="619125"/>
          </a:xfrm>
          <a:prstGeom prst="rect">
            <a:avLst/>
          </a:prstGeom>
        </p:spPr>
      </p:pic>
      <p:pic>
        <p:nvPicPr>
          <p:cNvPr id="16" name="Picture 15">
            <a:extLst>
              <a:ext uri="{FF2B5EF4-FFF2-40B4-BE49-F238E27FC236}">
                <a16:creationId xmlns:a16="http://schemas.microsoft.com/office/drawing/2014/main" id="{443ED90A-BC3C-4F31-AABC-1E19A0851C02}"/>
              </a:ext>
            </a:extLst>
          </p:cNvPr>
          <p:cNvPicPr>
            <a:picLocks noChangeAspect="1"/>
          </p:cNvPicPr>
          <p:nvPr/>
        </p:nvPicPr>
        <p:blipFill>
          <a:blip r:embed="rId4"/>
          <a:stretch>
            <a:fillRect/>
          </a:stretch>
        </p:blipFill>
        <p:spPr>
          <a:xfrm>
            <a:off x="3441667" y="3711118"/>
            <a:ext cx="3857625" cy="485775"/>
          </a:xfrm>
          <a:prstGeom prst="rect">
            <a:avLst/>
          </a:prstGeom>
        </p:spPr>
      </p:pic>
      <p:pic>
        <p:nvPicPr>
          <p:cNvPr id="17" name="Picture 16">
            <a:extLst>
              <a:ext uri="{FF2B5EF4-FFF2-40B4-BE49-F238E27FC236}">
                <a16:creationId xmlns:a16="http://schemas.microsoft.com/office/drawing/2014/main" id="{A570FA10-FB6D-4C03-AFBE-502A643051B3}"/>
              </a:ext>
            </a:extLst>
          </p:cNvPr>
          <p:cNvPicPr>
            <a:picLocks noChangeAspect="1"/>
          </p:cNvPicPr>
          <p:nvPr/>
        </p:nvPicPr>
        <p:blipFill>
          <a:blip r:embed="rId5"/>
          <a:stretch>
            <a:fillRect/>
          </a:stretch>
        </p:blipFill>
        <p:spPr>
          <a:xfrm>
            <a:off x="2015231" y="5149049"/>
            <a:ext cx="7426230" cy="1369662"/>
          </a:xfrm>
          <a:prstGeom prst="rect">
            <a:avLst/>
          </a:prstGeom>
        </p:spPr>
      </p:pic>
    </p:spTree>
    <p:extLst>
      <p:ext uri="{BB962C8B-B14F-4D97-AF65-F5344CB8AC3E}">
        <p14:creationId xmlns:p14="http://schemas.microsoft.com/office/powerpoint/2010/main" val="19206311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46C74-4E40-4693-AA15-06B829BC446A}"/>
              </a:ext>
            </a:extLst>
          </p:cNvPr>
          <p:cNvSpPr>
            <a:spLocks noGrp="1"/>
          </p:cNvSpPr>
          <p:nvPr>
            <p:ph type="title"/>
          </p:nvPr>
        </p:nvSpPr>
        <p:spPr>
          <a:xfrm>
            <a:off x="784932" y="329616"/>
            <a:ext cx="10515600" cy="958850"/>
          </a:xfrm>
          <a:solidFill>
            <a:schemeClr val="accent6">
              <a:lumMod val="5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pPr algn="ctr"/>
            <a:r>
              <a:rPr lang="en-US" dirty="0">
                <a:solidFill>
                  <a:schemeClr val="bg1"/>
                </a:solidFill>
                <a:latin typeface="Bahnschrift Light" panose="020B0502040204020203" pitchFamily="34" charset="0"/>
                <a:cs typeface="Times New Roman" panose="02020603050405020304" pitchFamily="18" charset="0"/>
              </a:rPr>
              <a:t>Optimizers</a:t>
            </a:r>
          </a:p>
        </p:txBody>
      </p:sp>
      <p:sp>
        <p:nvSpPr>
          <p:cNvPr id="5" name="Rectangle 4">
            <a:extLst>
              <a:ext uri="{FF2B5EF4-FFF2-40B4-BE49-F238E27FC236}">
                <a16:creationId xmlns:a16="http://schemas.microsoft.com/office/drawing/2014/main" id="{C0BA493D-1812-4EAE-94C5-01A0AD25F0F2}"/>
              </a:ext>
            </a:extLst>
          </p:cNvPr>
          <p:cNvSpPr/>
          <p:nvPr/>
        </p:nvSpPr>
        <p:spPr>
          <a:xfrm>
            <a:off x="1203292" y="4095305"/>
            <a:ext cx="6096000" cy="369332"/>
          </a:xfrm>
          <a:prstGeom prst="rect">
            <a:avLst/>
          </a:prstGeom>
        </p:spPr>
        <p:txBody>
          <a:bodyPr>
            <a:spAutoFit/>
          </a:bodyPr>
          <a:lstStyle/>
          <a:p>
            <a:r>
              <a:rPr lang="en-IN" b="1" dirty="0">
                <a:solidFill>
                  <a:srgbClr val="000000"/>
                </a:solidFill>
                <a:latin typeface="Times New Roman" panose="02020603050405020304" pitchFamily="18" charset="0"/>
                <a:cs typeface="Times New Roman" panose="02020603050405020304" pitchFamily="18" charset="0"/>
              </a:rPr>
              <a:t>Adaptive Moment Estimation (Adam)</a:t>
            </a:r>
            <a:endParaRPr lang="en-IN"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AF7BCF72-E15F-48FD-8AD9-71F10654EC8E}"/>
              </a:ext>
            </a:extLst>
          </p:cNvPr>
          <p:cNvSpPr/>
          <p:nvPr/>
        </p:nvSpPr>
        <p:spPr>
          <a:xfrm>
            <a:off x="1203292" y="1529627"/>
            <a:ext cx="6096000" cy="369332"/>
          </a:xfrm>
          <a:prstGeom prst="rect">
            <a:avLst/>
          </a:prstGeom>
        </p:spPr>
        <p:txBody>
          <a:bodyPr>
            <a:spAutoFit/>
          </a:bodyPr>
          <a:lstStyle/>
          <a:p>
            <a:r>
              <a:rPr lang="en-US" b="1" dirty="0">
                <a:solidFill>
                  <a:srgbClr val="000000"/>
                </a:solidFill>
                <a:latin typeface="Times New Roman" panose="02020603050405020304" pitchFamily="18" charset="0"/>
                <a:cs typeface="Times New Roman" panose="02020603050405020304" pitchFamily="18" charset="0"/>
              </a:rPr>
              <a:t>Root Mean Square Propagation (</a:t>
            </a:r>
            <a:r>
              <a:rPr lang="en-US" b="1" dirty="0" err="1">
                <a:solidFill>
                  <a:srgbClr val="000000"/>
                </a:solidFill>
                <a:latin typeface="Times New Roman" panose="02020603050405020304" pitchFamily="18" charset="0"/>
                <a:cs typeface="Times New Roman" panose="02020603050405020304" pitchFamily="18" charset="0"/>
              </a:rPr>
              <a:t>RMSprop</a:t>
            </a:r>
            <a:r>
              <a:rPr lang="en-US" b="1" dirty="0">
                <a:solidFill>
                  <a:srgbClr val="000000"/>
                </a:solidFill>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D68411A-9403-4645-8E8C-B1ADE3C3B52E}"/>
              </a:ext>
            </a:extLst>
          </p:cNvPr>
          <p:cNvPicPr>
            <a:picLocks noChangeAspect="1"/>
          </p:cNvPicPr>
          <p:nvPr/>
        </p:nvPicPr>
        <p:blipFill>
          <a:blip r:embed="rId2"/>
          <a:stretch>
            <a:fillRect/>
          </a:stretch>
        </p:blipFill>
        <p:spPr>
          <a:xfrm>
            <a:off x="4003829" y="2140120"/>
            <a:ext cx="5039740" cy="1714024"/>
          </a:xfrm>
          <a:prstGeom prst="rect">
            <a:avLst/>
          </a:prstGeom>
        </p:spPr>
      </p:pic>
      <p:pic>
        <p:nvPicPr>
          <p:cNvPr id="7" name="Picture 6">
            <a:extLst>
              <a:ext uri="{FF2B5EF4-FFF2-40B4-BE49-F238E27FC236}">
                <a16:creationId xmlns:a16="http://schemas.microsoft.com/office/drawing/2014/main" id="{DC931DC4-DC80-4F3B-9576-9AF1F051D100}"/>
              </a:ext>
            </a:extLst>
          </p:cNvPr>
          <p:cNvPicPr>
            <a:picLocks noChangeAspect="1"/>
          </p:cNvPicPr>
          <p:nvPr/>
        </p:nvPicPr>
        <p:blipFill>
          <a:blip r:embed="rId3"/>
          <a:stretch>
            <a:fillRect/>
          </a:stretch>
        </p:blipFill>
        <p:spPr>
          <a:xfrm>
            <a:off x="4003829" y="4705800"/>
            <a:ext cx="4843896" cy="2112256"/>
          </a:xfrm>
          <a:prstGeom prst="rect">
            <a:avLst/>
          </a:prstGeom>
        </p:spPr>
      </p:pic>
    </p:spTree>
    <p:extLst>
      <p:ext uri="{BB962C8B-B14F-4D97-AF65-F5344CB8AC3E}">
        <p14:creationId xmlns:p14="http://schemas.microsoft.com/office/powerpoint/2010/main" val="35830712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46C74-4E40-4693-AA15-06B829BC446A}"/>
              </a:ext>
            </a:extLst>
          </p:cNvPr>
          <p:cNvSpPr>
            <a:spLocks noGrp="1"/>
          </p:cNvSpPr>
          <p:nvPr>
            <p:ph type="title"/>
          </p:nvPr>
        </p:nvSpPr>
        <p:spPr>
          <a:xfrm>
            <a:off x="838200" y="365126"/>
            <a:ext cx="10515600" cy="958850"/>
          </a:xfrm>
          <a:solidFill>
            <a:schemeClr val="accent6">
              <a:lumMod val="5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pPr algn="ctr"/>
            <a:r>
              <a:rPr lang="en-US" dirty="0">
                <a:solidFill>
                  <a:schemeClr val="bg1"/>
                </a:solidFill>
                <a:latin typeface="Bahnschrift Light" panose="020B0502040204020203" pitchFamily="34" charset="0"/>
                <a:cs typeface="Times New Roman" panose="02020603050405020304" pitchFamily="18" charset="0"/>
              </a:rPr>
              <a:t>Dropout Layers</a:t>
            </a:r>
          </a:p>
        </p:txBody>
      </p:sp>
      <p:pic>
        <p:nvPicPr>
          <p:cNvPr id="1026" name="Picture 2" descr="Dropout in Neural Networks. Dropout layers have been the go-to… | by Harsh  Yadav | Towards Data Science">
            <a:extLst>
              <a:ext uri="{FF2B5EF4-FFF2-40B4-BE49-F238E27FC236}">
                <a16:creationId xmlns:a16="http://schemas.microsoft.com/office/drawing/2014/main" id="{4E8B60A6-41A0-4E4C-A3B1-7B2297C1A6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6001" y="1846324"/>
            <a:ext cx="7466607" cy="3986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83435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46C74-4E40-4693-AA15-06B829BC446A}"/>
              </a:ext>
            </a:extLst>
          </p:cNvPr>
          <p:cNvSpPr>
            <a:spLocks noGrp="1"/>
          </p:cNvSpPr>
          <p:nvPr>
            <p:ph type="title"/>
          </p:nvPr>
        </p:nvSpPr>
        <p:spPr>
          <a:xfrm>
            <a:off x="838200" y="365126"/>
            <a:ext cx="10515600" cy="958850"/>
          </a:xfrm>
          <a:solidFill>
            <a:schemeClr val="accent6">
              <a:lumMod val="5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pPr algn="ctr"/>
            <a:r>
              <a:rPr lang="en-US" dirty="0">
                <a:solidFill>
                  <a:schemeClr val="bg1"/>
                </a:solidFill>
                <a:latin typeface="Bahnschrift Light" panose="020B0502040204020203" pitchFamily="34" charset="0"/>
                <a:cs typeface="Times New Roman" panose="02020603050405020304" pitchFamily="18" charset="0"/>
              </a:rPr>
              <a:t>Batch Normalization Layers</a:t>
            </a:r>
          </a:p>
        </p:txBody>
      </p:sp>
      <p:pic>
        <p:nvPicPr>
          <p:cNvPr id="2050" name="Picture 2" descr="Batch Norm Explained Visually — How it works, and why neural networks need  it | by Ketan Doshi | Towards Data Science">
            <a:extLst>
              <a:ext uri="{FF2B5EF4-FFF2-40B4-BE49-F238E27FC236}">
                <a16:creationId xmlns:a16="http://schemas.microsoft.com/office/drawing/2014/main" id="{71E240C8-CF00-4389-8A63-546529B5DB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982" y="1961365"/>
            <a:ext cx="9530138" cy="4022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52602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46C74-4E40-4693-AA15-06B829BC446A}"/>
              </a:ext>
            </a:extLst>
          </p:cNvPr>
          <p:cNvSpPr>
            <a:spLocks noGrp="1"/>
          </p:cNvSpPr>
          <p:nvPr>
            <p:ph type="title"/>
          </p:nvPr>
        </p:nvSpPr>
        <p:spPr>
          <a:xfrm>
            <a:off x="784932" y="329616"/>
            <a:ext cx="10515600" cy="958850"/>
          </a:xfrm>
          <a:solidFill>
            <a:schemeClr val="accent6">
              <a:lumMod val="5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pPr algn="ctr"/>
            <a:r>
              <a:rPr lang="en-US" dirty="0" err="1">
                <a:solidFill>
                  <a:schemeClr val="bg1"/>
                </a:solidFill>
                <a:latin typeface="Bahnschrift Light" panose="020B0502040204020203" pitchFamily="34" charset="0"/>
                <a:cs typeface="Times New Roman" panose="02020603050405020304" pitchFamily="18" charset="0"/>
              </a:rPr>
              <a:t>LeNet</a:t>
            </a:r>
            <a:endParaRPr lang="en-US" dirty="0">
              <a:solidFill>
                <a:schemeClr val="bg1"/>
              </a:solidFill>
              <a:latin typeface="Bahnschrift Light" panose="020B0502040204020203"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B84137CD-CF67-49EC-BCBA-D329B23A1E99}"/>
              </a:ext>
            </a:extLst>
          </p:cNvPr>
          <p:cNvPicPr>
            <a:picLocks noChangeAspect="1"/>
          </p:cNvPicPr>
          <p:nvPr/>
        </p:nvPicPr>
        <p:blipFill>
          <a:blip r:embed="rId2"/>
          <a:stretch>
            <a:fillRect/>
          </a:stretch>
        </p:blipFill>
        <p:spPr>
          <a:xfrm>
            <a:off x="1476375" y="1562100"/>
            <a:ext cx="9239250" cy="3733800"/>
          </a:xfrm>
          <a:prstGeom prst="rect">
            <a:avLst/>
          </a:prstGeom>
        </p:spPr>
      </p:pic>
    </p:spTree>
    <p:extLst>
      <p:ext uri="{BB962C8B-B14F-4D97-AF65-F5344CB8AC3E}">
        <p14:creationId xmlns:p14="http://schemas.microsoft.com/office/powerpoint/2010/main" val="2973419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46C74-4E40-4693-AA15-06B829BC446A}"/>
              </a:ext>
            </a:extLst>
          </p:cNvPr>
          <p:cNvSpPr>
            <a:spLocks noGrp="1"/>
          </p:cNvSpPr>
          <p:nvPr>
            <p:ph type="title"/>
          </p:nvPr>
        </p:nvSpPr>
        <p:spPr>
          <a:xfrm>
            <a:off x="784932" y="329616"/>
            <a:ext cx="10515600" cy="958850"/>
          </a:xfrm>
          <a:solidFill>
            <a:schemeClr val="accent6">
              <a:lumMod val="5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pPr algn="ctr"/>
            <a:r>
              <a:rPr lang="en-US" dirty="0" err="1">
                <a:solidFill>
                  <a:schemeClr val="bg1"/>
                </a:solidFill>
                <a:latin typeface="Bahnschrift Light" panose="020B0502040204020203" pitchFamily="34" charset="0"/>
                <a:cs typeface="Times New Roman" panose="02020603050405020304" pitchFamily="18" charset="0"/>
              </a:rPr>
              <a:t>Alexnet</a:t>
            </a:r>
            <a:endParaRPr lang="en-US" dirty="0">
              <a:solidFill>
                <a:schemeClr val="bg1"/>
              </a:solidFill>
              <a:latin typeface="Bahnschrift Light" panose="020B0502040204020203" pitchFamily="34" charset="0"/>
              <a:cs typeface="Times New Roman" panose="02020603050405020304" pitchFamily="18" charset="0"/>
            </a:endParaRPr>
          </a:p>
        </p:txBody>
      </p:sp>
      <p:pic>
        <p:nvPicPr>
          <p:cNvPr id="9218" name="Picture 2" descr="AlexNet: A Revolutionary Deep Learning Architecture - viso.ai">
            <a:extLst>
              <a:ext uri="{FF2B5EF4-FFF2-40B4-BE49-F238E27FC236}">
                <a16:creationId xmlns:a16="http://schemas.microsoft.com/office/drawing/2014/main" id="{250238CF-5418-42C1-815D-98A249BE8E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2054" y="1706132"/>
            <a:ext cx="9941326" cy="41794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74462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46C74-4E40-4693-AA15-06B829BC446A}"/>
              </a:ext>
            </a:extLst>
          </p:cNvPr>
          <p:cNvSpPr>
            <a:spLocks noGrp="1"/>
          </p:cNvSpPr>
          <p:nvPr>
            <p:ph type="title"/>
          </p:nvPr>
        </p:nvSpPr>
        <p:spPr>
          <a:xfrm>
            <a:off x="784932" y="329616"/>
            <a:ext cx="10515600" cy="958850"/>
          </a:xfrm>
          <a:solidFill>
            <a:schemeClr val="accent6">
              <a:lumMod val="5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pPr algn="ctr"/>
            <a:r>
              <a:rPr lang="en-US" dirty="0">
                <a:solidFill>
                  <a:schemeClr val="bg1"/>
                </a:solidFill>
                <a:latin typeface="Bahnschrift Light" panose="020B0502040204020203" pitchFamily="34" charset="0"/>
                <a:cs typeface="Times New Roman" panose="02020603050405020304" pitchFamily="18" charset="0"/>
              </a:rPr>
              <a:t>VGG-16</a:t>
            </a:r>
          </a:p>
        </p:txBody>
      </p:sp>
      <p:pic>
        <p:nvPicPr>
          <p:cNvPr id="9" name="Picture 8">
            <a:extLst>
              <a:ext uri="{FF2B5EF4-FFF2-40B4-BE49-F238E27FC236}">
                <a16:creationId xmlns:a16="http://schemas.microsoft.com/office/drawing/2014/main" id="{0B3ADBE9-8E8E-4D65-B447-EF14CDBCB212}"/>
              </a:ext>
            </a:extLst>
          </p:cNvPr>
          <p:cNvPicPr>
            <a:picLocks noChangeAspect="1"/>
          </p:cNvPicPr>
          <p:nvPr/>
        </p:nvPicPr>
        <p:blipFill>
          <a:blip r:embed="rId2"/>
          <a:stretch>
            <a:fillRect/>
          </a:stretch>
        </p:blipFill>
        <p:spPr>
          <a:xfrm>
            <a:off x="946857" y="1552667"/>
            <a:ext cx="10191750" cy="4533900"/>
          </a:xfrm>
          <a:prstGeom prst="rect">
            <a:avLst/>
          </a:prstGeom>
        </p:spPr>
      </p:pic>
    </p:spTree>
    <p:extLst>
      <p:ext uri="{BB962C8B-B14F-4D97-AF65-F5344CB8AC3E}">
        <p14:creationId xmlns:p14="http://schemas.microsoft.com/office/powerpoint/2010/main" val="3943086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46C74-4E40-4693-AA15-06B829BC446A}"/>
              </a:ext>
            </a:extLst>
          </p:cNvPr>
          <p:cNvSpPr>
            <a:spLocks noGrp="1"/>
          </p:cNvSpPr>
          <p:nvPr>
            <p:ph type="title"/>
          </p:nvPr>
        </p:nvSpPr>
        <p:spPr>
          <a:xfrm>
            <a:off x="838200" y="365126"/>
            <a:ext cx="10515600" cy="958850"/>
          </a:xfrm>
          <a:solidFill>
            <a:schemeClr val="accent6">
              <a:lumMod val="5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pPr algn="ctr"/>
            <a:r>
              <a:rPr lang="en-US" dirty="0">
                <a:solidFill>
                  <a:schemeClr val="bg1"/>
                </a:solidFill>
                <a:latin typeface="Bahnschrift Light" panose="020B0502040204020203" pitchFamily="34" charset="0"/>
                <a:cs typeface="Times New Roman" panose="02020603050405020304" pitchFamily="18" charset="0"/>
              </a:rPr>
              <a:t>Basic Principles</a:t>
            </a:r>
          </a:p>
        </p:txBody>
      </p:sp>
      <p:sp>
        <p:nvSpPr>
          <p:cNvPr id="5" name="Rectangle 4">
            <a:extLst>
              <a:ext uri="{FF2B5EF4-FFF2-40B4-BE49-F238E27FC236}">
                <a16:creationId xmlns:a16="http://schemas.microsoft.com/office/drawing/2014/main" id="{DBF2A06B-7D2D-4D77-B7F9-0D97F0C7816F}"/>
              </a:ext>
            </a:extLst>
          </p:cNvPr>
          <p:cNvSpPr/>
          <p:nvPr/>
        </p:nvSpPr>
        <p:spPr>
          <a:xfrm>
            <a:off x="3241089" y="1459822"/>
            <a:ext cx="6096000" cy="369332"/>
          </a:xfrm>
          <a:prstGeom prst="rect">
            <a:avLst/>
          </a:prstGeom>
        </p:spPr>
        <p:txBody>
          <a:bodyPr>
            <a:spAutoFit/>
          </a:bodyPr>
          <a:lstStyle/>
          <a:p>
            <a:pPr algn="ctr"/>
            <a:r>
              <a:rPr lang="en-US" dirty="0">
                <a:solidFill>
                  <a:srgbClr val="000000"/>
                </a:solidFill>
                <a:latin typeface="Times New Roman" panose="02020603050405020304" pitchFamily="18" charset="0"/>
                <a:cs typeface="Times New Roman" panose="02020603050405020304" pitchFamily="18" charset="0"/>
              </a:rPr>
              <a:t>Difference between MLP and CNN</a:t>
            </a: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BCC8CD62-FE7F-4A7F-8B28-65A1FCC8609E}"/>
              </a:ext>
            </a:extLst>
          </p:cNvPr>
          <p:cNvPicPr>
            <a:picLocks noChangeAspect="1"/>
          </p:cNvPicPr>
          <p:nvPr/>
        </p:nvPicPr>
        <p:blipFill>
          <a:blip r:embed="rId2"/>
          <a:stretch>
            <a:fillRect/>
          </a:stretch>
        </p:blipFill>
        <p:spPr>
          <a:xfrm>
            <a:off x="2681565" y="2105025"/>
            <a:ext cx="9172575" cy="4752975"/>
          </a:xfrm>
          <a:prstGeom prst="rect">
            <a:avLst/>
          </a:prstGeom>
        </p:spPr>
      </p:pic>
      <p:sp>
        <p:nvSpPr>
          <p:cNvPr id="6" name="Rectangle 5">
            <a:extLst>
              <a:ext uri="{FF2B5EF4-FFF2-40B4-BE49-F238E27FC236}">
                <a16:creationId xmlns:a16="http://schemas.microsoft.com/office/drawing/2014/main" id="{31C36BDC-1FE6-4341-8FD6-B9E2C256DE66}"/>
              </a:ext>
            </a:extLst>
          </p:cNvPr>
          <p:cNvSpPr/>
          <p:nvPr/>
        </p:nvSpPr>
        <p:spPr>
          <a:xfrm>
            <a:off x="217878" y="4158346"/>
            <a:ext cx="3281668" cy="1077218"/>
          </a:xfrm>
          <a:prstGeom prst="rect">
            <a:avLst/>
          </a:prstGeom>
        </p:spPr>
        <p:txBody>
          <a:bodyPr wrap="none">
            <a:spAutoFit/>
          </a:bodyPr>
          <a:lstStyle/>
          <a:p>
            <a:r>
              <a:rPr lang="en-US" sz="1600" dirty="0">
                <a:solidFill>
                  <a:srgbClr val="000000"/>
                </a:solidFill>
                <a:latin typeface="Times New Roman" panose="02020603050405020304" pitchFamily="18" charset="0"/>
                <a:cs typeface="Times New Roman" panose="02020603050405020304" pitchFamily="18" charset="0"/>
              </a:rPr>
              <a:t>MLP: Multi-layer perceptron</a:t>
            </a:r>
          </a:p>
          <a:p>
            <a:r>
              <a:rPr lang="en-US" sz="1600" dirty="0">
                <a:solidFill>
                  <a:srgbClr val="000000"/>
                </a:solidFill>
                <a:latin typeface="Times New Roman" panose="02020603050405020304" pitchFamily="18" charset="0"/>
                <a:cs typeface="Times New Roman" panose="02020603050405020304" pitchFamily="18" charset="0"/>
              </a:rPr>
              <a:t>CNN: Convolutional Neural Network</a:t>
            </a:r>
          </a:p>
          <a:p>
            <a:r>
              <a:rPr lang="en-US" sz="1600" dirty="0">
                <a:solidFill>
                  <a:srgbClr val="000000"/>
                </a:solidFill>
                <a:latin typeface="Times New Roman" panose="02020603050405020304" pitchFamily="18" charset="0"/>
                <a:cs typeface="Times New Roman" panose="02020603050405020304" pitchFamily="18" charset="0"/>
              </a:rPr>
              <a:t>FC: Fully Connected</a:t>
            </a:r>
          </a:p>
          <a:p>
            <a:r>
              <a:rPr lang="en-US" sz="1600" dirty="0">
                <a:solidFill>
                  <a:srgbClr val="000000"/>
                </a:solidFill>
                <a:latin typeface="Times New Roman" panose="02020603050405020304" pitchFamily="18" charset="0"/>
                <a:cs typeface="Times New Roman" panose="02020603050405020304" pitchFamily="18" charset="0"/>
              </a:rPr>
              <a:t>Conv: Convolution</a:t>
            </a:r>
            <a:endParaRPr lang="en-IN" sz="1600" dirty="0"/>
          </a:p>
        </p:txBody>
      </p:sp>
    </p:spTree>
    <p:extLst>
      <p:ext uri="{BB962C8B-B14F-4D97-AF65-F5344CB8AC3E}">
        <p14:creationId xmlns:p14="http://schemas.microsoft.com/office/powerpoint/2010/main" val="2183821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D5711B7-AE69-4225-B211-68E9714D9286}"/>
              </a:ext>
            </a:extLst>
          </p:cNvPr>
          <p:cNvSpPr>
            <a:spLocks noGrp="1"/>
          </p:cNvSpPr>
          <p:nvPr>
            <p:ph type="title"/>
          </p:nvPr>
        </p:nvSpPr>
        <p:spPr>
          <a:xfrm>
            <a:off x="985761" y="279641"/>
            <a:ext cx="10515600" cy="958850"/>
          </a:xfrm>
          <a:solidFill>
            <a:srgbClr val="B80D48"/>
          </a:solidFill>
          <a:ln>
            <a:noFill/>
          </a:ln>
          <a:effectLst>
            <a:outerShdw blurRad="107950" dist="12700" dir="5400000" algn="ctr">
              <a:srgbClr val="000000"/>
            </a:outerShdw>
          </a:effectLst>
        </p:spPr>
        <p:txBody>
          <a:bodyPr/>
          <a:lstStyle/>
          <a:p>
            <a:pPr algn="ctr"/>
            <a:r>
              <a:rPr lang="en-US" dirty="0">
                <a:solidFill>
                  <a:schemeClr val="bg1"/>
                </a:solidFill>
                <a:latin typeface="Cambria" panose="02040503050406030204" pitchFamily="18" charset="0"/>
                <a:ea typeface="Cambria" panose="02040503050406030204" pitchFamily="18" charset="0"/>
                <a:cs typeface="Times New Roman" panose="02020603050405020304" pitchFamily="18" charset="0"/>
              </a:rPr>
              <a:t>References</a:t>
            </a:r>
          </a:p>
        </p:txBody>
      </p:sp>
      <p:sp>
        <p:nvSpPr>
          <p:cNvPr id="5" name="Rectangle 4">
            <a:extLst>
              <a:ext uri="{FF2B5EF4-FFF2-40B4-BE49-F238E27FC236}">
                <a16:creationId xmlns:a16="http://schemas.microsoft.com/office/drawing/2014/main" id="{04033536-8229-46AA-AFA1-2606AECB4EAF}"/>
              </a:ext>
            </a:extLst>
          </p:cNvPr>
          <p:cNvSpPr/>
          <p:nvPr/>
        </p:nvSpPr>
        <p:spPr>
          <a:xfrm>
            <a:off x="436880" y="1846776"/>
            <a:ext cx="11318240" cy="3046988"/>
          </a:xfrm>
          <a:prstGeom prst="rect">
            <a:avLst/>
          </a:prstGeom>
        </p:spPr>
        <p:txBody>
          <a:bodyPr wrap="square">
            <a:spAutoFit/>
          </a:bodyPr>
          <a:lstStyle/>
          <a:p>
            <a:pPr marL="285750" indent="-285750">
              <a:buFont typeface="Arial" panose="020B0604020202020204" pitchFamily="34" charset="0"/>
              <a:buChar char="•"/>
            </a:pPr>
            <a:r>
              <a:rPr lang="en-US" sz="2400" dirty="0">
                <a:latin typeface="Times New Roman" panose="02020603050405020304" pitchFamily="18" charset="0"/>
                <a:ea typeface="Cambria" panose="02040503050406030204" pitchFamily="18" charset="0"/>
                <a:cs typeface="Times New Roman" panose="02020603050405020304" pitchFamily="18" charset="0"/>
              </a:rPr>
              <a:t>Z. </a:t>
            </a:r>
            <a:r>
              <a:rPr lang="en-US" sz="2400" dirty="0" err="1">
                <a:latin typeface="Times New Roman" panose="02020603050405020304" pitchFamily="18" charset="0"/>
                <a:ea typeface="Cambria" panose="02040503050406030204" pitchFamily="18" charset="0"/>
                <a:cs typeface="Times New Roman" panose="02020603050405020304" pitchFamily="18" charset="0"/>
              </a:rPr>
              <a:t>Zuo</a:t>
            </a:r>
            <a:r>
              <a:rPr lang="en-US" sz="2400" dirty="0">
                <a:latin typeface="Times New Roman" panose="02020603050405020304" pitchFamily="18" charset="0"/>
                <a:ea typeface="Cambria" panose="02040503050406030204" pitchFamily="18" charset="0"/>
                <a:cs typeface="Times New Roman" panose="02020603050405020304" pitchFamily="18" charset="0"/>
              </a:rPr>
              <a:t>, B. Shuai, G. Wang, X. Liu, X. Wang, B. Wang, and Y. Chen, “Learning contextual dependence with convolutional hierarchical recurrent neural networks,” IEEE Transactions on Image Processing, vol. 25, no. 7, pp. 2983–2996, 2016.</a:t>
            </a:r>
          </a:p>
          <a:p>
            <a:pPr marL="285750" indent="-285750">
              <a:buFont typeface="Arial" panose="020B0604020202020204" pitchFamily="34" charset="0"/>
              <a:buChar char="•"/>
            </a:pPr>
            <a:r>
              <a:rPr lang="en-US" sz="2400" dirty="0">
                <a:latin typeface="Times New Roman" panose="02020603050405020304" pitchFamily="18" charset="0"/>
                <a:ea typeface="Cambria" panose="02040503050406030204" pitchFamily="18" charset="0"/>
                <a:cs typeface="Times New Roman" panose="02020603050405020304" pitchFamily="18" charset="0"/>
              </a:rPr>
              <a:t>W. Rawat and Z. Wang, “Deep convolutional neural networks for image classification: A comprehensive review,” Neural computation, vol. 29, no. 9, pp. 2352–2449, 2017.</a:t>
            </a:r>
          </a:p>
          <a:p>
            <a:pPr marL="285750" indent="-285750">
              <a:buFont typeface="Arial" panose="020B0604020202020204" pitchFamily="34" charset="0"/>
              <a:buChar char="•"/>
            </a:pPr>
            <a:r>
              <a:rPr lang="en-US" sz="2400" dirty="0">
                <a:latin typeface="Times New Roman" panose="02020603050405020304" pitchFamily="18" charset="0"/>
                <a:ea typeface="Cambria" panose="02040503050406030204" pitchFamily="18" charset="0"/>
                <a:cs typeface="Times New Roman" panose="02020603050405020304" pitchFamily="18" charset="0"/>
              </a:rPr>
              <a:t>N. Aloysius and M. Geetha, “A review on deep convolutional neural networks,” in 2017 international conference on communication and signal processing (ICCSP). IEEE, 2017, pp. 0588–0592.</a:t>
            </a:r>
          </a:p>
        </p:txBody>
      </p:sp>
    </p:spTree>
    <p:extLst>
      <p:ext uri="{BB962C8B-B14F-4D97-AF65-F5344CB8AC3E}">
        <p14:creationId xmlns:p14="http://schemas.microsoft.com/office/powerpoint/2010/main" val="33567910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FA0FE3D-023D-4CE9-9F4A-D11E45610046}"/>
              </a:ext>
            </a:extLst>
          </p:cNvPr>
          <p:cNvPicPr>
            <a:picLocks noChangeAspect="1"/>
          </p:cNvPicPr>
          <p:nvPr/>
        </p:nvPicPr>
        <p:blipFill rotWithShape="1">
          <a:blip r:embed="rId2"/>
          <a:srcRect t="3704" b="12937"/>
          <a:stretch/>
        </p:blipFill>
        <p:spPr>
          <a:xfrm>
            <a:off x="29308" y="0"/>
            <a:ext cx="12192000" cy="6858000"/>
          </a:xfrm>
          <a:prstGeom prst="rect">
            <a:avLst/>
          </a:prstGeom>
        </p:spPr>
      </p:pic>
    </p:spTree>
    <p:extLst>
      <p:ext uri="{BB962C8B-B14F-4D97-AF65-F5344CB8AC3E}">
        <p14:creationId xmlns:p14="http://schemas.microsoft.com/office/powerpoint/2010/main" val="1880113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46C74-4E40-4693-AA15-06B829BC446A}"/>
              </a:ext>
            </a:extLst>
          </p:cNvPr>
          <p:cNvSpPr>
            <a:spLocks noGrp="1"/>
          </p:cNvSpPr>
          <p:nvPr>
            <p:ph type="title"/>
          </p:nvPr>
        </p:nvSpPr>
        <p:spPr>
          <a:xfrm>
            <a:off x="838200" y="365126"/>
            <a:ext cx="10515600" cy="958850"/>
          </a:xfrm>
          <a:solidFill>
            <a:schemeClr val="accent6">
              <a:lumMod val="5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pPr algn="ctr"/>
            <a:r>
              <a:rPr lang="en-US" dirty="0">
                <a:solidFill>
                  <a:schemeClr val="bg1"/>
                </a:solidFill>
                <a:latin typeface="Bahnschrift Light" panose="020B0502040204020203" pitchFamily="34" charset="0"/>
                <a:cs typeface="Times New Roman" panose="02020603050405020304" pitchFamily="18" charset="0"/>
              </a:rPr>
              <a:t>Components of CNN</a:t>
            </a:r>
          </a:p>
        </p:txBody>
      </p:sp>
      <p:sp>
        <p:nvSpPr>
          <p:cNvPr id="6" name="Rectangle 5">
            <a:extLst>
              <a:ext uri="{FF2B5EF4-FFF2-40B4-BE49-F238E27FC236}">
                <a16:creationId xmlns:a16="http://schemas.microsoft.com/office/drawing/2014/main" id="{31C36BDC-1FE6-4341-8FD6-B9E2C256DE66}"/>
              </a:ext>
            </a:extLst>
          </p:cNvPr>
          <p:cNvSpPr/>
          <p:nvPr/>
        </p:nvSpPr>
        <p:spPr>
          <a:xfrm>
            <a:off x="3254041" y="2198446"/>
            <a:ext cx="5480988" cy="2862322"/>
          </a:xfrm>
          <a:prstGeom prst="rect">
            <a:avLst/>
          </a:prstGeom>
        </p:spPr>
        <p:txBody>
          <a:bodyPr wrap="none">
            <a:spAutoFit/>
          </a:bodyPr>
          <a:lstStyle/>
          <a:p>
            <a:pPr marL="571500" indent="-571500">
              <a:buFont typeface="Arial" panose="020B0604020202020204" pitchFamily="34" charset="0"/>
              <a:buChar char="•"/>
            </a:pPr>
            <a:r>
              <a:rPr lang="en-US" sz="3600" b="1" dirty="0">
                <a:solidFill>
                  <a:srgbClr val="000000"/>
                </a:solidFill>
                <a:latin typeface="Times New Roman" panose="02020603050405020304" pitchFamily="18" charset="0"/>
                <a:cs typeface="Times New Roman" panose="02020603050405020304" pitchFamily="18" charset="0"/>
              </a:rPr>
              <a:t>Convolutional Layers</a:t>
            </a:r>
          </a:p>
          <a:p>
            <a:pPr marL="571500" indent="-571500">
              <a:buFont typeface="Arial" panose="020B0604020202020204" pitchFamily="34" charset="0"/>
              <a:buChar char="•"/>
            </a:pPr>
            <a:r>
              <a:rPr lang="en-IN" sz="3600" b="1" dirty="0">
                <a:latin typeface="Times New Roman" panose="02020603050405020304" pitchFamily="18" charset="0"/>
                <a:cs typeface="Times New Roman" panose="02020603050405020304" pitchFamily="18" charset="0"/>
              </a:rPr>
              <a:t>Pooling Layers</a:t>
            </a:r>
          </a:p>
          <a:p>
            <a:pPr marL="571500" indent="-571500">
              <a:buFont typeface="Arial" panose="020B0604020202020204" pitchFamily="34" charset="0"/>
              <a:buChar char="•"/>
            </a:pPr>
            <a:r>
              <a:rPr lang="en-IN" sz="3600" b="1" dirty="0">
                <a:latin typeface="Times New Roman" panose="02020603050405020304" pitchFamily="18" charset="0"/>
                <a:cs typeface="Times New Roman" panose="02020603050405020304" pitchFamily="18" charset="0"/>
              </a:rPr>
              <a:t>Fully Connected Layers</a:t>
            </a:r>
          </a:p>
          <a:p>
            <a:pPr marL="571500" indent="-571500">
              <a:buFont typeface="Arial" panose="020B0604020202020204" pitchFamily="34" charset="0"/>
              <a:buChar char="•"/>
            </a:pPr>
            <a:r>
              <a:rPr lang="en-IN" sz="3600" b="1" dirty="0">
                <a:latin typeface="Times New Roman" panose="02020603050405020304" pitchFamily="18" charset="0"/>
                <a:cs typeface="Times New Roman" panose="02020603050405020304" pitchFamily="18" charset="0"/>
              </a:rPr>
              <a:t>Activation Layers</a:t>
            </a:r>
          </a:p>
          <a:p>
            <a:pPr marL="571500" indent="-571500">
              <a:buFont typeface="Arial" panose="020B0604020202020204" pitchFamily="34" charset="0"/>
              <a:buChar char="•"/>
            </a:pPr>
            <a:r>
              <a:rPr lang="en-IN" sz="3600" b="1" dirty="0">
                <a:latin typeface="Times New Roman" panose="02020603050405020304" pitchFamily="18" charset="0"/>
                <a:cs typeface="Times New Roman" panose="02020603050405020304" pitchFamily="18" charset="0"/>
              </a:rPr>
              <a:t>Custom Layers</a:t>
            </a:r>
          </a:p>
        </p:txBody>
      </p:sp>
    </p:spTree>
    <p:extLst>
      <p:ext uri="{BB962C8B-B14F-4D97-AF65-F5344CB8AC3E}">
        <p14:creationId xmlns:p14="http://schemas.microsoft.com/office/powerpoint/2010/main" val="2320057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46C74-4E40-4693-AA15-06B829BC446A}"/>
              </a:ext>
            </a:extLst>
          </p:cNvPr>
          <p:cNvSpPr>
            <a:spLocks noGrp="1"/>
          </p:cNvSpPr>
          <p:nvPr>
            <p:ph type="title"/>
          </p:nvPr>
        </p:nvSpPr>
        <p:spPr>
          <a:xfrm>
            <a:off x="838200" y="365126"/>
            <a:ext cx="10515600" cy="958850"/>
          </a:xfrm>
          <a:solidFill>
            <a:schemeClr val="accent6">
              <a:lumMod val="5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pPr algn="ctr"/>
            <a:r>
              <a:rPr lang="en-US" dirty="0">
                <a:solidFill>
                  <a:schemeClr val="bg1"/>
                </a:solidFill>
                <a:latin typeface="Bahnschrift Light" panose="020B0502040204020203" pitchFamily="34" charset="0"/>
                <a:cs typeface="Times New Roman" panose="02020603050405020304" pitchFamily="18" charset="0"/>
              </a:rPr>
              <a:t>Convolutional Layers</a:t>
            </a:r>
          </a:p>
        </p:txBody>
      </p:sp>
      <mc:AlternateContent xmlns:mc="http://schemas.openxmlformats.org/markup-compatibility/2006">
        <mc:Choice xmlns:a14="http://schemas.microsoft.com/office/drawing/2010/main" Requires="a14">
          <p:sp>
            <p:nvSpPr>
              <p:cNvPr id="6" name="Rectangle 5">
                <a:extLst>
                  <a:ext uri="{FF2B5EF4-FFF2-40B4-BE49-F238E27FC236}">
                    <a16:creationId xmlns:a16="http://schemas.microsoft.com/office/drawing/2014/main" id="{31C36BDC-1FE6-4341-8FD6-B9E2C256DE66}"/>
                  </a:ext>
                </a:extLst>
              </p:cNvPr>
              <p:cNvSpPr/>
              <p:nvPr/>
            </p:nvSpPr>
            <p:spPr>
              <a:xfrm>
                <a:off x="474214" y="1671090"/>
                <a:ext cx="2844048" cy="2677656"/>
              </a:xfrm>
              <a:prstGeom prst="rect">
                <a:avLst/>
              </a:prstGeom>
            </p:spPr>
            <p:txBody>
              <a:bodyPr wrap="none">
                <a:spAutoFit/>
              </a:bodyPr>
              <a:lstStyle/>
              <a:p>
                <a:r>
                  <a:rPr lang="en-US" sz="2800" dirty="0">
                    <a:latin typeface="Times New Roman" panose="02020603050405020304" pitchFamily="18" charset="0"/>
                    <a:cs typeface="Times New Roman" panose="02020603050405020304" pitchFamily="18" charset="0"/>
                  </a:rPr>
                  <a:t>Hyperparameters</a:t>
                </a:r>
              </a:p>
              <a:p>
                <a:pPr marL="571500" indent="-5715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Filter size, </a:t>
                </a:r>
                <a14:m>
                  <m:oMath xmlns:m="http://schemas.openxmlformats.org/officeDocument/2006/math">
                    <m:r>
                      <a:rPr lang="en-US" sz="2800" i="1" dirty="0" smtClean="0">
                        <a:latin typeface="Cambria Math" panose="02040503050406030204" pitchFamily="18" charset="0"/>
                        <a:cs typeface="Times New Roman" panose="02020603050405020304" pitchFamily="18" charset="0"/>
                      </a:rPr>
                      <m:t>𝑓</m:t>
                    </m:r>
                  </m:oMath>
                </a14:m>
                <a:endParaRPr lang="en-US" sz="28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Filter stride, </a:t>
                </a:r>
                <a14:m>
                  <m:oMath xmlns:m="http://schemas.openxmlformats.org/officeDocument/2006/math">
                    <m:r>
                      <a:rPr lang="en-US" sz="2800" i="1" dirty="0" smtClean="0">
                        <a:latin typeface="Cambria Math" panose="02040503050406030204" pitchFamily="18" charset="0"/>
                        <a:cs typeface="Times New Roman" panose="02020603050405020304" pitchFamily="18" charset="0"/>
                      </a:rPr>
                      <m:t>𝑠</m:t>
                    </m:r>
                  </m:oMath>
                </a14:m>
                <a:endParaRPr lang="en-US" sz="28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Padding, </a:t>
                </a:r>
                <a14:m>
                  <m:oMath xmlns:m="http://schemas.openxmlformats.org/officeDocument/2006/math">
                    <m:r>
                      <a:rPr lang="en-US" sz="2800" i="1" dirty="0" smtClean="0">
                        <a:latin typeface="Cambria Math" panose="02040503050406030204" pitchFamily="18" charset="0"/>
                        <a:cs typeface="Times New Roman" panose="02020603050405020304" pitchFamily="18" charset="0"/>
                      </a:rPr>
                      <m:t>𝑝</m:t>
                    </m:r>
                  </m:oMath>
                </a14:m>
                <a:endParaRPr lang="en-US" sz="28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Input size, </a:t>
                </a:r>
                <a14:m>
                  <m:oMath xmlns:m="http://schemas.openxmlformats.org/officeDocument/2006/math">
                    <m:r>
                      <a:rPr lang="en-US" sz="2800" i="1" dirty="0" smtClean="0">
                        <a:latin typeface="Cambria Math" panose="02040503050406030204" pitchFamily="18" charset="0"/>
                        <a:cs typeface="Times New Roman" panose="02020603050405020304" pitchFamily="18" charset="0"/>
                      </a:rPr>
                      <m:t>𝑁</m:t>
                    </m:r>
                  </m:oMath>
                </a14:m>
                <a:endParaRPr lang="en-US" sz="28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Output size, </a:t>
                </a:r>
                <a14:m>
                  <m:oMath xmlns:m="http://schemas.openxmlformats.org/officeDocument/2006/math">
                    <m:r>
                      <a:rPr lang="en-US" sz="2800" i="1" dirty="0" smtClean="0">
                        <a:latin typeface="Cambria Math" panose="02040503050406030204" pitchFamily="18" charset="0"/>
                        <a:cs typeface="Times New Roman" panose="02020603050405020304" pitchFamily="18" charset="0"/>
                      </a:rPr>
                      <m:t>𝑂</m:t>
                    </m:r>
                  </m:oMath>
                </a14:m>
                <a:endParaRPr lang="en-IN" sz="2800" dirty="0">
                  <a:latin typeface="Times New Roman" panose="02020603050405020304" pitchFamily="18" charset="0"/>
                  <a:cs typeface="Times New Roman" panose="02020603050405020304" pitchFamily="18" charset="0"/>
                </a:endParaRPr>
              </a:p>
            </p:txBody>
          </p:sp>
        </mc:Choice>
        <mc:Fallback>
          <p:sp>
            <p:nvSpPr>
              <p:cNvPr id="6" name="Rectangle 5">
                <a:extLst>
                  <a:ext uri="{FF2B5EF4-FFF2-40B4-BE49-F238E27FC236}">
                    <a16:creationId xmlns:a16="http://schemas.microsoft.com/office/drawing/2014/main" id="{31C36BDC-1FE6-4341-8FD6-B9E2C256DE66}"/>
                  </a:ext>
                </a:extLst>
              </p:cNvPr>
              <p:cNvSpPr>
                <a:spLocks noRot="1" noChangeAspect="1" noMove="1" noResize="1" noEditPoints="1" noAdjustHandles="1" noChangeArrowheads="1" noChangeShapeType="1" noTextEdit="1"/>
              </p:cNvSpPr>
              <p:nvPr/>
            </p:nvSpPr>
            <p:spPr>
              <a:xfrm>
                <a:off x="474214" y="1671090"/>
                <a:ext cx="2844048" cy="2677656"/>
              </a:xfrm>
              <a:prstGeom prst="rect">
                <a:avLst/>
              </a:prstGeom>
              <a:blipFill>
                <a:blip r:embed="rId2"/>
                <a:stretch>
                  <a:fillRect l="-4506" t="-2278" b="-5467"/>
                </a:stretch>
              </a:blipFill>
            </p:spPr>
            <p:txBody>
              <a:bodyPr/>
              <a:lstStyle/>
              <a:p>
                <a:r>
                  <a:rPr lang="en-IN">
                    <a:noFill/>
                  </a:rPr>
                  <a:t> </a:t>
                </a:r>
              </a:p>
            </p:txBody>
          </p:sp>
        </mc:Fallback>
      </mc:AlternateContent>
      <p:pic>
        <p:nvPicPr>
          <p:cNvPr id="3" name="Picture 2">
            <a:extLst>
              <a:ext uri="{FF2B5EF4-FFF2-40B4-BE49-F238E27FC236}">
                <a16:creationId xmlns:a16="http://schemas.microsoft.com/office/drawing/2014/main" id="{A4A3DF7F-AFB7-4756-9277-78A289DD00B8}"/>
              </a:ext>
            </a:extLst>
          </p:cNvPr>
          <p:cNvPicPr>
            <a:picLocks noChangeAspect="1"/>
          </p:cNvPicPr>
          <p:nvPr/>
        </p:nvPicPr>
        <p:blipFill>
          <a:blip r:embed="rId3"/>
          <a:stretch>
            <a:fillRect/>
          </a:stretch>
        </p:blipFill>
        <p:spPr>
          <a:xfrm>
            <a:off x="4207229" y="2222052"/>
            <a:ext cx="7381875" cy="3514725"/>
          </a:xfrm>
          <a:prstGeom prst="rect">
            <a:avLst/>
          </a:prstGeom>
        </p:spPr>
      </p:pic>
      <p:pic>
        <p:nvPicPr>
          <p:cNvPr id="5" name="Picture 4">
            <a:extLst>
              <a:ext uri="{FF2B5EF4-FFF2-40B4-BE49-F238E27FC236}">
                <a16:creationId xmlns:a16="http://schemas.microsoft.com/office/drawing/2014/main" id="{FA522162-351D-4B4B-A36E-A22820A55BE7}"/>
              </a:ext>
            </a:extLst>
          </p:cNvPr>
          <p:cNvPicPr>
            <a:picLocks noChangeAspect="1"/>
          </p:cNvPicPr>
          <p:nvPr/>
        </p:nvPicPr>
        <p:blipFill>
          <a:blip r:embed="rId4"/>
          <a:stretch>
            <a:fillRect/>
          </a:stretch>
        </p:blipFill>
        <p:spPr>
          <a:xfrm>
            <a:off x="4631277" y="5616574"/>
            <a:ext cx="2609850" cy="876300"/>
          </a:xfrm>
          <a:prstGeom prst="rect">
            <a:avLst/>
          </a:prstGeom>
        </p:spPr>
      </p:pic>
    </p:spTree>
    <p:extLst>
      <p:ext uri="{BB962C8B-B14F-4D97-AF65-F5344CB8AC3E}">
        <p14:creationId xmlns:p14="http://schemas.microsoft.com/office/powerpoint/2010/main" val="2848188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46C74-4E40-4693-AA15-06B829BC446A}"/>
              </a:ext>
            </a:extLst>
          </p:cNvPr>
          <p:cNvSpPr>
            <a:spLocks noGrp="1"/>
          </p:cNvSpPr>
          <p:nvPr>
            <p:ph type="title"/>
          </p:nvPr>
        </p:nvSpPr>
        <p:spPr>
          <a:xfrm>
            <a:off x="838200" y="365126"/>
            <a:ext cx="10515600" cy="958850"/>
          </a:xfrm>
          <a:solidFill>
            <a:schemeClr val="accent6">
              <a:lumMod val="5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pPr algn="ctr"/>
            <a:r>
              <a:rPr lang="en-US" dirty="0">
                <a:solidFill>
                  <a:schemeClr val="bg1"/>
                </a:solidFill>
                <a:latin typeface="Bahnschrift Light" panose="020B0502040204020203" pitchFamily="34" charset="0"/>
                <a:cs typeface="Times New Roman" panose="02020603050405020304" pitchFamily="18" charset="0"/>
              </a:rPr>
              <a:t>Pooling Layers</a:t>
            </a:r>
          </a:p>
        </p:txBody>
      </p:sp>
      <p:sp>
        <p:nvSpPr>
          <p:cNvPr id="6" name="Rectangle 5">
            <a:extLst>
              <a:ext uri="{FF2B5EF4-FFF2-40B4-BE49-F238E27FC236}">
                <a16:creationId xmlns:a16="http://schemas.microsoft.com/office/drawing/2014/main" id="{31C36BDC-1FE6-4341-8FD6-B9E2C256DE66}"/>
              </a:ext>
            </a:extLst>
          </p:cNvPr>
          <p:cNvSpPr/>
          <p:nvPr/>
        </p:nvSpPr>
        <p:spPr>
          <a:xfrm>
            <a:off x="1006876" y="1444543"/>
            <a:ext cx="8275022" cy="1077218"/>
          </a:xfrm>
          <a:prstGeom prst="rect">
            <a:avLst/>
          </a:prstGeom>
        </p:spPr>
        <p:txBody>
          <a:bodyPr wrap="none">
            <a:spAutoFit/>
          </a:bodyPr>
          <a:lstStyle/>
          <a:p>
            <a:pPr marL="571500" indent="-5715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Reducing the risk of overfitting</a:t>
            </a:r>
          </a:p>
          <a:p>
            <a:pPr marL="571500" indent="-5715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Decreasing the computational load in training</a:t>
            </a:r>
          </a:p>
        </p:txBody>
      </p:sp>
      <p:pic>
        <p:nvPicPr>
          <p:cNvPr id="5" name="Picture 4">
            <a:extLst>
              <a:ext uri="{FF2B5EF4-FFF2-40B4-BE49-F238E27FC236}">
                <a16:creationId xmlns:a16="http://schemas.microsoft.com/office/drawing/2014/main" id="{D951058E-5301-490B-A50C-052098D87BC0}"/>
              </a:ext>
            </a:extLst>
          </p:cNvPr>
          <p:cNvPicPr>
            <a:picLocks noChangeAspect="1"/>
          </p:cNvPicPr>
          <p:nvPr/>
        </p:nvPicPr>
        <p:blipFill>
          <a:blip r:embed="rId2"/>
          <a:stretch>
            <a:fillRect/>
          </a:stretch>
        </p:blipFill>
        <p:spPr>
          <a:xfrm>
            <a:off x="6656951" y="2642328"/>
            <a:ext cx="3792067" cy="2684273"/>
          </a:xfrm>
          <a:prstGeom prst="rect">
            <a:avLst/>
          </a:prstGeom>
        </p:spPr>
      </p:pic>
      <p:sp>
        <p:nvSpPr>
          <p:cNvPr id="7" name="Rectangle 6">
            <a:extLst>
              <a:ext uri="{FF2B5EF4-FFF2-40B4-BE49-F238E27FC236}">
                <a16:creationId xmlns:a16="http://schemas.microsoft.com/office/drawing/2014/main" id="{8DDCEFB7-5531-4FB6-9C37-D4F56052E698}"/>
              </a:ext>
            </a:extLst>
          </p:cNvPr>
          <p:cNvSpPr/>
          <p:nvPr/>
        </p:nvSpPr>
        <p:spPr>
          <a:xfrm>
            <a:off x="1594282" y="4605773"/>
            <a:ext cx="3365024" cy="1754326"/>
          </a:xfrm>
          <a:prstGeom prst="rect">
            <a:avLst/>
          </a:prstGeom>
        </p:spPr>
        <p:txBody>
          <a:bodyPr wrap="none">
            <a:spAutoFit/>
          </a:bodyPr>
          <a:lstStyle/>
          <a:p>
            <a:r>
              <a:rPr lang="en-US" sz="3600" dirty="0">
                <a:latin typeface="Times New Roman" panose="02020603050405020304" pitchFamily="18" charset="0"/>
                <a:cs typeface="Times New Roman" panose="02020603050405020304" pitchFamily="18" charset="0"/>
              </a:rPr>
              <a:t>Hyperparameters</a:t>
            </a:r>
          </a:p>
          <a:p>
            <a:pPr marL="571500" indent="-57150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Filter size</a:t>
            </a:r>
          </a:p>
          <a:p>
            <a:pPr marL="571500" indent="-57150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Filter stride</a:t>
            </a:r>
          </a:p>
        </p:txBody>
      </p:sp>
    </p:spTree>
    <p:extLst>
      <p:ext uri="{BB962C8B-B14F-4D97-AF65-F5344CB8AC3E}">
        <p14:creationId xmlns:p14="http://schemas.microsoft.com/office/powerpoint/2010/main" val="765497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46C74-4E40-4693-AA15-06B829BC446A}"/>
              </a:ext>
            </a:extLst>
          </p:cNvPr>
          <p:cNvSpPr>
            <a:spLocks noGrp="1"/>
          </p:cNvSpPr>
          <p:nvPr>
            <p:ph type="title"/>
          </p:nvPr>
        </p:nvSpPr>
        <p:spPr>
          <a:xfrm>
            <a:off x="838200" y="365126"/>
            <a:ext cx="10515600" cy="958850"/>
          </a:xfrm>
          <a:solidFill>
            <a:schemeClr val="accent6">
              <a:lumMod val="5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pPr algn="ctr"/>
            <a:r>
              <a:rPr lang="en-US" dirty="0">
                <a:solidFill>
                  <a:schemeClr val="bg1"/>
                </a:solidFill>
                <a:latin typeface="Bahnschrift Light" panose="020B0502040204020203" pitchFamily="34" charset="0"/>
                <a:cs typeface="Times New Roman" panose="02020603050405020304" pitchFamily="18" charset="0"/>
              </a:rPr>
              <a:t>Fully Connected Layers</a:t>
            </a:r>
          </a:p>
        </p:txBody>
      </p:sp>
      <p:sp>
        <p:nvSpPr>
          <p:cNvPr id="6" name="Rectangle 5">
            <a:extLst>
              <a:ext uri="{FF2B5EF4-FFF2-40B4-BE49-F238E27FC236}">
                <a16:creationId xmlns:a16="http://schemas.microsoft.com/office/drawing/2014/main" id="{31C36BDC-1FE6-4341-8FD6-B9E2C256DE66}"/>
              </a:ext>
            </a:extLst>
          </p:cNvPr>
          <p:cNvSpPr/>
          <p:nvPr/>
        </p:nvSpPr>
        <p:spPr>
          <a:xfrm>
            <a:off x="1006876" y="1444543"/>
            <a:ext cx="10346924" cy="1569660"/>
          </a:xfrm>
          <a:prstGeom prst="rect">
            <a:avLst/>
          </a:prstGeom>
        </p:spPr>
        <p:txBody>
          <a:bodyPr wrap="square">
            <a:spAutoFit/>
          </a:bodyPr>
          <a:lstStyle/>
          <a:p>
            <a:pPr marL="571500" indent="-5715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appear towards the end of the CNN</a:t>
            </a:r>
          </a:p>
          <a:p>
            <a:pPr marL="571500" indent="-5715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also known as dense layers</a:t>
            </a:r>
          </a:p>
          <a:p>
            <a:pPr marL="571500" indent="-5715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fully connected layers flatten the input into a one-dimensional vector and connect each neuron to every neuron in the previous layer</a:t>
            </a:r>
          </a:p>
        </p:txBody>
      </p:sp>
      <p:pic>
        <p:nvPicPr>
          <p:cNvPr id="3" name="Picture 2">
            <a:extLst>
              <a:ext uri="{FF2B5EF4-FFF2-40B4-BE49-F238E27FC236}">
                <a16:creationId xmlns:a16="http://schemas.microsoft.com/office/drawing/2014/main" id="{66FF70A5-0E7B-41DE-B6D1-E7C8FE55C430}"/>
              </a:ext>
            </a:extLst>
          </p:cNvPr>
          <p:cNvPicPr>
            <a:picLocks noChangeAspect="1"/>
          </p:cNvPicPr>
          <p:nvPr/>
        </p:nvPicPr>
        <p:blipFill>
          <a:blip r:embed="rId2"/>
          <a:stretch>
            <a:fillRect/>
          </a:stretch>
        </p:blipFill>
        <p:spPr>
          <a:xfrm>
            <a:off x="2618912" y="3014203"/>
            <a:ext cx="6719795" cy="3807032"/>
          </a:xfrm>
          <a:prstGeom prst="rect">
            <a:avLst/>
          </a:prstGeom>
        </p:spPr>
      </p:pic>
    </p:spTree>
    <p:extLst>
      <p:ext uri="{BB962C8B-B14F-4D97-AF65-F5344CB8AC3E}">
        <p14:creationId xmlns:p14="http://schemas.microsoft.com/office/powerpoint/2010/main" val="3114438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46C74-4E40-4693-AA15-06B829BC446A}"/>
              </a:ext>
            </a:extLst>
          </p:cNvPr>
          <p:cNvSpPr>
            <a:spLocks noGrp="1"/>
          </p:cNvSpPr>
          <p:nvPr>
            <p:ph type="title"/>
          </p:nvPr>
        </p:nvSpPr>
        <p:spPr>
          <a:xfrm>
            <a:off x="838200" y="365126"/>
            <a:ext cx="10515600" cy="958850"/>
          </a:xfrm>
          <a:solidFill>
            <a:schemeClr val="accent6">
              <a:lumMod val="5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pPr algn="ctr"/>
            <a:r>
              <a:rPr lang="en-US" dirty="0">
                <a:solidFill>
                  <a:schemeClr val="bg1"/>
                </a:solidFill>
                <a:latin typeface="Bahnschrift Light" panose="020B0502040204020203" pitchFamily="34" charset="0"/>
                <a:cs typeface="Times New Roman" panose="02020603050405020304" pitchFamily="18" charset="0"/>
              </a:rPr>
              <a:t>Activation Layers</a:t>
            </a:r>
          </a:p>
        </p:txBody>
      </p:sp>
      <p:pic>
        <p:nvPicPr>
          <p:cNvPr id="16" name="Picture 15">
            <a:extLst>
              <a:ext uri="{FF2B5EF4-FFF2-40B4-BE49-F238E27FC236}">
                <a16:creationId xmlns:a16="http://schemas.microsoft.com/office/drawing/2014/main" id="{9DE2E814-B717-4B46-8A52-E43DCCDE59D8}"/>
              </a:ext>
            </a:extLst>
          </p:cNvPr>
          <p:cNvPicPr>
            <a:picLocks noChangeAspect="1"/>
          </p:cNvPicPr>
          <p:nvPr/>
        </p:nvPicPr>
        <p:blipFill>
          <a:blip r:embed="rId2"/>
          <a:stretch>
            <a:fillRect/>
          </a:stretch>
        </p:blipFill>
        <p:spPr>
          <a:xfrm>
            <a:off x="1187758" y="2484406"/>
            <a:ext cx="3886200" cy="1019175"/>
          </a:xfrm>
          <a:prstGeom prst="rect">
            <a:avLst/>
          </a:prstGeom>
        </p:spPr>
      </p:pic>
      <p:pic>
        <p:nvPicPr>
          <p:cNvPr id="17" name="Picture 16">
            <a:extLst>
              <a:ext uri="{FF2B5EF4-FFF2-40B4-BE49-F238E27FC236}">
                <a16:creationId xmlns:a16="http://schemas.microsoft.com/office/drawing/2014/main" id="{7862A28A-08FC-448F-A66D-AC38D917F20C}"/>
              </a:ext>
            </a:extLst>
          </p:cNvPr>
          <p:cNvPicPr>
            <a:picLocks noChangeAspect="1"/>
          </p:cNvPicPr>
          <p:nvPr/>
        </p:nvPicPr>
        <p:blipFill>
          <a:blip r:embed="rId3"/>
          <a:stretch>
            <a:fillRect/>
          </a:stretch>
        </p:blipFill>
        <p:spPr>
          <a:xfrm>
            <a:off x="1102033" y="3576360"/>
            <a:ext cx="4057650" cy="1457325"/>
          </a:xfrm>
          <a:prstGeom prst="rect">
            <a:avLst/>
          </a:prstGeom>
        </p:spPr>
      </p:pic>
      <p:pic>
        <p:nvPicPr>
          <p:cNvPr id="18" name="Picture 17">
            <a:extLst>
              <a:ext uri="{FF2B5EF4-FFF2-40B4-BE49-F238E27FC236}">
                <a16:creationId xmlns:a16="http://schemas.microsoft.com/office/drawing/2014/main" id="{51121702-76DC-4BAC-BEE7-B55CB50DA34D}"/>
              </a:ext>
            </a:extLst>
          </p:cNvPr>
          <p:cNvPicPr>
            <a:picLocks noChangeAspect="1"/>
          </p:cNvPicPr>
          <p:nvPr/>
        </p:nvPicPr>
        <p:blipFill>
          <a:blip r:embed="rId4"/>
          <a:stretch>
            <a:fillRect/>
          </a:stretch>
        </p:blipFill>
        <p:spPr>
          <a:xfrm>
            <a:off x="1187758" y="4855021"/>
            <a:ext cx="4048125" cy="1533525"/>
          </a:xfrm>
          <a:prstGeom prst="rect">
            <a:avLst/>
          </a:prstGeom>
        </p:spPr>
      </p:pic>
      <p:pic>
        <p:nvPicPr>
          <p:cNvPr id="19" name="Picture 18">
            <a:extLst>
              <a:ext uri="{FF2B5EF4-FFF2-40B4-BE49-F238E27FC236}">
                <a16:creationId xmlns:a16="http://schemas.microsoft.com/office/drawing/2014/main" id="{61715B90-5ECF-4904-9DAE-68EDA4F72F4A}"/>
              </a:ext>
            </a:extLst>
          </p:cNvPr>
          <p:cNvPicPr>
            <a:picLocks noChangeAspect="1"/>
          </p:cNvPicPr>
          <p:nvPr/>
        </p:nvPicPr>
        <p:blipFill>
          <a:blip r:embed="rId5">
            <a:extLst>
              <a:ext uri="{BEBA8EAE-BF5A-486C-A8C5-ECC9F3942E4B}">
                <a14:imgProps xmlns:a14="http://schemas.microsoft.com/office/drawing/2010/main">
                  <a14:imgLayer r:embed="rId6">
                    <a14:imgEffect>
                      <a14:sharpenSoften amount="50000"/>
                    </a14:imgEffect>
                  </a14:imgLayer>
                </a14:imgProps>
              </a:ext>
            </a:extLst>
          </a:blip>
          <a:stretch>
            <a:fillRect/>
          </a:stretch>
        </p:blipFill>
        <p:spPr>
          <a:xfrm>
            <a:off x="5511479" y="2317331"/>
            <a:ext cx="5876315" cy="4071215"/>
          </a:xfrm>
          <a:prstGeom prst="rect">
            <a:avLst/>
          </a:prstGeom>
        </p:spPr>
      </p:pic>
    </p:spTree>
    <p:extLst>
      <p:ext uri="{BB962C8B-B14F-4D97-AF65-F5344CB8AC3E}">
        <p14:creationId xmlns:p14="http://schemas.microsoft.com/office/powerpoint/2010/main" val="3835581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46C74-4E40-4693-AA15-06B829BC446A}"/>
              </a:ext>
            </a:extLst>
          </p:cNvPr>
          <p:cNvSpPr>
            <a:spLocks noGrp="1"/>
          </p:cNvSpPr>
          <p:nvPr>
            <p:ph type="title"/>
          </p:nvPr>
        </p:nvSpPr>
        <p:spPr>
          <a:xfrm>
            <a:off x="838200" y="365126"/>
            <a:ext cx="10515600" cy="958850"/>
          </a:xfrm>
          <a:solidFill>
            <a:schemeClr val="accent6">
              <a:lumMod val="5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pPr algn="ctr"/>
            <a:r>
              <a:rPr lang="en-US" dirty="0">
                <a:solidFill>
                  <a:schemeClr val="bg1"/>
                </a:solidFill>
                <a:latin typeface="Bahnschrift Light" panose="020B0502040204020203" pitchFamily="34" charset="0"/>
                <a:cs typeface="Times New Roman" panose="02020603050405020304" pitchFamily="18" charset="0"/>
              </a:rPr>
              <a:t>Backpropagation</a:t>
            </a:r>
          </a:p>
        </p:txBody>
      </p:sp>
      <p:pic>
        <p:nvPicPr>
          <p:cNvPr id="3" name="Picture 2">
            <a:extLst>
              <a:ext uri="{FF2B5EF4-FFF2-40B4-BE49-F238E27FC236}">
                <a16:creationId xmlns:a16="http://schemas.microsoft.com/office/drawing/2014/main" id="{72D939B4-E505-4BFF-887B-A5CD7B37A0DD}"/>
              </a:ext>
            </a:extLst>
          </p:cNvPr>
          <p:cNvPicPr>
            <a:picLocks noChangeAspect="1"/>
          </p:cNvPicPr>
          <p:nvPr/>
        </p:nvPicPr>
        <p:blipFill>
          <a:blip r:embed="rId2"/>
          <a:stretch>
            <a:fillRect/>
          </a:stretch>
        </p:blipFill>
        <p:spPr>
          <a:xfrm>
            <a:off x="2307917" y="1401607"/>
            <a:ext cx="8020050" cy="5191125"/>
          </a:xfrm>
          <a:prstGeom prst="rect">
            <a:avLst/>
          </a:prstGeom>
        </p:spPr>
      </p:pic>
    </p:spTree>
    <p:extLst>
      <p:ext uri="{BB962C8B-B14F-4D97-AF65-F5344CB8AC3E}">
        <p14:creationId xmlns:p14="http://schemas.microsoft.com/office/powerpoint/2010/main" val="3873283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46C74-4E40-4693-AA15-06B829BC446A}"/>
              </a:ext>
            </a:extLst>
          </p:cNvPr>
          <p:cNvSpPr>
            <a:spLocks noGrp="1"/>
          </p:cNvSpPr>
          <p:nvPr>
            <p:ph type="title"/>
          </p:nvPr>
        </p:nvSpPr>
        <p:spPr>
          <a:xfrm>
            <a:off x="838200" y="365126"/>
            <a:ext cx="10515600" cy="958850"/>
          </a:xfrm>
          <a:solidFill>
            <a:schemeClr val="accent6">
              <a:lumMod val="5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pPr algn="ctr"/>
            <a:r>
              <a:rPr lang="en-US" dirty="0">
                <a:solidFill>
                  <a:schemeClr val="bg1"/>
                </a:solidFill>
                <a:latin typeface="Bahnschrift Light" panose="020B0502040204020203" pitchFamily="34" charset="0"/>
                <a:cs typeface="Times New Roman" panose="02020603050405020304" pitchFamily="18" charset="0"/>
              </a:rPr>
              <a:t>Various Loss Functions</a:t>
            </a:r>
          </a:p>
        </p:txBody>
      </p:sp>
      <p:sp>
        <p:nvSpPr>
          <p:cNvPr id="6" name="Rectangle 5">
            <a:extLst>
              <a:ext uri="{FF2B5EF4-FFF2-40B4-BE49-F238E27FC236}">
                <a16:creationId xmlns:a16="http://schemas.microsoft.com/office/drawing/2014/main" id="{AF7BCF72-E15F-48FD-8AD9-71F10654EC8E}"/>
              </a:ext>
            </a:extLst>
          </p:cNvPr>
          <p:cNvSpPr/>
          <p:nvPr/>
        </p:nvSpPr>
        <p:spPr>
          <a:xfrm>
            <a:off x="1203292" y="4428979"/>
            <a:ext cx="6096000" cy="369332"/>
          </a:xfrm>
          <a:prstGeom prst="rect">
            <a:avLst/>
          </a:prstGeom>
        </p:spPr>
        <p:txBody>
          <a:bodyPr>
            <a:spAutoFit/>
          </a:bodyPr>
          <a:lstStyle/>
          <a:p>
            <a:r>
              <a:rPr lang="en-IN" b="1" dirty="0">
                <a:solidFill>
                  <a:srgbClr val="000000"/>
                </a:solidFill>
                <a:latin typeface="Times New Roman" panose="02020603050405020304" pitchFamily="18" charset="0"/>
                <a:cs typeface="Times New Roman" panose="02020603050405020304" pitchFamily="18" charset="0"/>
              </a:rPr>
              <a:t>Sparse Categorical Cross-Entropy Loss</a:t>
            </a:r>
            <a:endParaRPr lang="en-IN"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5CB11330-7A75-42CA-AC6F-FF8503A0E723}"/>
              </a:ext>
            </a:extLst>
          </p:cNvPr>
          <p:cNvSpPr/>
          <p:nvPr/>
        </p:nvSpPr>
        <p:spPr>
          <a:xfrm>
            <a:off x="1203292" y="1442768"/>
            <a:ext cx="6096000" cy="369332"/>
          </a:xfrm>
          <a:prstGeom prst="rect">
            <a:avLst/>
          </a:prstGeom>
        </p:spPr>
        <p:txBody>
          <a:bodyPr>
            <a:spAutoFit/>
          </a:bodyPr>
          <a:lstStyle/>
          <a:p>
            <a:r>
              <a:rPr lang="en-IN" b="1" dirty="0">
                <a:solidFill>
                  <a:srgbClr val="000000"/>
                </a:solidFill>
                <a:latin typeface="Times New Roman" panose="02020603050405020304" pitchFamily="18" charset="0"/>
                <a:cs typeface="Times New Roman" panose="02020603050405020304" pitchFamily="18" charset="0"/>
              </a:rPr>
              <a:t>Binary Cross-Entropy Loss</a:t>
            </a:r>
            <a:endParaRPr lang="en-IN" dirty="0">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95800001-9099-4E03-BE11-FADCC79C0CF1}"/>
              </a:ext>
            </a:extLst>
          </p:cNvPr>
          <p:cNvPicPr>
            <a:picLocks noChangeAspect="1"/>
          </p:cNvPicPr>
          <p:nvPr/>
        </p:nvPicPr>
        <p:blipFill>
          <a:blip r:embed="rId2"/>
          <a:stretch>
            <a:fillRect/>
          </a:stretch>
        </p:blipFill>
        <p:spPr>
          <a:xfrm>
            <a:off x="3904465" y="3179858"/>
            <a:ext cx="2949372" cy="862630"/>
          </a:xfrm>
          <a:prstGeom prst="rect">
            <a:avLst/>
          </a:prstGeom>
        </p:spPr>
      </p:pic>
      <p:pic>
        <p:nvPicPr>
          <p:cNvPr id="15" name="Picture 14">
            <a:extLst>
              <a:ext uri="{FF2B5EF4-FFF2-40B4-BE49-F238E27FC236}">
                <a16:creationId xmlns:a16="http://schemas.microsoft.com/office/drawing/2014/main" id="{05578EED-EB1F-4921-95B6-2537518FA270}"/>
              </a:ext>
            </a:extLst>
          </p:cNvPr>
          <p:cNvPicPr>
            <a:picLocks noChangeAspect="1"/>
          </p:cNvPicPr>
          <p:nvPr/>
        </p:nvPicPr>
        <p:blipFill>
          <a:blip r:embed="rId3"/>
          <a:stretch>
            <a:fillRect/>
          </a:stretch>
        </p:blipFill>
        <p:spPr>
          <a:xfrm>
            <a:off x="4398586" y="5455377"/>
            <a:ext cx="2736032" cy="815160"/>
          </a:xfrm>
          <a:prstGeom prst="rect">
            <a:avLst/>
          </a:prstGeom>
        </p:spPr>
      </p:pic>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FA521C79-F910-48A6-868F-215C995A776F}"/>
                  </a:ext>
                </a:extLst>
              </p:cNvPr>
              <p:cNvSpPr/>
              <p:nvPr/>
            </p:nvSpPr>
            <p:spPr>
              <a:xfrm>
                <a:off x="2673025" y="2435374"/>
                <a:ext cx="6096000" cy="369332"/>
              </a:xfrm>
              <a:prstGeom prst="rect">
                <a:avLst/>
              </a:prstGeom>
            </p:spPr>
            <p:txBody>
              <a:bodyPr>
                <a:spAutoFit/>
              </a:bodyPr>
              <a:lstStyle/>
              <a:p>
                <a14:m>
                  <m:oMath xmlns:m="http://schemas.openxmlformats.org/officeDocument/2006/math">
                    <m:r>
                      <a:rPr lang="en-US" b="0" i="1" dirty="0" smtClean="0">
                        <a:solidFill>
                          <a:srgbClr val="000000"/>
                        </a:solidFill>
                        <a:latin typeface="Cambria Math" panose="02040503050406030204" pitchFamily="18" charset="0"/>
                      </a:rPr>
                      <m:t>𝑦</m:t>
                    </m:r>
                  </m:oMath>
                </a14:m>
                <a:r>
                  <a:rPr lang="en-US" dirty="0">
                    <a:solidFill>
                      <a:srgbClr val="000000"/>
                    </a:solidFill>
                    <a:latin typeface="Times New Roman" panose="02020603050405020304" pitchFamily="18" charset="0"/>
                    <a:cs typeface="Times New Roman" panose="02020603050405020304" pitchFamily="18" charset="0"/>
                  </a:rPr>
                  <a:t> is the true label (0 or 1), and </a:t>
                </a:r>
                <a14:m>
                  <m:oMath xmlns:m="http://schemas.openxmlformats.org/officeDocument/2006/math">
                    <m:acc>
                      <m:accPr>
                        <m:chr m:val="̂"/>
                        <m:ctrlPr>
                          <a:rPr lang="en-US" i="1" dirty="0" smtClean="0">
                            <a:solidFill>
                              <a:srgbClr val="000000"/>
                            </a:solidFill>
                            <a:latin typeface="Cambria Math" panose="02040503050406030204" pitchFamily="18" charset="0"/>
                          </a:rPr>
                        </m:ctrlPr>
                      </m:accPr>
                      <m:e>
                        <m:r>
                          <a:rPr lang="en-US" b="0" i="1" dirty="0" smtClean="0">
                            <a:solidFill>
                              <a:srgbClr val="000000"/>
                            </a:solidFill>
                            <a:latin typeface="Cambria Math" panose="02040503050406030204" pitchFamily="18" charset="0"/>
                          </a:rPr>
                          <m:t>𝑦</m:t>
                        </m:r>
                      </m:e>
                    </m:acc>
                  </m:oMath>
                </a14:m>
                <a:r>
                  <a:rPr lang="en-US" dirty="0">
                    <a:solidFill>
                      <a:srgbClr val="000000"/>
                    </a:solidFill>
                    <a:latin typeface="Times New Roman" panose="02020603050405020304" pitchFamily="18" charset="0"/>
                    <a:cs typeface="Times New Roman" panose="02020603050405020304" pitchFamily="18" charset="0"/>
                  </a:rPr>
                  <a:t> is the predicted probability</a:t>
                </a:r>
                <a:endParaRPr lang="en-IN" dirty="0">
                  <a:latin typeface="Times New Roman" panose="02020603050405020304" pitchFamily="18" charset="0"/>
                  <a:cs typeface="Times New Roman" panose="02020603050405020304" pitchFamily="18" charset="0"/>
                </a:endParaRPr>
              </a:p>
            </p:txBody>
          </p:sp>
        </mc:Choice>
        <mc:Fallback xmlns="">
          <p:sp>
            <p:nvSpPr>
              <p:cNvPr id="9" name="Rectangle 8">
                <a:extLst>
                  <a:ext uri="{FF2B5EF4-FFF2-40B4-BE49-F238E27FC236}">
                    <a16:creationId xmlns:a16="http://schemas.microsoft.com/office/drawing/2014/main" id="{FA521C79-F910-48A6-868F-215C995A776F}"/>
                  </a:ext>
                </a:extLst>
              </p:cNvPr>
              <p:cNvSpPr>
                <a:spLocks noRot="1" noChangeAspect="1" noMove="1" noResize="1" noEditPoints="1" noAdjustHandles="1" noChangeArrowheads="1" noChangeShapeType="1" noTextEdit="1"/>
              </p:cNvSpPr>
              <p:nvPr/>
            </p:nvSpPr>
            <p:spPr>
              <a:xfrm>
                <a:off x="2673025" y="2435374"/>
                <a:ext cx="6096000" cy="369332"/>
              </a:xfrm>
              <a:prstGeom prst="rect">
                <a:avLst/>
              </a:prstGeom>
              <a:blipFill>
                <a:blip r:embed="rId4"/>
                <a:stretch>
                  <a:fillRect t="-10000" b="-26667"/>
                </a:stretch>
              </a:blipFill>
            </p:spPr>
            <p:txBody>
              <a:bodyPr/>
              <a:lstStyle/>
              <a:p>
                <a:r>
                  <a:rPr lang="en-IN">
                    <a:noFill/>
                  </a:rPr>
                  <a:t> </a:t>
                </a:r>
              </a:p>
            </p:txBody>
          </p:sp>
        </mc:Fallback>
      </mc:AlternateContent>
      <p:sp>
        <p:nvSpPr>
          <p:cNvPr id="10" name="Rectangle 9">
            <a:extLst>
              <a:ext uri="{FF2B5EF4-FFF2-40B4-BE49-F238E27FC236}">
                <a16:creationId xmlns:a16="http://schemas.microsoft.com/office/drawing/2014/main" id="{D1F525CC-1BC6-4568-9A1F-5BF6E9DB6F4F}"/>
              </a:ext>
            </a:extLst>
          </p:cNvPr>
          <p:cNvSpPr/>
          <p:nvPr/>
        </p:nvSpPr>
        <p:spPr>
          <a:xfrm>
            <a:off x="1203292" y="3022307"/>
            <a:ext cx="6096000" cy="369332"/>
          </a:xfrm>
          <a:prstGeom prst="rect">
            <a:avLst/>
          </a:prstGeom>
        </p:spPr>
        <p:txBody>
          <a:bodyPr>
            <a:spAutoFit/>
          </a:bodyPr>
          <a:lstStyle/>
          <a:p>
            <a:r>
              <a:rPr lang="en-IN" b="1" dirty="0">
                <a:solidFill>
                  <a:srgbClr val="000000"/>
                </a:solidFill>
                <a:latin typeface="Times New Roman" panose="02020603050405020304" pitchFamily="18" charset="0"/>
                <a:cs typeface="Times New Roman" panose="02020603050405020304" pitchFamily="18" charset="0"/>
              </a:rPr>
              <a:t>Cross-Entropy Loss</a:t>
            </a:r>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10EA5492-197A-4605-BB73-68870D62A246}"/>
              </a:ext>
            </a:extLst>
          </p:cNvPr>
          <p:cNvPicPr>
            <a:picLocks noChangeAspect="1"/>
          </p:cNvPicPr>
          <p:nvPr/>
        </p:nvPicPr>
        <p:blipFill>
          <a:blip r:embed="rId5"/>
          <a:stretch>
            <a:fillRect/>
          </a:stretch>
        </p:blipFill>
        <p:spPr>
          <a:xfrm>
            <a:off x="3904465" y="1987470"/>
            <a:ext cx="3724275" cy="457200"/>
          </a:xfrm>
          <a:prstGeom prst="rect">
            <a:avLst/>
          </a:prstGeom>
        </p:spPr>
      </p:pic>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250EF536-4E16-424B-9C3A-87197275046A}"/>
                  </a:ext>
                </a:extLst>
              </p:cNvPr>
              <p:cNvSpPr/>
              <p:nvPr/>
            </p:nvSpPr>
            <p:spPr>
              <a:xfrm>
                <a:off x="1734104" y="4014913"/>
                <a:ext cx="9254604" cy="403124"/>
              </a:xfrm>
              <a:prstGeom prst="rect">
                <a:avLst/>
              </a:prstGeom>
            </p:spPr>
            <p:txBody>
              <a:bodyPr wrap="square">
                <a:spAutoFit/>
              </a:bodyPr>
              <a:lstStyle/>
              <a:p>
                <a14:m>
                  <m:oMath xmlns:m="http://schemas.openxmlformats.org/officeDocument/2006/math">
                    <m:sSub>
                      <m:sSubPr>
                        <m:ctrlPr>
                          <a:rPr lang="en-US" b="0" i="1" dirty="0" smtClean="0">
                            <a:solidFill>
                              <a:srgbClr val="000000"/>
                            </a:solidFill>
                            <a:latin typeface="Cambria Math" panose="02040503050406030204" pitchFamily="18" charset="0"/>
                            <a:cs typeface="Times New Roman" panose="02020603050405020304" pitchFamily="18" charset="0"/>
                          </a:rPr>
                        </m:ctrlPr>
                      </m:sSubPr>
                      <m:e>
                        <m:r>
                          <a:rPr lang="en-US" i="1" dirty="0" smtClean="0">
                            <a:solidFill>
                              <a:srgbClr val="000000"/>
                            </a:solidFill>
                            <a:latin typeface="Cambria Math" panose="02040503050406030204" pitchFamily="18" charset="0"/>
                            <a:cs typeface="Times New Roman" panose="02020603050405020304" pitchFamily="18" charset="0"/>
                          </a:rPr>
                          <m:t>𝑦</m:t>
                        </m:r>
                      </m:e>
                      <m:sub>
                        <m:r>
                          <a:rPr lang="en-US" i="1" dirty="0" smtClean="0">
                            <a:solidFill>
                              <a:srgbClr val="000000"/>
                            </a:solidFill>
                            <a:latin typeface="Cambria Math" panose="02040503050406030204" pitchFamily="18" charset="0"/>
                            <a:cs typeface="Times New Roman" panose="02020603050405020304" pitchFamily="18" charset="0"/>
                          </a:rPr>
                          <m:t>𝑖</m:t>
                        </m:r>
                        <m:r>
                          <a:rPr lang="en-US" b="0" i="1" dirty="0" smtClean="0">
                            <a:solidFill>
                              <a:srgbClr val="000000"/>
                            </a:solidFill>
                            <a:latin typeface="Cambria Math" panose="02040503050406030204" pitchFamily="18" charset="0"/>
                            <a:cs typeface="Times New Roman" panose="02020603050405020304" pitchFamily="18" charset="0"/>
                          </a:rPr>
                          <m:t>,</m:t>
                        </m:r>
                        <m:r>
                          <a:rPr lang="en-US" b="0" i="1" dirty="0" smtClean="0">
                            <a:solidFill>
                              <a:srgbClr val="000000"/>
                            </a:solidFill>
                            <a:latin typeface="Cambria Math" panose="02040503050406030204" pitchFamily="18" charset="0"/>
                            <a:cs typeface="Times New Roman" panose="02020603050405020304" pitchFamily="18" charset="0"/>
                          </a:rPr>
                          <m:t>𝑗</m:t>
                        </m:r>
                      </m:sub>
                    </m:sSub>
                  </m:oMath>
                </a14:m>
                <a:r>
                  <a:rPr lang="en-US" dirty="0">
                    <a:solidFill>
                      <a:srgbClr val="000000"/>
                    </a:solidFill>
                    <a:latin typeface="Times New Roman" panose="02020603050405020304" pitchFamily="18" charset="0"/>
                    <a:cs typeface="Times New Roman" panose="02020603050405020304" pitchFamily="18" charset="0"/>
                  </a:rPr>
                  <a:t> is the true label for class </a:t>
                </a:r>
                <a14:m>
                  <m:oMath xmlns:m="http://schemas.openxmlformats.org/officeDocument/2006/math">
                    <m:r>
                      <a:rPr lang="en-US" i="1" dirty="0" smtClean="0">
                        <a:solidFill>
                          <a:srgbClr val="000000"/>
                        </a:solidFill>
                        <a:latin typeface="Cambria Math" panose="02040503050406030204" pitchFamily="18" charset="0"/>
                        <a:cs typeface="Times New Roman" panose="02020603050405020304" pitchFamily="18" charset="0"/>
                      </a:rPr>
                      <m:t>𝑗</m:t>
                    </m:r>
                  </m:oMath>
                </a14:m>
                <a:r>
                  <a:rPr lang="en-US" dirty="0">
                    <a:solidFill>
                      <a:srgbClr val="000000"/>
                    </a:solidFill>
                    <a:latin typeface="Times New Roman" panose="02020603050405020304" pitchFamily="18" charset="0"/>
                    <a:cs typeface="Times New Roman" panose="02020603050405020304" pitchFamily="18" charset="0"/>
                  </a:rPr>
                  <a:t> of sample </a:t>
                </a:r>
                <a14:m>
                  <m:oMath xmlns:m="http://schemas.openxmlformats.org/officeDocument/2006/math">
                    <m:r>
                      <a:rPr lang="en-US" i="1" dirty="0" smtClean="0">
                        <a:solidFill>
                          <a:srgbClr val="000000"/>
                        </a:solidFill>
                        <a:latin typeface="Cambria Math" panose="02040503050406030204" pitchFamily="18" charset="0"/>
                        <a:cs typeface="Times New Roman" panose="02020603050405020304" pitchFamily="18" charset="0"/>
                      </a:rPr>
                      <m:t>𝑖</m:t>
                    </m:r>
                  </m:oMath>
                </a14:m>
                <a:r>
                  <a:rPr lang="en-US" dirty="0">
                    <a:solidFill>
                      <a:srgbClr val="000000"/>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b="0" i="1" dirty="0" smtClean="0">
                            <a:solidFill>
                              <a:srgbClr val="000000"/>
                            </a:solidFill>
                            <a:latin typeface="Cambria Math" panose="02040503050406030204" pitchFamily="18" charset="0"/>
                            <a:cs typeface="Times New Roman" panose="02020603050405020304" pitchFamily="18" charset="0"/>
                          </a:rPr>
                        </m:ctrlPr>
                      </m:sSubPr>
                      <m:e>
                        <m:acc>
                          <m:accPr>
                            <m:chr m:val="̂"/>
                            <m:ctrlPr>
                              <a:rPr lang="en-US" b="0" i="1" smtClean="0">
                                <a:solidFill>
                                  <a:srgbClr val="000000"/>
                                </a:solidFill>
                                <a:latin typeface="Cambria Math" panose="02040503050406030204" pitchFamily="18" charset="0"/>
                                <a:cs typeface="Times New Roman" panose="02020603050405020304" pitchFamily="18" charset="0"/>
                              </a:rPr>
                            </m:ctrlPr>
                          </m:accPr>
                          <m:e>
                            <m:r>
                              <a:rPr lang="en-US" b="0" i="1" smtClean="0">
                                <a:solidFill>
                                  <a:srgbClr val="000000"/>
                                </a:solidFill>
                                <a:latin typeface="Cambria Math" panose="02040503050406030204" pitchFamily="18" charset="0"/>
                                <a:cs typeface="Times New Roman" panose="02020603050405020304" pitchFamily="18" charset="0"/>
                              </a:rPr>
                              <m:t>𝑦</m:t>
                            </m:r>
                          </m:e>
                        </m:acc>
                      </m:e>
                      <m:sub>
                        <m:r>
                          <a:rPr lang="en-US" b="0" i="1" dirty="0" smtClean="0">
                            <a:solidFill>
                              <a:srgbClr val="000000"/>
                            </a:solidFill>
                            <a:latin typeface="Cambria Math" panose="02040503050406030204" pitchFamily="18" charset="0"/>
                            <a:cs typeface="Times New Roman" panose="02020603050405020304" pitchFamily="18" charset="0"/>
                          </a:rPr>
                          <m:t>𝑖</m:t>
                        </m:r>
                        <m:r>
                          <a:rPr lang="en-US" b="0" i="1" dirty="0" smtClean="0">
                            <a:solidFill>
                              <a:srgbClr val="000000"/>
                            </a:solidFill>
                            <a:latin typeface="Cambria Math" panose="02040503050406030204" pitchFamily="18" charset="0"/>
                            <a:cs typeface="Times New Roman" panose="02020603050405020304" pitchFamily="18" charset="0"/>
                          </a:rPr>
                          <m:t>,</m:t>
                        </m:r>
                        <m:r>
                          <a:rPr lang="en-US" b="0" i="1" dirty="0" smtClean="0">
                            <a:solidFill>
                              <a:srgbClr val="000000"/>
                            </a:solidFill>
                            <a:latin typeface="Cambria Math" panose="02040503050406030204" pitchFamily="18" charset="0"/>
                            <a:cs typeface="Times New Roman" panose="02020603050405020304" pitchFamily="18" charset="0"/>
                          </a:rPr>
                          <m:t>𝑗</m:t>
                        </m:r>
                      </m:sub>
                    </m:sSub>
                  </m:oMath>
                </a14:m>
                <a:r>
                  <a:rPr lang="en-US" dirty="0">
                    <a:solidFill>
                      <a:srgbClr val="000000"/>
                    </a:solidFill>
                    <a:latin typeface="Times New Roman" panose="02020603050405020304" pitchFamily="18" charset="0"/>
                    <a:cs typeface="Times New Roman" panose="02020603050405020304" pitchFamily="18" charset="0"/>
                  </a:rPr>
                  <a:t> is the predicted probability for class </a:t>
                </a:r>
                <a14:m>
                  <m:oMath xmlns:m="http://schemas.openxmlformats.org/officeDocument/2006/math">
                    <m:r>
                      <a:rPr lang="en-US" i="1" dirty="0" smtClean="0">
                        <a:solidFill>
                          <a:srgbClr val="000000"/>
                        </a:solidFill>
                        <a:latin typeface="Cambria Math" panose="02040503050406030204" pitchFamily="18" charset="0"/>
                        <a:cs typeface="Times New Roman" panose="02020603050405020304" pitchFamily="18" charset="0"/>
                      </a:rPr>
                      <m:t>𝑗</m:t>
                    </m:r>
                  </m:oMath>
                </a14:m>
                <a:r>
                  <a:rPr lang="en-US" dirty="0">
                    <a:solidFill>
                      <a:srgbClr val="000000"/>
                    </a:solidFill>
                    <a:latin typeface="Times New Roman" panose="02020603050405020304" pitchFamily="18" charset="0"/>
                    <a:cs typeface="Times New Roman" panose="02020603050405020304" pitchFamily="18" charset="0"/>
                  </a:rPr>
                  <a:t> of sample </a:t>
                </a:r>
                <a14:m>
                  <m:oMath xmlns:m="http://schemas.openxmlformats.org/officeDocument/2006/math">
                    <m:r>
                      <a:rPr lang="en-US" i="1" dirty="0" smtClean="0">
                        <a:solidFill>
                          <a:srgbClr val="000000"/>
                        </a:solidFill>
                        <a:latin typeface="Cambria Math" panose="02040503050406030204" pitchFamily="18" charset="0"/>
                        <a:cs typeface="Times New Roman" panose="02020603050405020304" pitchFamily="18" charset="0"/>
                      </a:rPr>
                      <m:t>𝑖</m:t>
                    </m:r>
                  </m:oMath>
                </a14:m>
                <a:endParaRPr lang="en-US" dirty="0">
                  <a:solidFill>
                    <a:srgbClr val="000000"/>
                  </a:solidFill>
                  <a:latin typeface="Times New Roman" panose="02020603050405020304" pitchFamily="18" charset="0"/>
                  <a:cs typeface="Times New Roman" panose="02020603050405020304" pitchFamily="18" charset="0"/>
                </a:endParaRPr>
              </a:p>
            </p:txBody>
          </p:sp>
        </mc:Choice>
        <mc:Fallback xmlns="">
          <p:sp>
            <p:nvSpPr>
              <p:cNvPr id="8" name="Rectangle 7">
                <a:extLst>
                  <a:ext uri="{FF2B5EF4-FFF2-40B4-BE49-F238E27FC236}">
                    <a16:creationId xmlns:a16="http://schemas.microsoft.com/office/drawing/2014/main" id="{250EF536-4E16-424B-9C3A-87197275046A}"/>
                  </a:ext>
                </a:extLst>
              </p:cNvPr>
              <p:cNvSpPr>
                <a:spLocks noRot="1" noChangeAspect="1" noMove="1" noResize="1" noEditPoints="1" noAdjustHandles="1" noChangeArrowheads="1" noChangeShapeType="1" noTextEdit="1"/>
              </p:cNvSpPr>
              <p:nvPr/>
            </p:nvSpPr>
            <p:spPr>
              <a:xfrm>
                <a:off x="1734104" y="4014913"/>
                <a:ext cx="9254604" cy="403124"/>
              </a:xfrm>
              <a:prstGeom prst="rect">
                <a:avLst/>
              </a:prstGeom>
              <a:blipFill>
                <a:blip r:embed="rId6"/>
                <a:stretch>
                  <a:fillRect t="-9091" b="-15152"/>
                </a:stretch>
              </a:blipFill>
            </p:spPr>
            <p:txBody>
              <a:bodyPr/>
              <a:lstStyle/>
              <a:p>
                <a:r>
                  <a:rPr lang="en-IN">
                    <a:noFill/>
                  </a:rPr>
                  <a:t> </a:t>
                </a:r>
              </a:p>
            </p:txBody>
          </p:sp>
        </mc:Fallback>
      </mc:AlternateContent>
      <p:sp>
        <p:nvSpPr>
          <p:cNvPr id="11" name="Rectangle 10">
            <a:extLst>
              <a:ext uri="{FF2B5EF4-FFF2-40B4-BE49-F238E27FC236}">
                <a16:creationId xmlns:a16="http://schemas.microsoft.com/office/drawing/2014/main" id="{AAC14467-FE5D-4A79-B537-C93199AAFC23}"/>
              </a:ext>
            </a:extLst>
          </p:cNvPr>
          <p:cNvSpPr/>
          <p:nvPr/>
        </p:nvSpPr>
        <p:spPr>
          <a:xfrm>
            <a:off x="2435441" y="4898194"/>
            <a:ext cx="6096000" cy="369332"/>
          </a:xfrm>
          <a:prstGeom prst="rect">
            <a:avLst/>
          </a:prstGeom>
        </p:spPr>
        <p:txBody>
          <a:bodyPr>
            <a:spAutoFit/>
          </a:bodyPr>
          <a:lstStyle/>
          <a:p>
            <a:pPr algn="ctr"/>
            <a:r>
              <a:rPr lang="en-IN" dirty="0">
                <a:solidFill>
                  <a:srgbClr val="000000"/>
                </a:solidFill>
                <a:latin typeface="Times New Roman" panose="02020603050405020304" pitchFamily="18" charset="0"/>
                <a:cs typeface="Times New Roman" panose="02020603050405020304" pitchFamily="18" charset="0"/>
              </a:rPr>
              <a:t>one-hot encoded</a:t>
            </a:r>
            <a:r>
              <a:rPr lang="en-IN" dirty="0">
                <a:latin typeface="Times New Roman" panose="02020603050405020304" pitchFamily="18" charset="0"/>
                <a:cs typeface="Times New Roman" panose="02020603050405020304" pitchFamily="18" charset="0"/>
              </a:rPr>
              <a:t> labels</a:t>
            </a:r>
          </a:p>
        </p:txBody>
      </p:sp>
    </p:spTree>
    <p:extLst>
      <p:ext uri="{BB962C8B-B14F-4D97-AF65-F5344CB8AC3E}">
        <p14:creationId xmlns:p14="http://schemas.microsoft.com/office/powerpoint/2010/main" val="8416899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dd142cfe-43d0-41e3-968a-028594e6764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38F7FAB95A2614DB1098EC2A37EB64B" ma:contentTypeVersion="18" ma:contentTypeDescription="Create a new document." ma:contentTypeScope="" ma:versionID="cd0642468b2be72555c812973f4350bd">
  <xsd:schema xmlns:xsd="http://www.w3.org/2001/XMLSchema" xmlns:xs="http://www.w3.org/2001/XMLSchema" xmlns:p="http://schemas.microsoft.com/office/2006/metadata/properties" xmlns:ns3="7e22c510-df86-4940-ba51-b99f96d0bcaf" xmlns:ns4="dd142cfe-43d0-41e3-968a-028594e67645" targetNamespace="http://schemas.microsoft.com/office/2006/metadata/properties" ma:root="true" ma:fieldsID="d5b76cfe33df054452544d393ebdfc23" ns3:_="" ns4:_="">
    <xsd:import namespace="7e22c510-df86-4940-ba51-b99f96d0bcaf"/>
    <xsd:import namespace="dd142cfe-43d0-41e3-968a-028594e6764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AutoKeyPoints" minOccurs="0"/>
                <xsd:element ref="ns4:MediaServiceKeyPoints" minOccurs="0"/>
                <xsd:element ref="ns4:MediaLengthInSeconds" minOccurs="0"/>
                <xsd:element ref="ns4:MediaServiceDateTaken" minOccurs="0"/>
                <xsd:element ref="ns4:MediaServiceLocation" minOccurs="0"/>
                <xsd:element ref="ns4:_activity" minOccurs="0"/>
                <xsd:element ref="ns4:MediaServiceObjectDetectorVersions" minOccurs="0"/>
                <xsd:element ref="ns4:MediaServiceSystemTags" minOccurs="0"/>
                <xsd:element ref="ns4: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e22c510-df86-4940-ba51-b99f96d0bca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d142cfe-43d0-41e3-968a-028594e6764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MediaLengthInSeconds" ma:hidden="true" ma:internalName="MediaLengthInSeconds" ma:readOnly="true">
      <xsd:simpleType>
        <xsd:restriction base="dms:Unknown"/>
      </xsd:simpleType>
    </xsd:element>
    <xsd:element name="MediaServiceDateTaken" ma:index="20" nillable="true" ma:displayName="MediaServiceDateTaken" ma:hidden="true" ma:internalName="MediaServiceDateTaken" ma:readOnly="true">
      <xsd:simpleType>
        <xsd:restriction base="dms:Text"/>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E7DCCA0-2202-46A2-9038-B80737C2232E}">
  <ds:schemaRefs>
    <ds:schemaRef ds:uri="http://schemas.microsoft.com/sharepoint/v3/contenttype/forms"/>
  </ds:schemaRefs>
</ds:datastoreItem>
</file>

<file path=customXml/itemProps2.xml><?xml version="1.0" encoding="utf-8"?>
<ds:datastoreItem xmlns:ds="http://schemas.openxmlformats.org/officeDocument/2006/customXml" ds:itemID="{507B6844-42D5-443A-A58F-A4B1AD85235F}">
  <ds:schemaRefs>
    <ds:schemaRef ds:uri="7e22c510-df86-4940-ba51-b99f96d0bcaf"/>
    <ds:schemaRef ds:uri="http://schemas.openxmlformats.org/package/2006/metadata/core-properties"/>
    <ds:schemaRef ds:uri="http://schemas.microsoft.com/office/2006/documentManagement/types"/>
    <ds:schemaRef ds:uri="http://purl.org/dc/terms/"/>
    <ds:schemaRef ds:uri="http://purl.org/dc/elements/1.1/"/>
    <ds:schemaRef ds:uri="http://purl.org/dc/dcmitype/"/>
    <ds:schemaRef ds:uri="dd142cfe-43d0-41e3-968a-028594e67645"/>
    <ds:schemaRef ds:uri="http://schemas.microsoft.com/office/infopath/2007/PartnerControl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A7997174-7C0D-423C-AE6B-B17E4ACEB8A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e22c510-df86-4940-ba51-b99f96d0bcaf"/>
    <ds:schemaRef ds:uri="dd142cfe-43d0-41e3-968a-028594e6764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815</TotalTime>
  <Words>651</Words>
  <Application>Microsoft Office PowerPoint</Application>
  <PresentationFormat>Widescreen</PresentationFormat>
  <Paragraphs>83</Paragraphs>
  <Slides>21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ＭＳ Ｐゴシック</vt:lpstr>
      <vt:lpstr>Arial</vt:lpstr>
      <vt:lpstr>Bahnschrift Light</vt:lpstr>
      <vt:lpstr>Calibri</vt:lpstr>
      <vt:lpstr>Calibri Light</vt:lpstr>
      <vt:lpstr>Cambria</vt:lpstr>
      <vt:lpstr>Cambria Math</vt:lpstr>
      <vt:lpstr>Times New Roman</vt:lpstr>
      <vt:lpstr>Office Theme</vt:lpstr>
      <vt:lpstr>An Introduction to Convolutional Neural Networks Understanding the Basics </vt:lpstr>
      <vt:lpstr>Basic Principles</vt:lpstr>
      <vt:lpstr>Components of CNN</vt:lpstr>
      <vt:lpstr>Convolutional Layers</vt:lpstr>
      <vt:lpstr>Pooling Layers</vt:lpstr>
      <vt:lpstr>Fully Connected Layers</vt:lpstr>
      <vt:lpstr>Activation Layers</vt:lpstr>
      <vt:lpstr>Backpropagation</vt:lpstr>
      <vt:lpstr>Various Loss Functions</vt:lpstr>
      <vt:lpstr>One-hot Encoding</vt:lpstr>
      <vt:lpstr>Hyperparameters</vt:lpstr>
      <vt:lpstr>Hyperparameters</vt:lpstr>
      <vt:lpstr>Optimizers</vt:lpstr>
      <vt:lpstr>Optimizers</vt:lpstr>
      <vt:lpstr>Dropout Layers</vt:lpstr>
      <vt:lpstr>Batch Normalization Layers</vt:lpstr>
      <vt:lpstr>LeNet</vt:lpstr>
      <vt:lpstr>Alexnet</vt:lpstr>
      <vt:lpstr>VGG-16</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Correct Approach to ML</dc:title>
  <dc:creator>Anirban Dasgupta</dc:creator>
  <cp:lastModifiedBy>Anirban Dasgupta </cp:lastModifiedBy>
  <cp:revision>61</cp:revision>
  <dcterms:created xsi:type="dcterms:W3CDTF">2021-06-10T04:42:03Z</dcterms:created>
  <dcterms:modified xsi:type="dcterms:W3CDTF">2025-01-06T17:07:41Z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0x010100D38F7FAB95A2614DB1098EC2A37EB64B</vt:lpwstr>
  </property>
</Properties>
</file>