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4" autoAdjust="0"/>
    <p:restoredTop sz="94660"/>
  </p:normalViewPr>
  <p:slideViewPr>
    <p:cSldViewPr snapToGrid="0">
      <p:cViewPr varScale="1">
        <p:scale>
          <a:sx n="52" d="100"/>
          <a:sy n="52" d="100"/>
        </p:scale>
        <p:origin x="9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7C85C4-957B-45E5-9C31-9984F292C1CB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99FE40-8D8C-4ABF-AA1F-D6AE9DA771C7}">
      <dgm:prSet/>
      <dgm:spPr/>
      <dgm:t>
        <a:bodyPr/>
        <a:lstStyle/>
        <a:p>
          <a:r>
            <a:rPr lang="en-US"/>
            <a:t>Phase 1</a:t>
          </a:r>
        </a:p>
      </dgm:t>
    </dgm:pt>
    <dgm:pt modelId="{077E72AC-6CE0-4449-A331-4A7906E247EF}" type="parTrans" cxnId="{CAD01DF9-7DC3-4070-BC64-4AABC9A43455}">
      <dgm:prSet/>
      <dgm:spPr/>
      <dgm:t>
        <a:bodyPr/>
        <a:lstStyle/>
        <a:p>
          <a:endParaRPr lang="en-US"/>
        </a:p>
      </dgm:t>
    </dgm:pt>
    <dgm:pt modelId="{FD1A48F3-5332-4562-A5EE-2319B283CCA6}" type="sibTrans" cxnId="{CAD01DF9-7DC3-4070-BC64-4AABC9A43455}">
      <dgm:prSet/>
      <dgm:spPr/>
      <dgm:t>
        <a:bodyPr/>
        <a:lstStyle/>
        <a:p>
          <a:endParaRPr lang="en-US"/>
        </a:p>
      </dgm:t>
    </dgm:pt>
    <dgm:pt modelId="{27AC9DFD-8F82-491D-97B2-80B4DFCA8247}">
      <dgm:prSet/>
      <dgm:spPr/>
      <dgm:t>
        <a:bodyPr/>
        <a:lstStyle/>
        <a:p>
          <a:r>
            <a:rPr lang="en-US"/>
            <a:t>Basic TCP Communication (Python socket).</a:t>
          </a:r>
        </a:p>
      </dgm:t>
    </dgm:pt>
    <dgm:pt modelId="{9B6FAFB1-EEC5-4E7D-8366-8635BE15DC08}" type="parTrans" cxnId="{F0B431C1-A955-4459-9DF9-461B85309D2C}">
      <dgm:prSet/>
      <dgm:spPr/>
      <dgm:t>
        <a:bodyPr/>
        <a:lstStyle/>
        <a:p>
          <a:endParaRPr lang="en-US"/>
        </a:p>
      </dgm:t>
    </dgm:pt>
    <dgm:pt modelId="{7D550C12-9AFA-4BE6-84D0-43139AFF192E}" type="sibTrans" cxnId="{F0B431C1-A955-4459-9DF9-461B85309D2C}">
      <dgm:prSet/>
      <dgm:spPr/>
      <dgm:t>
        <a:bodyPr/>
        <a:lstStyle/>
        <a:p>
          <a:endParaRPr lang="en-US"/>
        </a:p>
      </dgm:t>
    </dgm:pt>
    <dgm:pt modelId="{74577008-24AA-49DF-A684-D06D65EB3C5E}">
      <dgm:prSet/>
      <dgm:spPr/>
      <dgm:t>
        <a:bodyPr/>
        <a:lstStyle/>
        <a:p>
          <a:r>
            <a:rPr lang="en-US"/>
            <a:t>Phase 2</a:t>
          </a:r>
        </a:p>
      </dgm:t>
    </dgm:pt>
    <dgm:pt modelId="{A0D9DD59-0D95-484F-8CC3-46F2C0B7DAE5}" type="parTrans" cxnId="{42F09EEE-1255-4D81-835B-FAB995976217}">
      <dgm:prSet/>
      <dgm:spPr/>
      <dgm:t>
        <a:bodyPr/>
        <a:lstStyle/>
        <a:p>
          <a:endParaRPr lang="en-US"/>
        </a:p>
      </dgm:t>
    </dgm:pt>
    <dgm:pt modelId="{FF96BAF9-2EC5-4C18-9C72-EC4D83230282}" type="sibTrans" cxnId="{42F09EEE-1255-4D81-835B-FAB995976217}">
      <dgm:prSet/>
      <dgm:spPr/>
      <dgm:t>
        <a:bodyPr/>
        <a:lstStyle/>
        <a:p>
          <a:endParaRPr lang="en-US"/>
        </a:p>
      </dgm:t>
    </dgm:pt>
    <dgm:pt modelId="{C64498C4-7CB8-4BFB-9364-6A5BCECB9AC2}">
      <dgm:prSet/>
      <dgm:spPr/>
      <dgm:t>
        <a:bodyPr/>
        <a:lstStyle/>
        <a:p>
          <a:r>
            <a:rPr lang="en-US"/>
            <a:t>File Monitoring (watchdog/inotify).</a:t>
          </a:r>
        </a:p>
      </dgm:t>
    </dgm:pt>
    <dgm:pt modelId="{2C46C56D-F9EC-4620-B6E6-286D10F3344E}" type="parTrans" cxnId="{C724CD83-028F-45F9-BA4E-51E05A814786}">
      <dgm:prSet/>
      <dgm:spPr/>
      <dgm:t>
        <a:bodyPr/>
        <a:lstStyle/>
        <a:p>
          <a:endParaRPr lang="en-US"/>
        </a:p>
      </dgm:t>
    </dgm:pt>
    <dgm:pt modelId="{A2815254-D372-46FA-A8D5-39878A9090CA}" type="sibTrans" cxnId="{C724CD83-028F-45F9-BA4E-51E05A814786}">
      <dgm:prSet/>
      <dgm:spPr/>
      <dgm:t>
        <a:bodyPr/>
        <a:lstStyle/>
        <a:p>
          <a:endParaRPr lang="en-US"/>
        </a:p>
      </dgm:t>
    </dgm:pt>
    <dgm:pt modelId="{65C1C2FE-357E-4460-B84B-695FB71B6117}">
      <dgm:prSet/>
      <dgm:spPr/>
      <dgm:t>
        <a:bodyPr/>
        <a:lstStyle/>
        <a:p>
          <a:r>
            <a:rPr lang="en-US"/>
            <a:t>Phase 3</a:t>
          </a:r>
        </a:p>
      </dgm:t>
    </dgm:pt>
    <dgm:pt modelId="{E07B3F10-0A7D-4E61-8A9D-92C75F0CF583}" type="parTrans" cxnId="{CA597EAC-34B7-4636-AABD-17DE82CAFFB7}">
      <dgm:prSet/>
      <dgm:spPr/>
      <dgm:t>
        <a:bodyPr/>
        <a:lstStyle/>
        <a:p>
          <a:endParaRPr lang="en-US"/>
        </a:p>
      </dgm:t>
    </dgm:pt>
    <dgm:pt modelId="{0F556610-9DA8-4414-AFD2-71F57F13CB4D}" type="sibTrans" cxnId="{CA597EAC-34B7-4636-AABD-17DE82CAFFB7}">
      <dgm:prSet/>
      <dgm:spPr/>
      <dgm:t>
        <a:bodyPr/>
        <a:lstStyle/>
        <a:p>
          <a:endParaRPr lang="en-US"/>
        </a:p>
      </dgm:t>
    </dgm:pt>
    <dgm:pt modelId="{412250D5-BB03-4CF6-B698-A25C0EACE004}">
      <dgm:prSet/>
      <dgm:spPr/>
      <dgm:t>
        <a:bodyPr/>
        <a:lstStyle/>
        <a:p>
          <a:r>
            <a:rPr lang="en-US"/>
            <a:t>File Transfer Protocol (Upload/Download).</a:t>
          </a:r>
        </a:p>
      </dgm:t>
    </dgm:pt>
    <dgm:pt modelId="{CE1F37BC-17F8-4AA9-85B5-A832DC0F7436}" type="parTrans" cxnId="{76E8ECEB-F070-4AC1-BDB0-1836766A53C1}">
      <dgm:prSet/>
      <dgm:spPr/>
      <dgm:t>
        <a:bodyPr/>
        <a:lstStyle/>
        <a:p>
          <a:endParaRPr lang="en-US"/>
        </a:p>
      </dgm:t>
    </dgm:pt>
    <dgm:pt modelId="{D1CBEA42-E0B4-4469-ACD1-549F3CBE0203}" type="sibTrans" cxnId="{76E8ECEB-F070-4AC1-BDB0-1836766A53C1}">
      <dgm:prSet/>
      <dgm:spPr/>
      <dgm:t>
        <a:bodyPr/>
        <a:lstStyle/>
        <a:p>
          <a:endParaRPr lang="en-US"/>
        </a:p>
      </dgm:t>
    </dgm:pt>
    <dgm:pt modelId="{0B8C18BB-A273-4F5B-A1E7-3A9F6A9D3CFF}">
      <dgm:prSet/>
      <dgm:spPr/>
      <dgm:t>
        <a:bodyPr/>
        <a:lstStyle/>
        <a:p>
          <a:r>
            <a:rPr lang="en-US"/>
            <a:t>Phase 4</a:t>
          </a:r>
        </a:p>
      </dgm:t>
    </dgm:pt>
    <dgm:pt modelId="{F3D18DB4-39B4-43A9-BDAF-B8277D031598}" type="parTrans" cxnId="{2BA33255-7B3F-48DE-8A81-22BB813B8BDC}">
      <dgm:prSet/>
      <dgm:spPr/>
      <dgm:t>
        <a:bodyPr/>
        <a:lstStyle/>
        <a:p>
          <a:endParaRPr lang="en-US"/>
        </a:p>
      </dgm:t>
    </dgm:pt>
    <dgm:pt modelId="{CABA4006-6917-4763-8DFB-358B9B339EC7}" type="sibTrans" cxnId="{2BA33255-7B3F-48DE-8A81-22BB813B8BDC}">
      <dgm:prSet/>
      <dgm:spPr/>
      <dgm:t>
        <a:bodyPr/>
        <a:lstStyle/>
        <a:p>
          <a:endParaRPr lang="en-US"/>
        </a:p>
      </dgm:t>
    </dgm:pt>
    <dgm:pt modelId="{55142033-550C-40E7-8D76-31B471F86B2F}">
      <dgm:prSet/>
      <dgm:spPr/>
      <dgm:t>
        <a:bodyPr/>
        <a:lstStyle/>
        <a:p>
          <a:r>
            <a:rPr lang="en-US"/>
            <a:t>Security (Login/Permissions).</a:t>
          </a:r>
        </a:p>
      </dgm:t>
    </dgm:pt>
    <dgm:pt modelId="{D0645D2C-BAB2-47EA-9F0B-FE9CB86A0855}" type="parTrans" cxnId="{48F9DC8E-2494-4A66-A561-6716B4804F95}">
      <dgm:prSet/>
      <dgm:spPr/>
      <dgm:t>
        <a:bodyPr/>
        <a:lstStyle/>
        <a:p>
          <a:endParaRPr lang="en-US"/>
        </a:p>
      </dgm:t>
    </dgm:pt>
    <dgm:pt modelId="{1E2CAFEB-059B-40B2-9EAA-B2E547272136}" type="sibTrans" cxnId="{48F9DC8E-2494-4A66-A561-6716B4804F95}">
      <dgm:prSet/>
      <dgm:spPr/>
      <dgm:t>
        <a:bodyPr/>
        <a:lstStyle/>
        <a:p>
          <a:endParaRPr lang="en-US"/>
        </a:p>
      </dgm:t>
    </dgm:pt>
    <dgm:pt modelId="{1C6BE4EE-90BA-4AED-BDF2-AFB07DC43BFE}">
      <dgm:prSet/>
      <dgm:spPr/>
      <dgm:t>
        <a:bodyPr/>
        <a:lstStyle/>
        <a:p>
          <a:r>
            <a:rPr lang="en-US"/>
            <a:t>Phase 5</a:t>
          </a:r>
        </a:p>
      </dgm:t>
    </dgm:pt>
    <dgm:pt modelId="{F7965F06-3C6F-4FBE-977E-1D3D006FF0B7}" type="parTrans" cxnId="{50B4B2BC-0423-4B3C-B6A8-1BEDC1378FBE}">
      <dgm:prSet/>
      <dgm:spPr/>
      <dgm:t>
        <a:bodyPr/>
        <a:lstStyle/>
        <a:p>
          <a:endParaRPr lang="en-US"/>
        </a:p>
      </dgm:t>
    </dgm:pt>
    <dgm:pt modelId="{D5F83E29-B1E3-4327-A082-078151B9A1AE}" type="sibTrans" cxnId="{50B4B2BC-0423-4B3C-B6A8-1BEDC1378FBE}">
      <dgm:prSet/>
      <dgm:spPr/>
      <dgm:t>
        <a:bodyPr/>
        <a:lstStyle/>
        <a:p>
          <a:endParaRPr lang="en-US"/>
        </a:p>
      </dgm:t>
    </dgm:pt>
    <dgm:pt modelId="{0279E298-777F-4422-82DD-16AC819242FC}">
      <dgm:prSet/>
      <dgm:spPr/>
      <dgm:t>
        <a:bodyPr/>
        <a:lstStyle/>
        <a:p>
          <a:r>
            <a:rPr lang="en-US"/>
            <a:t>Conflict Resolution (Timestamps).</a:t>
          </a:r>
        </a:p>
      </dgm:t>
    </dgm:pt>
    <dgm:pt modelId="{5F7E68BD-7929-4FB4-BE7C-F0F7586E0587}" type="parTrans" cxnId="{E322599C-581C-4AB6-9F0A-B90FCA5C6133}">
      <dgm:prSet/>
      <dgm:spPr/>
      <dgm:t>
        <a:bodyPr/>
        <a:lstStyle/>
        <a:p>
          <a:endParaRPr lang="en-US"/>
        </a:p>
      </dgm:t>
    </dgm:pt>
    <dgm:pt modelId="{8F601946-B703-4631-B9DE-EF1EC090A900}" type="sibTrans" cxnId="{E322599C-581C-4AB6-9F0A-B90FCA5C6133}">
      <dgm:prSet/>
      <dgm:spPr/>
      <dgm:t>
        <a:bodyPr/>
        <a:lstStyle/>
        <a:p>
          <a:endParaRPr lang="en-US"/>
        </a:p>
      </dgm:t>
    </dgm:pt>
    <dgm:pt modelId="{47B04BBC-D902-422E-AF8A-0B18D4552099}" type="pres">
      <dgm:prSet presAssocID="{FC7C85C4-957B-45E5-9C31-9984F292C1CB}" presName="Name0" presStyleCnt="0">
        <dgm:presLayoutVars>
          <dgm:dir/>
          <dgm:animLvl val="lvl"/>
          <dgm:resizeHandles val="exact"/>
        </dgm:presLayoutVars>
      </dgm:prSet>
      <dgm:spPr/>
    </dgm:pt>
    <dgm:pt modelId="{94E5D8C1-A2FB-4146-BCBB-8A1245BD7F03}" type="pres">
      <dgm:prSet presAssocID="{1C6BE4EE-90BA-4AED-BDF2-AFB07DC43BFE}" presName="boxAndChildren" presStyleCnt="0"/>
      <dgm:spPr/>
    </dgm:pt>
    <dgm:pt modelId="{71DD7564-A994-45B2-A75A-614E1B826A17}" type="pres">
      <dgm:prSet presAssocID="{1C6BE4EE-90BA-4AED-BDF2-AFB07DC43BFE}" presName="parentTextBox" presStyleLbl="alignNode1" presStyleIdx="0" presStyleCnt="5"/>
      <dgm:spPr/>
    </dgm:pt>
    <dgm:pt modelId="{734EB27F-5FC8-4F33-A66F-F1115C583003}" type="pres">
      <dgm:prSet presAssocID="{1C6BE4EE-90BA-4AED-BDF2-AFB07DC43BFE}" presName="descendantBox" presStyleLbl="bgAccFollowNode1" presStyleIdx="0" presStyleCnt="5"/>
      <dgm:spPr/>
    </dgm:pt>
    <dgm:pt modelId="{76ECCF3B-574E-4B86-8B7B-44AD02705601}" type="pres">
      <dgm:prSet presAssocID="{CABA4006-6917-4763-8DFB-358B9B339EC7}" presName="sp" presStyleCnt="0"/>
      <dgm:spPr/>
    </dgm:pt>
    <dgm:pt modelId="{691807B7-7B6C-430F-9680-C712D1BA6084}" type="pres">
      <dgm:prSet presAssocID="{0B8C18BB-A273-4F5B-A1E7-3A9F6A9D3CFF}" presName="arrowAndChildren" presStyleCnt="0"/>
      <dgm:spPr/>
    </dgm:pt>
    <dgm:pt modelId="{8EB0C7A1-6989-4E47-A313-BB4E668DADAE}" type="pres">
      <dgm:prSet presAssocID="{0B8C18BB-A273-4F5B-A1E7-3A9F6A9D3CFF}" presName="parentTextArrow" presStyleLbl="node1" presStyleIdx="0" presStyleCnt="0"/>
      <dgm:spPr/>
    </dgm:pt>
    <dgm:pt modelId="{8D5F80BF-85AA-497E-A7F8-8000229AA0D6}" type="pres">
      <dgm:prSet presAssocID="{0B8C18BB-A273-4F5B-A1E7-3A9F6A9D3CFF}" presName="arrow" presStyleLbl="alignNode1" presStyleIdx="1" presStyleCnt="5"/>
      <dgm:spPr/>
    </dgm:pt>
    <dgm:pt modelId="{BF213890-289B-41F9-BBD0-AFE6FB3C8B9F}" type="pres">
      <dgm:prSet presAssocID="{0B8C18BB-A273-4F5B-A1E7-3A9F6A9D3CFF}" presName="descendantArrow" presStyleLbl="bgAccFollowNode1" presStyleIdx="1" presStyleCnt="5"/>
      <dgm:spPr/>
    </dgm:pt>
    <dgm:pt modelId="{F92F478B-E41A-44F2-8C5C-2A5FF2EF5043}" type="pres">
      <dgm:prSet presAssocID="{0F556610-9DA8-4414-AFD2-71F57F13CB4D}" presName="sp" presStyleCnt="0"/>
      <dgm:spPr/>
    </dgm:pt>
    <dgm:pt modelId="{E8E7373F-F4FF-4FAC-8F53-B58FFDC75044}" type="pres">
      <dgm:prSet presAssocID="{65C1C2FE-357E-4460-B84B-695FB71B6117}" presName="arrowAndChildren" presStyleCnt="0"/>
      <dgm:spPr/>
    </dgm:pt>
    <dgm:pt modelId="{9325C61B-4E20-4CAB-9FCE-7C5045CB5F40}" type="pres">
      <dgm:prSet presAssocID="{65C1C2FE-357E-4460-B84B-695FB71B6117}" presName="parentTextArrow" presStyleLbl="node1" presStyleIdx="0" presStyleCnt="0"/>
      <dgm:spPr/>
    </dgm:pt>
    <dgm:pt modelId="{42D73BDB-17ED-412B-8111-5C2B9E397D15}" type="pres">
      <dgm:prSet presAssocID="{65C1C2FE-357E-4460-B84B-695FB71B6117}" presName="arrow" presStyleLbl="alignNode1" presStyleIdx="2" presStyleCnt="5"/>
      <dgm:spPr/>
    </dgm:pt>
    <dgm:pt modelId="{1CA77953-D713-46E5-90E5-2ADCFEE2BC8D}" type="pres">
      <dgm:prSet presAssocID="{65C1C2FE-357E-4460-B84B-695FB71B6117}" presName="descendantArrow" presStyleLbl="bgAccFollowNode1" presStyleIdx="2" presStyleCnt="5"/>
      <dgm:spPr/>
    </dgm:pt>
    <dgm:pt modelId="{82FFE408-209A-487E-B89D-F1CA14C65576}" type="pres">
      <dgm:prSet presAssocID="{FF96BAF9-2EC5-4C18-9C72-EC4D83230282}" presName="sp" presStyleCnt="0"/>
      <dgm:spPr/>
    </dgm:pt>
    <dgm:pt modelId="{F6CADDA6-7CC6-4D59-87CB-B5CAD268AF6C}" type="pres">
      <dgm:prSet presAssocID="{74577008-24AA-49DF-A684-D06D65EB3C5E}" presName="arrowAndChildren" presStyleCnt="0"/>
      <dgm:spPr/>
    </dgm:pt>
    <dgm:pt modelId="{93A2E76B-4070-48E0-B068-CBCFD481C93B}" type="pres">
      <dgm:prSet presAssocID="{74577008-24AA-49DF-A684-D06D65EB3C5E}" presName="parentTextArrow" presStyleLbl="node1" presStyleIdx="0" presStyleCnt="0"/>
      <dgm:spPr/>
    </dgm:pt>
    <dgm:pt modelId="{D04D7EA4-8775-4A30-A956-1B8B656103C2}" type="pres">
      <dgm:prSet presAssocID="{74577008-24AA-49DF-A684-D06D65EB3C5E}" presName="arrow" presStyleLbl="alignNode1" presStyleIdx="3" presStyleCnt="5"/>
      <dgm:spPr/>
    </dgm:pt>
    <dgm:pt modelId="{268FE41B-39A0-4F2C-95A9-67F0A48CB592}" type="pres">
      <dgm:prSet presAssocID="{74577008-24AA-49DF-A684-D06D65EB3C5E}" presName="descendantArrow" presStyleLbl="bgAccFollowNode1" presStyleIdx="3" presStyleCnt="5"/>
      <dgm:spPr/>
    </dgm:pt>
    <dgm:pt modelId="{358BD20A-47D8-4304-B7CC-342813F88DFC}" type="pres">
      <dgm:prSet presAssocID="{FD1A48F3-5332-4562-A5EE-2319B283CCA6}" presName="sp" presStyleCnt="0"/>
      <dgm:spPr/>
    </dgm:pt>
    <dgm:pt modelId="{67DC1E73-5265-47EA-B820-EF2BDCE525C1}" type="pres">
      <dgm:prSet presAssocID="{6299FE40-8D8C-4ABF-AA1F-D6AE9DA771C7}" presName="arrowAndChildren" presStyleCnt="0"/>
      <dgm:spPr/>
    </dgm:pt>
    <dgm:pt modelId="{787396AE-41D1-4DCD-8699-36ACB1A092A2}" type="pres">
      <dgm:prSet presAssocID="{6299FE40-8D8C-4ABF-AA1F-D6AE9DA771C7}" presName="parentTextArrow" presStyleLbl="node1" presStyleIdx="0" presStyleCnt="0"/>
      <dgm:spPr/>
    </dgm:pt>
    <dgm:pt modelId="{1572F951-C444-4F90-B538-5ABA81EBB266}" type="pres">
      <dgm:prSet presAssocID="{6299FE40-8D8C-4ABF-AA1F-D6AE9DA771C7}" presName="arrow" presStyleLbl="alignNode1" presStyleIdx="4" presStyleCnt="5"/>
      <dgm:spPr/>
    </dgm:pt>
    <dgm:pt modelId="{B9604EC4-6E07-4F01-B3E4-7C1CA66BD82C}" type="pres">
      <dgm:prSet presAssocID="{6299FE40-8D8C-4ABF-AA1F-D6AE9DA771C7}" presName="descendantArrow" presStyleLbl="bgAccFollowNode1" presStyleIdx="4" presStyleCnt="5"/>
      <dgm:spPr/>
    </dgm:pt>
  </dgm:ptLst>
  <dgm:cxnLst>
    <dgm:cxn modelId="{3D13D902-5E91-4814-BAF9-2909902E7DD5}" type="presOf" srcId="{65C1C2FE-357E-4460-B84B-695FB71B6117}" destId="{9325C61B-4E20-4CAB-9FCE-7C5045CB5F40}" srcOrd="0" destOrd="0" presId="urn:microsoft.com/office/officeart/2016/7/layout/VerticalDownArrowProcess"/>
    <dgm:cxn modelId="{940C4907-0598-468C-A725-247578A8DAAC}" type="presOf" srcId="{6299FE40-8D8C-4ABF-AA1F-D6AE9DA771C7}" destId="{1572F951-C444-4F90-B538-5ABA81EBB266}" srcOrd="1" destOrd="0" presId="urn:microsoft.com/office/officeart/2016/7/layout/VerticalDownArrowProcess"/>
    <dgm:cxn modelId="{06E06634-6C60-4493-A888-F1A7BD3C1FE1}" type="presOf" srcId="{74577008-24AA-49DF-A684-D06D65EB3C5E}" destId="{93A2E76B-4070-48E0-B068-CBCFD481C93B}" srcOrd="0" destOrd="0" presId="urn:microsoft.com/office/officeart/2016/7/layout/VerticalDownArrowProcess"/>
    <dgm:cxn modelId="{DD15C036-925F-466F-8D96-986D5D2FAED4}" type="presOf" srcId="{FC7C85C4-957B-45E5-9C31-9984F292C1CB}" destId="{47B04BBC-D902-422E-AF8A-0B18D4552099}" srcOrd="0" destOrd="0" presId="urn:microsoft.com/office/officeart/2016/7/layout/VerticalDownArrowProcess"/>
    <dgm:cxn modelId="{8891DC3A-1D27-498C-BD4C-6F121163C895}" type="presOf" srcId="{6299FE40-8D8C-4ABF-AA1F-D6AE9DA771C7}" destId="{787396AE-41D1-4DCD-8699-36ACB1A092A2}" srcOrd="0" destOrd="0" presId="urn:microsoft.com/office/officeart/2016/7/layout/VerticalDownArrowProcess"/>
    <dgm:cxn modelId="{9C8FE15E-6862-4A75-9B82-7E6C109182E1}" type="presOf" srcId="{55142033-550C-40E7-8D76-31B471F86B2F}" destId="{BF213890-289B-41F9-BBD0-AFE6FB3C8B9F}" srcOrd="0" destOrd="0" presId="urn:microsoft.com/office/officeart/2016/7/layout/VerticalDownArrowProcess"/>
    <dgm:cxn modelId="{5F37526B-0F53-4219-BBF1-166EA5A99E34}" type="presOf" srcId="{C64498C4-7CB8-4BFB-9364-6A5BCECB9AC2}" destId="{268FE41B-39A0-4F2C-95A9-67F0A48CB592}" srcOrd="0" destOrd="0" presId="urn:microsoft.com/office/officeart/2016/7/layout/VerticalDownArrowProcess"/>
    <dgm:cxn modelId="{86534950-5849-4ADA-A66D-8450AC019DE9}" type="presOf" srcId="{74577008-24AA-49DF-A684-D06D65EB3C5E}" destId="{D04D7EA4-8775-4A30-A956-1B8B656103C2}" srcOrd="1" destOrd="0" presId="urn:microsoft.com/office/officeart/2016/7/layout/VerticalDownArrowProcess"/>
    <dgm:cxn modelId="{BB877152-2EB0-4F57-882C-98F14F3D0E4D}" type="presOf" srcId="{0B8C18BB-A273-4F5B-A1E7-3A9F6A9D3CFF}" destId="{8D5F80BF-85AA-497E-A7F8-8000229AA0D6}" srcOrd="1" destOrd="0" presId="urn:microsoft.com/office/officeart/2016/7/layout/VerticalDownArrowProcess"/>
    <dgm:cxn modelId="{2BA33255-7B3F-48DE-8A81-22BB813B8BDC}" srcId="{FC7C85C4-957B-45E5-9C31-9984F292C1CB}" destId="{0B8C18BB-A273-4F5B-A1E7-3A9F6A9D3CFF}" srcOrd="3" destOrd="0" parTransId="{F3D18DB4-39B4-43A9-BDAF-B8277D031598}" sibTransId="{CABA4006-6917-4763-8DFB-358B9B339EC7}"/>
    <dgm:cxn modelId="{62288E82-6F9B-445C-A7F4-8AB338E0DD99}" type="presOf" srcId="{0B8C18BB-A273-4F5B-A1E7-3A9F6A9D3CFF}" destId="{8EB0C7A1-6989-4E47-A313-BB4E668DADAE}" srcOrd="0" destOrd="0" presId="urn:microsoft.com/office/officeart/2016/7/layout/VerticalDownArrowProcess"/>
    <dgm:cxn modelId="{C724CD83-028F-45F9-BA4E-51E05A814786}" srcId="{74577008-24AA-49DF-A684-D06D65EB3C5E}" destId="{C64498C4-7CB8-4BFB-9364-6A5BCECB9AC2}" srcOrd="0" destOrd="0" parTransId="{2C46C56D-F9EC-4620-B6E6-286D10F3344E}" sibTransId="{A2815254-D372-46FA-A8D5-39878A9090CA}"/>
    <dgm:cxn modelId="{367E1D87-7D11-4082-89D4-25F09C3C7334}" type="presOf" srcId="{412250D5-BB03-4CF6-B698-A25C0EACE004}" destId="{1CA77953-D713-46E5-90E5-2ADCFEE2BC8D}" srcOrd="0" destOrd="0" presId="urn:microsoft.com/office/officeart/2016/7/layout/VerticalDownArrowProcess"/>
    <dgm:cxn modelId="{48F9DC8E-2494-4A66-A561-6716B4804F95}" srcId="{0B8C18BB-A273-4F5B-A1E7-3A9F6A9D3CFF}" destId="{55142033-550C-40E7-8D76-31B471F86B2F}" srcOrd="0" destOrd="0" parTransId="{D0645D2C-BAB2-47EA-9F0B-FE9CB86A0855}" sibTransId="{1E2CAFEB-059B-40B2-9EAA-B2E547272136}"/>
    <dgm:cxn modelId="{00FFB79B-D623-4810-8FED-D9072C7ECBE8}" type="presOf" srcId="{0279E298-777F-4422-82DD-16AC819242FC}" destId="{734EB27F-5FC8-4F33-A66F-F1115C583003}" srcOrd="0" destOrd="0" presId="urn:microsoft.com/office/officeart/2016/7/layout/VerticalDownArrowProcess"/>
    <dgm:cxn modelId="{E322599C-581C-4AB6-9F0A-B90FCA5C6133}" srcId="{1C6BE4EE-90BA-4AED-BDF2-AFB07DC43BFE}" destId="{0279E298-777F-4422-82DD-16AC819242FC}" srcOrd="0" destOrd="0" parTransId="{5F7E68BD-7929-4FB4-BE7C-F0F7586E0587}" sibTransId="{8F601946-B703-4631-B9DE-EF1EC090A900}"/>
    <dgm:cxn modelId="{3B8154A3-FCB8-4D6A-852A-3EE0D4DB9E7C}" type="presOf" srcId="{27AC9DFD-8F82-491D-97B2-80B4DFCA8247}" destId="{B9604EC4-6E07-4F01-B3E4-7C1CA66BD82C}" srcOrd="0" destOrd="0" presId="urn:microsoft.com/office/officeart/2016/7/layout/VerticalDownArrowProcess"/>
    <dgm:cxn modelId="{CA597EAC-34B7-4636-AABD-17DE82CAFFB7}" srcId="{FC7C85C4-957B-45E5-9C31-9984F292C1CB}" destId="{65C1C2FE-357E-4460-B84B-695FB71B6117}" srcOrd="2" destOrd="0" parTransId="{E07B3F10-0A7D-4E61-8A9D-92C75F0CF583}" sibTransId="{0F556610-9DA8-4414-AFD2-71F57F13CB4D}"/>
    <dgm:cxn modelId="{A71443B3-43DE-49E8-89B6-5D7022700906}" type="presOf" srcId="{1C6BE4EE-90BA-4AED-BDF2-AFB07DC43BFE}" destId="{71DD7564-A994-45B2-A75A-614E1B826A17}" srcOrd="0" destOrd="0" presId="urn:microsoft.com/office/officeart/2016/7/layout/VerticalDownArrowProcess"/>
    <dgm:cxn modelId="{50B4B2BC-0423-4B3C-B6A8-1BEDC1378FBE}" srcId="{FC7C85C4-957B-45E5-9C31-9984F292C1CB}" destId="{1C6BE4EE-90BA-4AED-BDF2-AFB07DC43BFE}" srcOrd="4" destOrd="0" parTransId="{F7965F06-3C6F-4FBE-977E-1D3D006FF0B7}" sibTransId="{D5F83E29-B1E3-4327-A082-078151B9A1AE}"/>
    <dgm:cxn modelId="{333B14C0-3B5F-4986-95B7-E52FA674FCF4}" type="presOf" srcId="{65C1C2FE-357E-4460-B84B-695FB71B6117}" destId="{42D73BDB-17ED-412B-8111-5C2B9E397D15}" srcOrd="1" destOrd="0" presId="urn:microsoft.com/office/officeart/2016/7/layout/VerticalDownArrowProcess"/>
    <dgm:cxn modelId="{F0B431C1-A955-4459-9DF9-461B85309D2C}" srcId="{6299FE40-8D8C-4ABF-AA1F-D6AE9DA771C7}" destId="{27AC9DFD-8F82-491D-97B2-80B4DFCA8247}" srcOrd="0" destOrd="0" parTransId="{9B6FAFB1-EEC5-4E7D-8366-8635BE15DC08}" sibTransId="{7D550C12-9AFA-4BE6-84D0-43139AFF192E}"/>
    <dgm:cxn modelId="{76E8ECEB-F070-4AC1-BDB0-1836766A53C1}" srcId="{65C1C2FE-357E-4460-B84B-695FB71B6117}" destId="{412250D5-BB03-4CF6-B698-A25C0EACE004}" srcOrd="0" destOrd="0" parTransId="{CE1F37BC-17F8-4AA9-85B5-A832DC0F7436}" sibTransId="{D1CBEA42-E0B4-4469-ACD1-549F3CBE0203}"/>
    <dgm:cxn modelId="{42F09EEE-1255-4D81-835B-FAB995976217}" srcId="{FC7C85C4-957B-45E5-9C31-9984F292C1CB}" destId="{74577008-24AA-49DF-A684-D06D65EB3C5E}" srcOrd="1" destOrd="0" parTransId="{A0D9DD59-0D95-484F-8CC3-46F2C0B7DAE5}" sibTransId="{FF96BAF9-2EC5-4C18-9C72-EC4D83230282}"/>
    <dgm:cxn modelId="{CAD01DF9-7DC3-4070-BC64-4AABC9A43455}" srcId="{FC7C85C4-957B-45E5-9C31-9984F292C1CB}" destId="{6299FE40-8D8C-4ABF-AA1F-D6AE9DA771C7}" srcOrd="0" destOrd="0" parTransId="{077E72AC-6CE0-4449-A331-4A7906E247EF}" sibTransId="{FD1A48F3-5332-4562-A5EE-2319B283CCA6}"/>
    <dgm:cxn modelId="{8CF183B4-9F12-445C-8A6E-7B1871D85FAC}" type="presParOf" srcId="{47B04BBC-D902-422E-AF8A-0B18D4552099}" destId="{94E5D8C1-A2FB-4146-BCBB-8A1245BD7F03}" srcOrd="0" destOrd="0" presId="urn:microsoft.com/office/officeart/2016/7/layout/VerticalDownArrowProcess"/>
    <dgm:cxn modelId="{6FAA754B-E3D3-4BF1-8435-3C29AAC77C21}" type="presParOf" srcId="{94E5D8C1-A2FB-4146-BCBB-8A1245BD7F03}" destId="{71DD7564-A994-45B2-A75A-614E1B826A17}" srcOrd="0" destOrd="0" presId="urn:microsoft.com/office/officeart/2016/7/layout/VerticalDownArrowProcess"/>
    <dgm:cxn modelId="{CC3E7035-69F1-4190-A255-4F87870E37DF}" type="presParOf" srcId="{94E5D8C1-A2FB-4146-BCBB-8A1245BD7F03}" destId="{734EB27F-5FC8-4F33-A66F-F1115C583003}" srcOrd="1" destOrd="0" presId="urn:microsoft.com/office/officeart/2016/7/layout/VerticalDownArrowProcess"/>
    <dgm:cxn modelId="{56E1AA93-6AE7-4BFD-AAE4-F60F91A5AA81}" type="presParOf" srcId="{47B04BBC-D902-422E-AF8A-0B18D4552099}" destId="{76ECCF3B-574E-4B86-8B7B-44AD02705601}" srcOrd="1" destOrd="0" presId="urn:microsoft.com/office/officeart/2016/7/layout/VerticalDownArrowProcess"/>
    <dgm:cxn modelId="{C6E62E6E-CAA2-40B2-AD55-BCA1C16E4323}" type="presParOf" srcId="{47B04BBC-D902-422E-AF8A-0B18D4552099}" destId="{691807B7-7B6C-430F-9680-C712D1BA6084}" srcOrd="2" destOrd="0" presId="urn:microsoft.com/office/officeart/2016/7/layout/VerticalDownArrowProcess"/>
    <dgm:cxn modelId="{E9E14373-2C51-4E1A-8E42-7A73FAC406DD}" type="presParOf" srcId="{691807B7-7B6C-430F-9680-C712D1BA6084}" destId="{8EB0C7A1-6989-4E47-A313-BB4E668DADAE}" srcOrd="0" destOrd="0" presId="urn:microsoft.com/office/officeart/2016/7/layout/VerticalDownArrowProcess"/>
    <dgm:cxn modelId="{A67FA3D5-D86F-4015-9598-3F7DF9B1ECDE}" type="presParOf" srcId="{691807B7-7B6C-430F-9680-C712D1BA6084}" destId="{8D5F80BF-85AA-497E-A7F8-8000229AA0D6}" srcOrd="1" destOrd="0" presId="urn:microsoft.com/office/officeart/2016/7/layout/VerticalDownArrowProcess"/>
    <dgm:cxn modelId="{DCA26FC3-4D94-40DE-9AB1-EF08E7F42D61}" type="presParOf" srcId="{691807B7-7B6C-430F-9680-C712D1BA6084}" destId="{BF213890-289B-41F9-BBD0-AFE6FB3C8B9F}" srcOrd="2" destOrd="0" presId="urn:microsoft.com/office/officeart/2016/7/layout/VerticalDownArrowProcess"/>
    <dgm:cxn modelId="{81E55F2D-4F61-4183-8BF8-71BD6FC38DD1}" type="presParOf" srcId="{47B04BBC-D902-422E-AF8A-0B18D4552099}" destId="{F92F478B-E41A-44F2-8C5C-2A5FF2EF5043}" srcOrd="3" destOrd="0" presId="urn:microsoft.com/office/officeart/2016/7/layout/VerticalDownArrowProcess"/>
    <dgm:cxn modelId="{30F76070-2302-4DEA-88D8-9E04E68B73D7}" type="presParOf" srcId="{47B04BBC-D902-422E-AF8A-0B18D4552099}" destId="{E8E7373F-F4FF-4FAC-8F53-B58FFDC75044}" srcOrd="4" destOrd="0" presId="urn:microsoft.com/office/officeart/2016/7/layout/VerticalDownArrowProcess"/>
    <dgm:cxn modelId="{BC92B28D-C1D3-44BF-A1AE-FF5B5C2F5FC7}" type="presParOf" srcId="{E8E7373F-F4FF-4FAC-8F53-B58FFDC75044}" destId="{9325C61B-4E20-4CAB-9FCE-7C5045CB5F40}" srcOrd="0" destOrd="0" presId="urn:microsoft.com/office/officeart/2016/7/layout/VerticalDownArrowProcess"/>
    <dgm:cxn modelId="{D24D2D3D-FD55-4072-AC32-820F230417F4}" type="presParOf" srcId="{E8E7373F-F4FF-4FAC-8F53-B58FFDC75044}" destId="{42D73BDB-17ED-412B-8111-5C2B9E397D15}" srcOrd="1" destOrd="0" presId="urn:microsoft.com/office/officeart/2016/7/layout/VerticalDownArrowProcess"/>
    <dgm:cxn modelId="{30FA085F-93F1-4663-B32E-5E0B16757EFC}" type="presParOf" srcId="{E8E7373F-F4FF-4FAC-8F53-B58FFDC75044}" destId="{1CA77953-D713-46E5-90E5-2ADCFEE2BC8D}" srcOrd="2" destOrd="0" presId="urn:microsoft.com/office/officeart/2016/7/layout/VerticalDownArrowProcess"/>
    <dgm:cxn modelId="{0C9C0D1F-4CD6-4AC2-B08D-4E9B691953B2}" type="presParOf" srcId="{47B04BBC-D902-422E-AF8A-0B18D4552099}" destId="{82FFE408-209A-487E-B89D-F1CA14C65576}" srcOrd="5" destOrd="0" presId="urn:microsoft.com/office/officeart/2016/7/layout/VerticalDownArrowProcess"/>
    <dgm:cxn modelId="{A25F1845-0A5F-4254-AA51-FEBDECEE1AB9}" type="presParOf" srcId="{47B04BBC-D902-422E-AF8A-0B18D4552099}" destId="{F6CADDA6-7CC6-4D59-87CB-B5CAD268AF6C}" srcOrd="6" destOrd="0" presId="urn:microsoft.com/office/officeart/2016/7/layout/VerticalDownArrowProcess"/>
    <dgm:cxn modelId="{C54A05CA-9B78-4282-B3C3-25410B60CABE}" type="presParOf" srcId="{F6CADDA6-7CC6-4D59-87CB-B5CAD268AF6C}" destId="{93A2E76B-4070-48E0-B068-CBCFD481C93B}" srcOrd="0" destOrd="0" presId="urn:microsoft.com/office/officeart/2016/7/layout/VerticalDownArrowProcess"/>
    <dgm:cxn modelId="{78397B2D-806E-4660-9C3D-4E6763D50642}" type="presParOf" srcId="{F6CADDA6-7CC6-4D59-87CB-B5CAD268AF6C}" destId="{D04D7EA4-8775-4A30-A956-1B8B656103C2}" srcOrd="1" destOrd="0" presId="urn:microsoft.com/office/officeart/2016/7/layout/VerticalDownArrowProcess"/>
    <dgm:cxn modelId="{67E814B7-89EC-41EE-9D96-AE903848EE13}" type="presParOf" srcId="{F6CADDA6-7CC6-4D59-87CB-B5CAD268AF6C}" destId="{268FE41B-39A0-4F2C-95A9-67F0A48CB592}" srcOrd="2" destOrd="0" presId="urn:microsoft.com/office/officeart/2016/7/layout/VerticalDownArrowProcess"/>
    <dgm:cxn modelId="{55704D7C-90DB-47F6-BCB5-DCA7B40D57D2}" type="presParOf" srcId="{47B04BBC-D902-422E-AF8A-0B18D4552099}" destId="{358BD20A-47D8-4304-B7CC-342813F88DFC}" srcOrd="7" destOrd="0" presId="urn:microsoft.com/office/officeart/2016/7/layout/VerticalDownArrowProcess"/>
    <dgm:cxn modelId="{1FA61F02-1FBD-4044-AED0-D07E0B6A1456}" type="presParOf" srcId="{47B04BBC-D902-422E-AF8A-0B18D4552099}" destId="{67DC1E73-5265-47EA-B820-EF2BDCE525C1}" srcOrd="8" destOrd="0" presId="urn:microsoft.com/office/officeart/2016/7/layout/VerticalDownArrowProcess"/>
    <dgm:cxn modelId="{CEECB5F0-F854-4186-9807-3A7A027E9F96}" type="presParOf" srcId="{67DC1E73-5265-47EA-B820-EF2BDCE525C1}" destId="{787396AE-41D1-4DCD-8699-36ACB1A092A2}" srcOrd="0" destOrd="0" presId="urn:microsoft.com/office/officeart/2016/7/layout/VerticalDownArrowProcess"/>
    <dgm:cxn modelId="{19C975A4-D529-4AFF-BA0C-970AEFD4323F}" type="presParOf" srcId="{67DC1E73-5265-47EA-B820-EF2BDCE525C1}" destId="{1572F951-C444-4F90-B538-5ABA81EBB266}" srcOrd="1" destOrd="0" presId="urn:microsoft.com/office/officeart/2016/7/layout/VerticalDownArrowProcess"/>
    <dgm:cxn modelId="{AF52F45D-622A-4B9F-B8D9-C50BD9DCFB2A}" type="presParOf" srcId="{67DC1E73-5265-47EA-B820-EF2BDCE525C1}" destId="{B9604EC4-6E07-4F01-B3E4-7C1CA66BD82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884AA6-A75E-49AA-A387-31C94A3841D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C36E201-F5F4-47F4-8C1C-CFA280C56E54}">
      <dgm:prSet/>
      <dgm:spPr/>
      <dgm:t>
        <a:bodyPr/>
        <a:lstStyle/>
        <a:p>
          <a:r>
            <a:rPr lang="en-CA" b="1" dirty="0"/>
            <a:t>Real Time Sync</a:t>
          </a:r>
          <a:r>
            <a:rPr lang="en-CA" dirty="0"/>
            <a:t>:: Time stamps guarantee and version control.</a:t>
          </a:r>
          <a:endParaRPr lang="en-US" dirty="0"/>
        </a:p>
      </dgm:t>
    </dgm:pt>
    <dgm:pt modelId="{F1C874AB-F28B-4909-905A-CAE95EEDE9AD}" type="parTrans" cxnId="{DFDE70EA-9AE6-47B8-98FC-7304326F7E9D}">
      <dgm:prSet/>
      <dgm:spPr/>
      <dgm:t>
        <a:bodyPr/>
        <a:lstStyle/>
        <a:p>
          <a:endParaRPr lang="en-US"/>
        </a:p>
      </dgm:t>
    </dgm:pt>
    <dgm:pt modelId="{629124F6-5AC0-424C-88B1-2130110A09DD}" type="sibTrans" cxnId="{DFDE70EA-9AE6-47B8-98FC-7304326F7E9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0F102D4-2D62-4845-B2DB-19FA01902EC0}">
      <dgm:prSet/>
      <dgm:spPr/>
      <dgm:t>
        <a:bodyPr/>
        <a:lstStyle/>
        <a:p>
          <a:r>
            <a:rPr lang="en-CA" b="1" dirty="0"/>
            <a:t>Conflict Resolution</a:t>
          </a:r>
          <a:r>
            <a:rPr lang="en-CA" dirty="0"/>
            <a:t>: "last-modified wins" strategy, backing up all version in server files.</a:t>
          </a:r>
          <a:endParaRPr lang="en-US" dirty="0"/>
        </a:p>
      </dgm:t>
    </dgm:pt>
    <dgm:pt modelId="{633D6746-E0CC-49FF-B7F6-9B547880539D}" type="parTrans" cxnId="{6FB69D9D-A52F-441C-BDDD-90E506348886}">
      <dgm:prSet/>
      <dgm:spPr/>
      <dgm:t>
        <a:bodyPr/>
        <a:lstStyle/>
        <a:p>
          <a:endParaRPr lang="en-US"/>
        </a:p>
      </dgm:t>
    </dgm:pt>
    <dgm:pt modelId="{68F89E90-9DF3-4C63-88F0-3BD84D230E9B}" type="sibTrans" cxnId="{6FB69D9D-A52F-441C-BDDD-90E50634888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9853545-35B8-4F8F-9D38-A554A52260FF}">
      <dgm:prSet/>
      <dgm:spPr/>
      <dgm:t>
        <a:bodyPr/>
        <a:lstStyle/>
        <a:p>
          <a:r>
            <a:rPr lang="en-US" b="1" dirty="0"/>
            <a:t>Security</a:t>
          </a:r>
          <a:r>
            <a:rPr lang="en-US" dirty="0"/>
            <a:t>: File permissions (</a:t>
          </a:r>
          <a:r>
            <a:rPr lang="en-US" dirty="0" err="1"/>
            <a:t>chmod</a:t>
          </a:r>
          <a:r>
            <a:rPr lang="en-US" dirty="0"/>
            <a:t> 770) and group-based access.</a:t>
          </a:r>
        </a:p>
      </dgm:t>
    </dgm:pt>
    <dgm:pt modelId="{4E32AB1E-51E7-47BA-A3A7-11F48960D907}" type="parTrans" cxnId="{7854EDDC-94F7-4F7D-9CFC-C74AB61BAC50}">
      <dgm:prSet/>
      <dgm:spPr/>
      <dgm:t>
        <a:bodyPr/>
        <a:lstStyle/>
        <a:p>
          <a:endParaRPr lang="en-US"/>
        </a:p>
      </dgm:t>
    </dgm:pt>
    <dgm:pt modelId="{A61D4EEB-9895-4C1E-B818-38C68D7BCD09}" type="sibTrans" cxnId="{7854EDDC-94F7-4F7D-9CFC-C74AB61BAC5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E13D1BE-0297-494E-B1A3-2931D7EEEF21}">
      <dgm:prSet/>
      <dgm:spPr/>
      <dgm:t>
        <a:bodyPr/>
        <a:lstStyle/>
        <a:p>
          <a:r>
            <a:rPr lang="en-US" b="1" dirty="0"/>
            <a:t>Automation</a:t>
          </a:r>
          <a:r>
            <a:rPr lang="en-US" dirty="0"/>
            <a:t>: The watchdog library enabled seamless monitoring and synchronization of file.</a:t>
          </a:r>
        </a:p>
      </dgm:t>
    </dgm:pt>
    <dgm:pt modelId="{7C471FAA-B68D-4CF5-828C-9CEDC4979803}" type="parTrans" cxnId="{94D1279D-AFC5-466D-90A4-F85BABEFECCC}">
      <dgm:prSet/>
      <dgm:spPr/>
      <dgm:t>
        <a:bodyPr/>
        <a:lstStyle/>
        <a:p>
          <a:endParaRPr lang="en-US"/>
        </a:p>
      </dgm:t>
    </dgm:pt>
    <dgm:pt modelId="{87C19CB0-B56C-47A8-A08A-293B7B4CD390}" type="sibTrans" cxnId="{94D1279D-AFC5-466D-90A4-F85BABEFECC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A43CB27-7BEE-4056-9605-1882CAD80394}" type="pres">
      <dgm:prSet presAssocID="{EB884AA6-A75E-49AA-A387-31C94A3841D9}" presName="Name0" presStyleCnt="0">
        <dgm:presLayoutVars>
          <dgm:animLvl val="lvl"/>
          <dgm:resizeHandles val="exact"/>
        </dgm:presLayoutVars>
      </dgm:prSet>
      <dgm:spPr/>
    </dgm:pt>
    <dgm:pt modelId="{4A06CAEE-86D3-4842-8D40-D16B4339ADF1}" type="pres">
      <dgm:prSet presAssocID="{9C36E201-F5F4-47F4-8C1C-CFA280C56E54}" presName="compositeNode" presStyleCnt="0">
        <dgm:presLayoutVars>
          <dgm:bulletEnabled val="1"/>
        </dgm:presLayoutVars>
      </dgm:prSet>
      <dgm:spPr/>
    </dgm:pt>
    <dgm:pt modelId="{032E5C91-2ACD-46C6-AFD8-68B9C2062B8B}" type="pres">
      <dgm:prSet presAssocID="{9C36E201-F5F4-47F4-8C1C-CFA280C56E54}" presName="bgRect" presStyleLbl="bgAccFollowNode1" presStyleIdx="0" presStyleCnt="4"/>
      <dgm:spPr/>
    </dgm:pt>
    <dgm:pt modelId="{6102F0AB-1C4C-4F9E-AE83-BAD18784CA45}" type="pres">
      <dgm:prSet presAssocID="{629124F6-5AC0-424C-88B1-2130110A09DD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17483878-DD63-4E40-B580-6DF629246421}" type="pres">
      <dgm:prSet presAssocID="{9C36E201-F5F4-47F4-8C1C-CFA280C56E54}" presName="bottomLine" presStyleLbl="alignNode1" presStyleIdx="1" presStyleCnt="8">
        <dgm:presLayoutVars/>
      </dgm:prSet>
      <dgm:spPr/>
    </dgm:pt>
    <dgm:pt modelId="{E53EC2BF-92F3-4290-BC54-2E0054C9B214}" type="pres">
      <dgm:prSet presAssocID="{9C36E201-F5F4-47F4-8C1C-CFA280C56E54}" presName="nodeText" presStyleLbl="bgAccFollowNode1" presStyleIdx="0" presStyleCnt="4">
        <dgm:presLayoutVars>
          <dgm:bulletEnabled val="1"/>
        </dgm:presLayoutVars>
      </dgm:prSet>
      <dgm:spPr/>
    </dgm:pt>
    <dgm:pt modelId="{01BF2E91-D5D5-4B7C-89D2-3D5185B3AF4E}" type="pres">
      <dgm:prSet presAssocID="{629124F6-5AC0-424C-88B1-2130110A09DD}" presName="sibTrans" presStyleCnt="0"/>
      <dgm:spPr/>
    </dgm:pt>
    <dgm:pt modelId="{9A8C39D8-619C-4654-A980-5F3096767E73}" type="pres">
      <dgm:prSet presAssocID="{20F102D4-2D62-4845-B2DB-19FA01902EC0}" presName="compositeNode" presStyleCnt="0">
        <dgm:presLayoutVars>
          <dgm:bulletEnabled val="1"/>
        </dgm:presLayoutVars>
      </dgm:prSet>
      <dgm:spPr/>
    </dgm:pt>
    <dgm:pt modelId="{3D81FD88-1A54-40B4-949C-8708533D9368}" type="pres">
      <dgm:prSet presAssocID="{20F102D4-2D62-4845-B2DB-19FA01902EC0}" presName="bgRect" presStyleLbl="bgAccFollowNode1" presStyleIdx="1" presStyleCnt="4"/>
      <dgm:spPr/>
    </dgm:pt>
    <dgm:pt modelId="{059B6437-4091-4927-8C82-ACC16D70073F}" type="pres">
      <dgm:prSet presAssocID="{68F89E90-9DF3-4C63-88F0-3BD84D230E9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80F351F-BA9F-4441-92A1-D37ADD32C56A}" type="pres">
      <dgm:prSet presAssocID="{20F102D4-2D62-4845-B2DB-19FA01902EC0}" presName="bottomLine" presStyleLbl="alignNode1" presStyleIdx="3" presStyleCnt="8">
        <dgm:presLayoutVars/>
      </dgm:prSet>
      <dgm:spPr/>
    </dgm:pt>
    <dgm:pt modelId="{293943A1-6B38-4D28-BDE0-7C714AD588B8}" type="pres">
      <dgm:prSet presAssocID="{20F102D4-2D62-4845-B2DB-19FA01902EC0}" presName="nodeText" presStyleLbl="bgAccFollowNode1" presStyleIdx="1" presStyleCnt="4">
        <dgm:presLayoutVars>
          <dgm:bulletEnabled val="1"/>
        </dgm:presLayoutVars>
      </dgm:prSet>
      <dgm:spPr/>
    </dgm:pt>
    <dgm:pt modelId="{FB3B3A9F-9886-46AA-A276-1E7244C29F74}" type="pres">
      <dgm:prSet presAssocID="{68F89E90-9DF3-4C63-88F0-3BD84D230E9B}" presName="sibTrans" presStyleCnt="0"/>
      <dgm:spPr/>
    </dgm:pt>
    <dgm:pt modelId="{33967E43-4D5D-43CB-850D-DE5D36044050}" type="pres">
      <dgm:prSet presAssocID="{E9853545-35B8-4F8F-9D38-A554A52260FF}" presName="compositeNode" presStyleCnt="0">
        <dgm:presLayoutVars>
          <dgm:bulletEnabled val="1"/>
        </dgm:presLayoutVars>
      </dgm:prSet>
      <dgm:spPr/>
    </dgm:pt>
    <dgm:pt modelId="{39B2B8B3-AFD7-443F-BAB0-19E9BF7BBD88}" type="pres">
      <dgm:prSet presAssocID="{E9853545-35B8-4F8F-9D38-A554A52260FF}" presName="bgRect" presStyleLbl="bgAccFollowNode1" presStyleIdx="2" presStyleCnt="4"/>
      <dgm:spPr/>
    </dgm:pt>
    <dgm:pt modelId="{D4771847-2439-4E06-A299-A91F7DB00686}" type="pres">
      <dgm:prSet presAssocID="{A61D4EEB-9895-4C1E-B818-38C68D7BCD09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8B83D96-1E2F-43A3-B625-3B8F842F6920}" type="pres">
      <dgm:prSet presAssocID="{E9853545-35B8-4F8F-9D38-A554A52260FF}" presName="bottomLine" presStyleLbl="alignNode1" presStyleIdx="5" presStyleCnt="8">
        <dgm:presLayoutVars/>
      </dgm:prSet>
      <dgm:spPr/>
    </dgm:pt>
    <dgm:pt modelId="{A2F9BB50-FC99-4F89-B75A-B73140F89DAE}" type="pres">
      <dgm:prSet presAssocID="{E9853545-35B8-4F8F-9D38-A554A52260FF}" presName="nodeText" presStyleLbl="bgAccFollowNode1" presStyleIdx="2" presStyleCnt="4">
        <dgm:presLayoutVars>
          <dgm:bulletEnabled val="1"/>
        </dgm:presLayoutVars>
      </dgm:prSet>
      <dgm:spPr/>
    </dgm:pt>
    <dgm:pt modelId="{10562C59-FD94-468C-9253-27C32F8D6AD4}" type="pres">
      <dgm:prSet presAssocID="{A61D4EEB-9895-4C1E-B818-38C68D7BCD09}" presName="sibTrans" presStyleCnt="0"/>
      <dgm:spPr/>
    </dgm:pt>
    <dgm:pt modelId="{2A410E4D-7D22-4295-9A50-42966BB08BEA}" type="pres">
      <dgm:prSet presAssocID="{AE13D1BE-0297-494E-B1A3-2931D7EEEF21}" presName="compositeNode" presStyleCnt="0">
        <dgm:presLayoutVars>
          <dgm:bulletEnabled val="1"/>
        </dgm:presLayoutVars>
      </dgm:prSet>
      <dgm:spPr/>
    </dgm:pt>
    <dgm:pt modelId="{BBEFAE97-7A23-4685-8E86-9693B966B775}" type="pres">
      <dgm:prSet presAssocID="{AE13D1BE-0297-494E-B1A3-2931D7EEEF21}" presName="bgRect" presStyleLbl="bgAccFollowNode1" presStyleIdx="3" presStyleCnt="4"/>
      <dgm:spPr/>
    </dgm:pt>
    <dgm:pt modelId="{D79CDA29-0CCD-476D-8D9A-F77C2540EC84}" type="pres">
      <dgm:prSet presAssocID="{87C19CB0-B56C-47A8-A08A-293B7B4CD390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42CB0CD2-9FCD-4E85-A940-6FE56CAD0811}" type="pres">
      <dgm:prSet presAssocID="{AE13D1BE-0297-494E-B1A3-2931D7EEEF21}" presName="bottomLine" presStyleLbl="alignNode1" presStyleIdx="7" presStyleCnt="8">
        <dgm:presLayoutVars/>
      </dgm:prSet>
      <dgm:spPr/>
    </dgm:pt>
    <dgm:pt modelId="{BCDA8BD9-688C-43F4-9485-6564A5AAA1D2}" type="pres">
      <dgm:prSet presAssocID="{AE13D1BE-0297-494E-B1A3-2931D7EEEF21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48A0E0F-9DD9-45B3-94D8-3D8D355BA55A}" type="presOf" srcId="{E9853545-35B8-4F8F-9D38-A554A52260FF}" destId="{A2F9BB50-FC99-4F89-B75A-B73140F89DAE}" srcOrd="1" destOrd="0" presId="urn:microsoft.com/office/officeart/2016/7/layout/BasicLinearProcessNumbered"/>
    <dgm:cxn modelId="{A0530716-5807-499A-9A29-3C0909F43650}" type="presOf" srcId="{87C19CB0-B56C-47A8-A08A-293B7B4CD390}" destId="{D79CDA29-0CCD-476D-8D9A-F77C2540EC84}" srcOrd="0" destOrd="0" presId="urn:microsoft.com/office/officeart/2016/7/layout/BasicLinearProcessNumbered"/>
    <dgm:cxn modelId="{24C8B31E-02C0-40C5-89F5-3BB217657E54}" type="presOf" srcId="{9C36E201-F5F4-47F4-8C1C-CFA280C56E54}" destId="{032E5C91-2ACD-46C6-AFD8-68B9C2062B8B}" srcOrd="0" destOrd="0" presId="urn:microsoft.com/office/officeart/2016/7/layout/BasicLinearProcessNumbered"/>
    <dgm:cxn modelId="{B141A320-E50F-4E18-A94E-154838FAD9C6}" type="presOf" srcId="{AE13D1BE-0297-494E-B1A3-2931D7EEEF21}" destId="{BBEFAE97-7A23-4685-8E86-9693B966B775}" srcOrd="0" destOrd="0" presId="urn:microsoft.com/office/officeart/2016/7/layout/BasicLinearProcessNumbered"/>
    <dgm:cxn modelId="{E116EB65-7963-4902-9B68-114B909942F7}" type="presOf" srcId="{E9853545-35B8-4F8F-9D38-A554A52260FF}" destId="{39B2B8B3-AFD7-443F-BAB0-19E9BF7BBD88}" srcOrd="0" destOrd="0" presId="urn:microsoft.com/office/officeart/2016/7/layout/BasicLinearProcessNumbered"/>
    <dgm:cxn modelId="{53057C73-5158-4E02-AEE2-D65B28F18A3E}" type="presOf" srcId="{AE13D1BE-0297-494E-B1A3-2931D7EEEF21}" destId="{BCDA8BD9-688C-43F4-9485-6564A5AAA1D2}" srcOrd="1" destOrd="0" presId="urn:microsoft.com/office/officeart/2016/7/layout/BasicLinearProcessNumbered"/>
    <dgm:cxn modelId="{CA374A81-5779-4FF8-BE9B-DF2BAE346820}" type="presOf" srcId="{A61D4EEB-9895-4C1E-B818-38C68D7BCD09}" destId="{D4771847-2439-4E06-A299-A91F7DB00686}" srcOrd="0" destOrd="0" presId="urn:microsoft.com/office/officeart/2016/7/layout/BasicLinearProcessNumbered"/>
    <dgm:cxn modelId="{C6FF1891-5628-445A-B1FE-081CA759F4A2}" type="presOf" srcId="{9C36E201-F5F4-47F4-8C1C-CFA280C56E54}" destId="{E53EC2BF-92F3-4290-BC54-2E0054C9B214}" srcOrd="1" destOrd="0" presId="urn:microsoft.com/office/officeart/2016/7/layout/BasicLinearProcessNumbered"/>
    <dgm:cxn modelId="{8104F19C-0ED0-47BF-B125-2A7913D0AFA5}" type="presOf" srcId="{20F102D4-2D62-4845-B2DB-19FA01902EC0}" destId="{293943A1-6B38-4D28-BDE0-7C714AD588B8}" srcOrd="1" destOrd="0" presId="urn:microsoft.com/office/officeart/2016/7/layout/BasicLinearProcessNumbered"/>
    <dgm:cxn modelId="{94D1279D-AFC5-466D-90A4-F85BABEFECCC}" srcId="{EB884AA6-A75E-49AA-A387-31C94A3841D9}" destId="{AE13D1BE-0297-494E-B1A3-2931D7EEEF21}" srcOrd="3" destOrd="0" parTransId="{7C471FAA-B68D-4CF5-828C-9CEDC4979803}" sibTransId="{87C19CB0-B56C-47A8-A08A-293B7B4CD390}"/>
    <dgm:cxn modelId="{6FB69D9D-A52F-441C-BDDD-90E506348886}" srcId="{EB884AA6-A75E-49AA-A387-31C94A3841D9}" destId="{20F102D4-2D62-4845-B2DB-19FA01902EC0}" srcOrd="1" destOrd="0" parTransId="{633D6746-E0CC-49FF-B7F6-9B547880539D}" sibTransId="{68F89E90-9DF3-4C63-88F0-3BD84D230E9B}"/>
    <dgm:cxn modelId="{21E146A9-ED15-419D-9333-AE3599A876D6}" type="presOf" srcId="{68F89E90-9DF3-4C63-88F0-3BD84D230E9B}" destId="{059B6437-4091-4927-8C82-ACC16D70073F}" srcOrd="0" destOrd="0" presId="urn:microsoft.com/office/officeart/2016/7/layout/BasicLinearProcessNumbered"/>
    <dgm:cxn modelId="{E266BFC6-4212-4B7E-997D-3C69795CDEFF}" type="presOf" srcId="{629124F6-5AC0-424C-88B1-2130110A09DD}" destId="{6102F0AB-1C4C-4F9E-AE83-BAD18784CA45}" srcOrd="0" destOrd="0" presId="urn:microsoft.com/office/officeart/2016/7/layout/BasicLinearProcessNumbered"/>
    <dgm:cxn modelId="{61C60DC9-D9C5-4C15-A2D7-5C0FAC4F00A8}" type="presOf" srcId="{20F102D4-2D62-4845-B2DB-19FA01902EC0}" destId="{3D81FD88-1A54-40B4-949C-8708533D9368}" srcOrd="0" destOrd="0" presId="urn:microsoft.com/office/officeart/2016/7/layout/BasicLinearProcessNumbered"/>
    <dgm:cxn modelId="{7854EDDC-94F7-4F7D-9CFC-C74AB61BAC50}" srcId="{EB884AA6-A75E-49AA-A387-31C94A3841D9}" destId="{E9853545-35B8-4F8F-9D38-A554A52260FF}" srcOrd="2" destOrd="0" parTransId="{4E32AB1E-51E7-47BA-A3A7-11F48960D907}" sibTransId="{A61D4EEB-9895-4C1E-B818-38C68D7BCD09}"/>
    <dgm:cxn modelId="{B6637AE5-874F-4475-8646-F94D53807043}" type="presOf" srcId="{EB884AA6-A75E-49AA-A387-31C94A3841D9}" destId="{BA43CB27-7BEE-4056-9605-1882CAD80394}" srcOrd="0" destOrd="0" presId="urn:microsoft.com/office/officeart/2016/7/layout/BasicLinearProcessNumbered"/>
    <dgm:cxn modelId="{DFDE70EA-9AE6-47B8-98FC-7304326F7E9D}" srcId="{EB884AA6-A75E-49AA-A387-31C94A3841D9}" destId="{9C36E201-F5F4-47F4-8C1C-CFA280C56E54}" srcOrd="0" destOrd="0" parTransId="{F1C874AB-F28B-4909-905A-CAE95EEDE9AD}" sibTransId="{629124F6-5AC0-424C-88B1-2130110A09DD}"/>
    <dgm:cxn modelId="{C28F662B-E943-41B5-8075-8244F5C086D7}" type="presParOf" srcId="{BA43CB27-7BEE-4056-9605-1882CAD80394}" destId="{4A06CAEE-86D3-4842-8D40-D16B4339ADF1}" srcOrd="0" destOrd="0" presId="urn:microsoft.com/office/officeart/2016/7/layout/BasicLinearProcessNumbered"/>
    <dgm:cxn modelId="{44ED7990-4931-48DF-B3EE-0A2CD05B5F26}" type="presParOf" srcId="{4A06CAEE-86D3-4842-8D40-D16B4339ADF1}" destId="{032E5C91-2ACD-46C6-AFD8-68B9C2062B8B}" srcOrd="0" destOrd="0" presId="urn:microsoft.com/office/officeart/2016/7/layout/BasicLinearProcessNumbered"/>
    <dgm:cxn modelId="{86570956-40DC-434C-B7F2-163E6E08801F}" type="presParOf" srcId="{4A06CAEE-86D3-4842-8D40-D16B4339ADF1}" destId="{6102F0AB-1C4C-4F9E-AE83-BAD18784CA45}" srcOrd="1" destOrd="0" presId="urn:microsoft.com/office/officeart/2016/7/layout/BasicLinearProcessNumbered"/>
    <dgm:cxn modelId="{D5AD7F16-5D0D-449C-87E8-E8178941E526}" type="presParOf" srcId="{4A06CAEE-86D3-4842-8D40-D16B4339ADF1}" destId="{17483878-DD63-4E40-B580-6DF629246421}" srcOrd="2" destOrd="0" presId="urn:microsoft.com/office/officeart/2016/7/layout/BasicLinearProcessNumbered"/>
    <dgm:cxn modelId="{EF30E7B8-5237-410E-8B73-1587E049DDC5}" type="presParOf" srcId="{4A06CAEE-86D3-4842-8D40-D16B4339ADF1}" destId="{E53EC2BF-92F3-4290-BC54-2E0054C9B214}" srcOrd="3" destOrd="0" presId="urn:microsoft.com/office/officeart/2016/7/layout/BasicLinearProcessNumbered"/>
    <dgm:cxn modelId="{F57654A2-54CA-4008-BEF4-1E8A416ED3AF}" type="presParOf" srcId="{BA43CB27-7BEE-4056-9605-1882CAD80394}" destId="{01BF2E91-D5D5-4B7C-89D2-3D5185B3AF4E}" srcOrd="1" destOrd="0" presId="urn:microsoft.com/office/officeart/2016/7/layout/BasicLinearProcessNumbered"/>
    <dgm:cxn modelId="{B360E709-6BD2-4487-9C04-AF77B9B80A72}" type="presParOf" srcId="{BA43CB27-7BEE-4056-9605-1882CAD80394}" destId="{9A8C39D8-619C-4654-A980-5F3096767E73}" srcOrd="2" destOrd="0" presId="urn:microsoft.com/office/officeart/2016/7/layout/BasicLinearProcessNumbered"/>
    <dgm:cxn modelId="{C0C20080-AF53-47B6-BB31-FAA75D143620}" type="presParOf" srcId="{9A8C39D8-619C-4654-A980-5F3096767E73}" destId="{3D81FD88-1A54-40B4-949C-8708533D9368}" srcOrd="0" destOrd="0" presId="urn:microsoft.com/office/officeart/2016/7/layout/BasicLinearProcessNumbered"/>
    <dgm:cxn modelId="{E9A0F0A2-A439-4049-B26A-D059A82398B1}" type="presParOf" srcId="{9A8C39D8-619C-4654-A980-5F3096767E73}" destId="{059B6437-4091-4927-8C82-ACC16D70073F}" srcOrd="1" destOrd="0" presId="urn:microsoft.com/office/officeart/2016/7/layout/BasicLinearProcessNumbered"/>
    <dgm:cxn modelId="{C37F9364-84DD-4760-9D1B-17DD22526ED5}" type="presParOf" srcId="{9A8C39D8-619C-4654-A980-5F3096767E73}" destId="{180F351F-BA9F-4441-92A1-D37ADD32C56A}" srcOrd="2" destOrd="0" presId="urn:microsoft.com/office/officeart/2016/7/layout/BasicLinearProcessNumbered"/>
    <dgm:cxn modelId="{0DECE468-C63E-4602-95E5-564F6796238B}" type="presParOf" srcId="{9A8C39D8-619C-4654-A980-5F3096767E73}" destId="{293943A1-6B38-4D28-BDE0-7C714AD588B8}" srcOrd="3" destOrd="0" presId="urn:microsoft.com/office/officeart/2016/7/layout/BasicLinearProcessNumbered"/>
    <dgm:cxn modelId="{0F41153B-BBA5-411A-B1F9-F651B416B0C7}" type="presParOf" srcId="{BA43CB27-7BEE-4056-9605-1882CAD80394}" destId="{FB3B3A9F-9886-46AA-A276-1E7244C29F74}" srcOrd="3" destOrd="0" presId="urn:microsoft.com/office/officeart/2016/7/layout/BasicLinearProcessNumbered"/>
    <dgm:cxn modelId="{AAD4207D-CF2A-4620-9BBF-C27C933A109C}" type="presParOf" srcId="{BA43CB27-7BEE-4056-9605-1882CAD80394}" destId="{33967E43-4D5D-43CB-850D-DE5D36044050}" srcOrd="4" destOrd="0" presId="urn:microsoft.com/office/officeart/2016/7/layout/BasicLinearProcessNumbered"/>
    <dgm:cxn modelId="{3B25661D-948D-4D7F-97B0-B55F145A2FEE}" type="presParOf" srcId="{33967E43-4D5D-43CB-850D-DE5D36044050}" destId="{39B2B8B3-AFD7-443F-BAB0-19E9BF7BBD88}" srcOrd="0" destOrd="0" presId="urn:microsoft.com/office/officeart/2016/7/layout/BasicLinearProcessNumbered"/>
    <dgm:cxn modelId="{9F0A2392-7199-45B8-ABEF-29EFB3FA8E11}" type="presParOf" srcId="{33967E43-4D5D-43CB-850D-DE5D36044050}" destId="{D4771847-2439-4E06-A299-A91F7DB00686}" srcOrd="1" destOrd="0" presId="urn:microsoft.com/office/officeart/2016/7/layout/BasicLinearProcessNumbered"/>
    <dgm:cxn modelId="{E2FF3991-FC6B-4B27-A0CF-C7C33C177E22}" type="presParOf" srcId="{33967E43-4D5D-43CB-850D-DE5D36044050}" destId="{E8B83D96-1E2F-43A3-B625-3B8F842F6920}" srcOrd="2" destOrd="0" presId="urn:microsoft.com/office/officeart/2016/7/layout/BasicLinearProcessNumbered"/>
    <dgm:cxn modelId="{DB48ECF3-71C0-4D0D-B2A3-72BB3CD04800}" type="presParOf" srcId="{33967E43-4D5D-43CB-850D-DE5D36044050}" destId="{A2F9BB50-FC99-4F89-B75A-B73140F89DAE}" srcOrd="3" destOrd="0" presId="urn:microsoft.com/office/officeart/2016/7/layout/BasicLinearProcessNumbered"/>
    <dgm:cxn modelId="{78BA2CFA-3AE8-409E-8630-80A5E390B77E}" type="presParOf" srcId="{BA43CB27-7BEE-4056-9605-1882CAD80394}" destId="{10562C59-FD94-468C-9253-27C32F8D6AD4}" srcOrd="5" destOrd="0" presId="urn:microsoft.com/office/officeart/2016/7/layout/BasicLinearProcessNumbered"/>
    <dgm:cxn modelId="{27723C17-6F30-4002-9B38-B2BE8BFDA73E}" type="presParOf" srcId="{BA43CB27-7BEE-4056-9605-1882CAD80394}" destId="{2A410E4D-7D22-4295-9A50-42966BB08BEA}" srcOrd="6" destOrd="0" presId="urn:microsoft.com/office/officeart/2016/7/layout/BasicLinearProcessNumbered"/>
    <dgm:cxn modelId="{82FD82D6-96A8-459D-B432-4F9DF58A4E33}" type="presParOf" srcId="{2A410E4D-7D22-4295-9A50-42966BB08BEA}" destId="{BBEFAE97-7A23-4685-8E86-9693B966B775}" srcOrd="0" destOrd="0" presId="urn:microsoft.com/office/officeart/2016/7/layout/BasicLinearProcessNumbered"/>
    <dgm:cxn modelId="{573C9DF8-F558-491D-BB1D-DD74508C17DE}" type="presParOf" srcId="{2A410E4D-7D22-4295-9A50-42966BB08BEA}" destId="{D79CDA29-0CCD-476D-8D9A-F77C2540EC84}" srcOrd="1" destOrd="0" presId="urn:microsoft.com/office/officeart/2016/7/layout/BasicLinearProcessNumbered"/>
    <dgm:cxn modelId="{9D785E3B-8E48-40F2-B124-AF9781080309}" type="presParOf" srcId="{2A410E4D-7D22-4295-9A50-42966BB08BEA}" destId="{42CB0CD2-9FCD-4E85-A940-6FE56CAD0811}" srcOrd="2" destOrd="0" presId="urn:microsoft.com/office/officeart/2016/7/layout/BasicLinearProcessNumbered"/>
    <dgm:cxn modelId="{20802DC4-8E6A-4390-AD77-18185AE5B8BF}" type="presParOf" srcId="{2A410E4D-7D22-4295-9A50-42966BB08BEA}" destId="{BCDA8BD9-688C-43F4-9485-6564A5AAA1D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7099E3-2CF4-4271-BDC5-E63C1BFAF2F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C0C2A3-2F18-4636-AE62-8F1602C23BE8}">
      <dgm:prSet/>
      <dgm:spPr/>
      <dgm:t>
        <a:bodyPr/>
        <a:lstStyle/>
        <a:p>
          <a:r>
            <a:rPr lang="en-CA" b="1"/>
            <a:t>Delta Sync Optimization: </a:t>
          </a:r>
          <a:r>
            <a:rPr lang="en-US"/>
            <a:t>Sending just modified portions (based on rsync). This affects for large files as the sync time can be reduced by 50–70%</a:t>
          </a:r>
        </a:p>
      </dgm:t>
    </dgm:pt>
    <dgm:pt modelId="{2D3054C0-CEFD-4C63-977E-D570E68E06E8}" type="parTrans" cxnId="{6F98752D-87A5-4E7A-8926-4813AFDCE5D3}">
      <dgm:prSet/>
      <dgm:spPr/>
      <dgm:t>
        <a:bodyPr/>
        <a:lstStyle/>
        <a:p>
          <a:endParaRPr lang="en-US"/>
        </a:p>
      </dgm:t>
    </dgm:pt>
    <dgm:pt modelId="{339A034F-F8EF-4806-91A6-8D47240C51B6}" type="sibTrans" cxnId="{6F98752D-87A5-4E7A-8926-4813AFDCE5D3}">
      <dgm:prSet/>
      <dgm:spPr/>
      <dgm:t>
        <a:bodyPr/>
        <a:lstStyle/>
        <a:p>
          <a:endParaRPr lang="en-US"/>
        </a:p>
      </dgm:t>
    </dgm:pt>
    <dgm:pt modelId="{0F7902FB-501B-4F84-A63D-6B30C0C4FCF2}">
      <dgm:prSet/>
      <dgm:spPr/>
      <dgm:t>
        <a:bodyPr/>
        <a:lstStyle/>
        <a:p>
          <a:r>
            <a:rPr lang="en-US" b="1"/>
            <a:t>End to End encryption: </a:t>
          </a:r>
          <a:r>
            <a:rPr lang="en-US"/>
            <a:t>Before uploading, encrypt files client-side using security like AES-256.</a:t>
          </a:r>
        </a:p>
      </dgm:t>
    </dgm:pt>
    <dgm:pt modelId="{FDAB7D16-1DC2-45A6-BAF2-907B5A17971F}" type="parTrans" cxnId="{96B0884A-2197-4094-BA27-1F0D34F41910}">
      <dgm:prSet/>
      <dgm:spPr/>
      <dgm:t>
        <a:bodyPr/>
        <a:lstStyle/>
        <a:p>
          <a:endParaRPr lang="en-US"/>
        </a:p>
      </dgm:t>
    </dgm:pt>
    <dgm:pt modelId="{DC9F3C6F-8466-42BA-AAE0-153D00F766F2}" type="sibTrans" cxnId="{96B0884A-2197-4094-BA27-1F0D34F41910}">
      <dgm:prSet/>
      <dgm:spPr/>
      <dgm:t>
        <a:bodyPr/>
        <a:lstStyle/>
        <a:p>
          <a:endParaRPr lang="en-US"/>
        </a:p>
      </dgm:t>
    </dgm:pt>
    <dgm:pt modelId="{301931FF-AFE4-40B9-859E-BA0668A2488D}">
      <dgm:prSet/>
      <dgm:spPr/>
      <dgm:t>
        <a:bodyPr/>
        <a:lstStyle/>
        <a:p>
          <a:r>
            <a:rPr lang="en-US" b="1"/>
            <a:t>GUI implementation: </a:t>
          </a:r>
          <a:r>
            <a:rPr lang="en-US"/>
            <a:t>Plan of Implementation is using PyQt/Tkinter which is a desktop graphical user interface that displays conflicts, version history, and sync status.</a:t>
          </a:r>
        </a:p>
      </dgm:t>
    </dgm:pt>
    <dgm:pt modelId="{52414840-32E6-4DC2-B5AD-87B23E148416}" type="parTrans" cxnId="{79CAE3CD-9117-4D21-A4C2-94869C2A73C3}">
      <dgm:prSet/>
      <dgm:spPr/>
      <dgm:t>
        <a:bodyPr/>
        <a:lstStyle/>
        <a:p>
          <a:endParaRPr lang="en-US"/>
        </a:p>
      </dgm:t>
    </dgm:pt>
    <dgm:pt modelId="{71FB6472-B2C7-48E4-A7D8-63B116894C57}" type="sibTrans" cxnId="{79CAE3CD-9117-4D21-A4C2-94869C2A73C3}">
      <dgm:prSet/>
      <dgm:spPr/>
      <dgm:t>
        <a:bodyPr/>
        <a:lstStyle/>
        <a:p>
          <a:endParaRPr lang="en-US"/>
        </a:p>
      </dgm:t>
    </dgm:pt>
    <dgm:pt modelId="{8A0D652A-1D12-4C6B-822F-6CECB1702766}" type="pres">
      <dgm:prSet presAssocID="{8B7099E3-2CF4-4271-BDC5-E63C1BFAF2F9}" presName="vert0" presStyleCnt="0">
        <dgm:presLayoutVars>
          <dgm:dir/>
          <dgm:animOne val="branch"/>
          <dgm:animLvl val="lvl"/>
        </dgm:presLayoutVars>
      </dgm:prSet>
      <dgm:spPr/>
    </dgm:pt>
    <dgm:pt modelId="{34873A53-815F-44FF-9A95-5F6A8CD423F1}" type="pres">
      <dgm:prSet presAssocID="{90C0C2A3-2F18-4636-AE62-8F1602C23BE8}" presName="thickLine" presStyleLbl="alignNode1" presStyleIdx="0" presStyleCnt="3"/>
      <dgm:spPr/>
    </dgm:pt>
    <dgm:pt modelId="{E094D9F1-B66B-46F6-8BED-E868FDE3CB74}" type="pres">
      <dgm:prSet presAssocID="{90C0C2A3-2F18-4636-AE62-8F1602C23BE8}" presName="horz1" presStyleCnt="0"/>
      <dgm:spPr/>
    </dgm:pt>
    <dgm:pt modelId="{24FA78DA-A0C9-44CC-9090-E5DA60ABE835}" type="pres">
      <dgm:prSet presAssocID="{90C0C2A3-2F18-4636-AE62-8F1602C23BE8}" presName="tx1" presStyleLbl="revTx" presStyleIdx="0" presStyleCnt="3"/>
      <dgm:spPr/>
    </dgm:pt>
    <dgm:pt modelId="{C70AD99C-7CF0-4C58-AAC0-72A8E42F6065}" type="pres">
      <dgm:prSet presAssocID="{90C0C2A3-2F18-4636-AE62-8F1602C23BE8}" presName="vert1" presStyleCnt="0"/>
      <dgm:spPr/>
    </dgm:pt>
    <dgm:pt modelId="{83886F73-F524-46AE-9F34-95A589F40BE2}" type="pres">
      <dgm:prSet presAssocID="{0F7902FB-501B-4F84-A63D-6B30C0C4FCF2}" presName="thickLine" presStyleLbl="alignNode1" presStyleIdx="1" presStyleCnt="3"/>
      <dgm:spPr/>
    </dgm:pt>
    <dgm:pt modelId="{1D08F51A-D72C-4754-8FF3-E7A002BEDC09}" type="pres">
      <dgm:prSet presAssocID="{0F7902FB-501B-4F84-A63D-6B30C0C4FCF2}" presName="horz1" presStyleCnt="0"/>
      <dgm:spPr/>
    </dgm:pt>
    <dgm:pt modelId="{1C6AF007-5F1D-4950-BA9A-78572B18B72D}" type="pres">
      <dgm:prSet presAssocID="{0F7902FB-501B-4F84-A63D-6B30C0C4FCF2}" presName="tx1" presStyleLbl="revTx" presStyleIdx="1" presStyleCnt="3"/>
      <dgm:spPr/>
    </dgm:pt>
    <dgm:pt modelId="{89056EBC-04C8-488C-9041-D25962316310}" type="pres">
      <dgm:prSet presAssocID="{0F7902FB-501B-4F84-A63D-6B30C0C4FCF2}" presName="vert1" presStyleCnt="0"/>
      <dgm:spPr/>
    </dgm:pt>
    <dgm:pt modelId="{DB9E0704-9AC9-4872-B9DD-5D05331DC180}" type="pres">
      <dgm:prSet presAssocID="{301931FF-AFE4-40B9-859E-BA0668A2488D}" presName="thickLine" presStyleLbl="alignNode1" presStyleIdx="2" presStyleCnt="3"/>
      <dgm:spPr/>
    </dgm:pt>
    <dgm:pt modelId="{B5F1A95C-BE6A-40A9-ADE8-BA66FB1959F0}" type="pres">
      <dgm:prSet presAssocID="{301931FF-AFE4-40B9-859E-BA0668A2488D}" presName="horz1" presStyleCnt="0"/>
      <dgm:spPr/>
    </dgm:pt>
    <dgm:pt modelId="{91736588-89CC-442E-898A-1248012805CB}" type="pres">
      <dgm:prSet presAssocID="{301931FF-AFE4-40B9-859E-BA0668A2488D}" presName="tx1" presStyleLbl="revTx" presStyleIdx="2" presStyleCnt="3"/>
      <dgm:spPr/>
    </dgm:pt>
    <dgm:pt modelId="{F0A4FE5A-624C-44A7-AC50-3AAC8D848A73}" type="pres">
      <dgm:prSet presAssocID="{301931FF-AFE4-40B9-859E-BA0668A2488D}" presName="vert1" presStyleCnt="0"/>
      <dgm:spPr/>
    </dgm:pt>
  </dgm:ptLst>
  <dgm:cxnLst>
    <dgm:cxn modelId="{083C1B1F-B89B-48F1-9FBA-C9891DCFE3BF}" type="presOf" srcId="{8B7099E3-2CF4-4271-BDC5-E63C1BFAF2F9}" destId="{8A0D652A-1D12-4C6B-822F-6CECB1702766}" srcOrd="0" destOrd="0" presId="urn:microsoft.com/office/officeart/2008/layout/LinedList"/>
    <dgm:cxn modelId="{6F98752D-87A5-4E7A-8926-4813AFDCE5D3}" srcId="{8B7099E3-2CF4-4271-BDC5-E63C1BFAF2F9}" destId="{90C0C2A3-2F18-4636-AE62-8F1602C23BE8}" srcOrd="0" destOrd="0" parTransId="{2D3054C0-CEFD-4C63-977E-D570E68E06E8}" sibTransId="{339A034F-F8EF-4806-91A6-8D47240C51B6}"/>
    <dgm:cxn modelId="{EFE9C744-46A3-4ED7-A973-0F30F9355AB9}" type="presOf" srcId="{90C0C2A3-2F18-4636-AE62-8F1602C23BE8}" destId="{24FA78DA-A0C9-44CC-9090-E5DA60ABE835}" srcOrd="0" destOrd="0" presId="urn:microsoft.com/office/officeart/2008/layout/LinedList"/>
    <dgm:cxn modelId="{96B0884A-2197-4094-BA27-1F0D34F41910}" srcId="{8B7099E3-2CF4-4271-BDC5-E63C1BFAF2F9}" destId="{0F7902FB-501B-4F84-A63D-6B30C0C4FCF2}" srcOrd="1" destOrd="0" parTransId="{FDAB7D16-1DC2-45A6-BAF2-907B5A17971F}" sibTransId="{DC9F3C6F-8466-42BA-AAE0-153D00F766F2}"/>
    <dgm:cxn modelId="{7C6C418E-1B67-4D3E-836D-3B7B8A54CB20}" type="presOf" srcId="{301931FF-AFE4-40B9-859E-BA0668A2488D}" destId="{91736588-89CC-442E-898A-1248012805CB}" srcOrd="0" destOrd="0" presId="urn:microsoft.com/office/officeart/2008/layout/LinedList"/>
    <dgm:cxn modelId="{8C771FA0-D2CA-4570-B165-8FF01143C5B3}" type="presOf" srcId="{0F7902FB-501B-4F84-A63D-6B30C0C4FCF2}" destId="{1C6AF007-5F1D-4950-BA9A-78572B18B72D}" srcOrd="0" destOrd="0" presId="urn:microsoft.com/office/officeart/2008/layout/LinedList"/>
    <dgm:cxn modelId="{79CAE3CD-9117-4D21-A4C2-94869C2A73C3}" srcId="{8B7099E3-2CF4-4271-BDC5-E63C1BFAF2F9}" destId="{301931FF-AFE4-40B9-859E-BA0668A2488D}" srcOrd="2" destOrd="0" parTransId="{52414840-32E6-4DC2-B5AD-87B23E148416}" sibTransId="{71FB6472-B2C7-48E4-A7D8-63B116894C57}"/>
    <dgm:cxn modelId="{F5E07252-5F18-4F0A-8FE1-B27D383862D2}" type="presParOf" srcId="{8A0D652A-1D12-4C6B-822F-6CECB1702766}" destId="{34873A53-815F-44FF-9A95-5F6A8CD423F1}" srcOrd="0" destOrd="0" presId="urn:microsoft.com/office/officeart/2008/layout/LinedList"/>
    <dgm:cxn modelId="{14C6B9D8-D377-480C-AFB2-D488AFB8D261}" type="presParOf" srcId="{8A0D652A-1D12-4C6B-822F-6CECB1702766}" destId="{E094D9F1-B66B-46F6-8BED-E868FDE3CB74}" srcOrd="1" destOrd="0" presId="urn:microsoft.com/office/officeart/2008/layout/LinedList"/>
    <dgm:cxn modelId="{5A6A820D-06C4-4ED6-8FCD-84773A9A2A2E}" type="presParOf" srcId="{E094D9F1-B66B-46F6-8BED-E868FDE3CB74}" destId="{24FA78DA-A0C9-44CC-9090-E5DA60ABE835}" srcOrd="0" destOrd="0" presId="urn:microsoft.com/office/officeart/2008/layout/LinedList"/>
    <dgm:cxn modelId="{6B8F7355-D532-4C01-930D-5303446F55F7}" type="presParOf" srcId="{E094D9F1-B66B-46F6-8BED-E868FDE3CB74}" destId="{C70AD99C-7CF0-4C58-AAC0-72A8E42F6065}" srcOrd="1" destOrd="0" presId="urn:microsoft.com/office/officeart/2008/layout/LinedList"/>
    <dgm:cxn modelId="{C9EBCE5C-40D5-4C63-95E8-180CFC9345CE}" type="presParOf" srcId="{8A0D652A-1D12-4C6B-822F-6CECB1702766}" destId="{83886F73-F524-46AE-9F34-95A589F40BE2}" srcOrd="2" destOrd="0" presId="urn:microsoft.com/office/officeart/2008/layout/LinedList"/>
    <dgm:cxn modelId="{CDAD703A-7540-4309-9F71-A71CF77B65EE}" type="presParOf" srcId="{8A0D652A-1D12-4C6B-822F-6CECB1702766}" destId="{1D08F51A-D72C-4754-8FF3-E7A002BEDC09}" srcOrd="3" destOrd="0" presId="urn:microsoft.com/office/officeart/2008/layout/LinedList"/>
    <dgm:cxn modelId="{7DD1FEA3-8182-4FBC-A38D-6D5DD6736DD1}" type="presParOf" srcId="{1D08F51A-D72C-4754-8FF3-E7A002BEDC09}" destId="{1C6AF007-5F1D-4950-BA9A-78572B18B72D}" srcOrd="0" destOrd="0" presId="urn:microsoft.com/office/officeart/2008/layout/LinedList"/>
    <dgm:cxn modelId="{1A6A8659-7446-422A-8563-8CB31EB3CF88}" type="presParOf" srcId="{1D08F51A-D72C-4754-8FF3-E7A002BEDC09}" destId="{89056EBC-04C8-488C-9041-D25962316310}" srcOrd="1" destOrd="0" presId="urn:microsoft.com/office/officeart/2008/layout/LinedList"/>
    <dgm:cxn modelId="{5814E777-B53B-4EEA-8571-0A3730B577D4}" type="presParOf" srcId="{8A0D652A-1D12-4C6B-822F-6CECB1702766}" destId="{DB9E0704-9AC9-4872-B9DD-5D05331DC180}" srcOrd="4" destOrd="0" presId="urn:microsoft.com/office/officeart/2008/layout/LinedList"/>
    <dgm:cxn modelId="{7EFE6675-8511-4F90-929D-9902B85ED8AA}" type="presParOf" srcId="{8A0D652A-1D12-4C6B-822F-6CECB1702766}" destId="{B5F1A95C-BE6A-40A9-ADE8-BA66FB1959F0}" srcOrd="5" destOrd="0" presId="urn:microsoft.com/office/officeart/2008/layout/LinedList"/>
    <dgm:cxn modelId="{9F71F860-067B-4F6C-AEEB-1BE1A09EE00A}" type="presParOf" srcId="{B5F1A95C-BE6A-40A9-ADE8-BA66FB1959F0}" destId="{91736588-89CC-442E-898A-1248012805CB}" srcOrd="0" destOrd="0" presId="urn:microsoft.com/office/officeart/2008/layout/LinedList"/>
    <dgm:cxn modelId="{9276BF7B-52DE-45A0-82A0-09A4642325F1}" type="presParOf" srcId="{B5F1A95C-BE6A-40A9-ADE8-BA66FB1959F0}" destId="{F0A4FE5A-624C-44A7-AC50-3AAC8D848A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D7564-A994-45B2-A75A-614E1B826A17}">
      <dsp:nvSpPr>
        <dsp:cNvPr id="0" name=""/>
        <dsp:cNvSpPr/>
      </dsp:nvSpPr>
      <dsp:spPr>
        <a:xfrm>
          <a:off x="0" y="3790397"/>
          <a:ext cx="2736259" cy="6218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603" tIns="156464" rIns="194603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Phase 5</a:t>
          </a:r>
        </a:p>
      </dsp:txBody>
      <dsp:txXfrm>
        <a:off x="0" y="3790397"/>
        <a:ext cx="2736259" cy="621846"/>
      </dsp:txXfrm>
    </dsp:sp>
    <dsp:sp modelId="{734EB27F-5FC8-4F33-A66F-F1115C583003}">
      <dsp:nvSpPr>
        <dsp:cNvPr id="0" name=""/>
        <dsp:cNvSpPr/>
      </dsp:nvSpPr>
      <dsp:spPr>
        <a:xfrm>
          <a:off x="2736259" y="3790397"/>
          <a:ext cx="8208777" cy="62184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13" tIns="190500" rIns="166513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Conflict Resolution (Timestamps).</a:t>
          </a:r>
        </a:p>
      </dsp:txBody>
      <dsp:txXfrm>
        <a:off x="2736259" y="3790397"/>
        <a:ext cx="8208777" cy="621846"/>
      </dsp:txXfrm>
    </dsp:sp>
    <dsp:sp modelId="{8D5F80BF-85AA-497E-A7F8-8000229AA0D6}">
      <dsp:nvSpPr>
        <dsp:cNvPr id="0" name=""/>
        <dsp:cNvSpPr/>
      </dsp:nvSpPr>
      <dsp:spPr>
        <a:xfrm rot="10800000">
          <a:off x="0" y="2843325"/>
          <a:ext cx="2736259" cy="9563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260332"/>
            <a:satOff val="-5408"/>
            <a:lumOff val="-1471"/>
            <a:alphaOff val="0"/>
          </a:schemeClr>
        </a:solidFill>
        <a:ln w="12700" cap="flat" cmpd="sng" algn="ctr">
          <a:solidFill>
            <a:schemeClr val="accent2">
              <a:hueOff val="-260332"/>
              <a:satOff val="-5408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603" tIns="156464" rIns="194603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Phase 4</a:t>
          </a:r>
        </a:p>
      </dsp:txBody>
      <dsp:txXfrm rot="-10800000">
        <a:off x="0" y="2843325"/>
        <a:ext cx="2736259" cy="621659"/>
      </dsp:txXfrm>
    </dsp:sp>
    <dsp:sp modelId="{BF213890-289B-41F9-BBD0-AFE6FB3C8B9F}">
      <dsp:nvSpPr>
        <dsp:cNvPr id="0" name=""/>
        <dsp:cNvSpPr/>
      </dsp:nvSpPr>
      <dsp:spPr>
        <a:xfrm>
          <a:off x="2736259" y="2843325"/>
          <a:ext cx="8208777" cy="621659"/>
        </a:xfrm>
        <a:prstGeom prst="rect">
          <a:avLst/>
        </a:prstGeom>
        <a:solidFill>
          <a:schemeClr val="accent2">
            <a:tint val="40000"/>
            <a:alpha val="90000"/>
            <a:hueOff val="-209157"/>
            <a:satOff val="-7508"/>
            <a:lumOff val="-4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9157"/>
              <a:satOff val="-7508"/>
              <a:lumOff val="-4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13" tIns="190500" rIns="166513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Security (Login/Permissions).</a:t>
          </a:r>
        </a:p>
      </dsp:txBody>
      <dsp:txXfrm>
        <a:off x="2736259" y="2843325"/>
        <a:ext cx="8208777" cy="621659"/>
      </dsp:txXfrm>
    </dsp:sp>
    <dsp:sp modelId="{42D73BDB-17ED-412B-8111-5C2B9E397D15}">
      <dsp:nvSpPr>
        <dsp:cNvPr id="0" name=""/>
        <dsp:cNvSpPr/>
      </dsp:nvSpPr>
      <dsp:spPr>
        <a:xfrm rot="10800000">
          <a:off x="0" y="1896253"/>
          <a:ext cx="2736259" cy="9563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accent2">
              <a:hueOff val="-520665"/>
              <a:satOff val="-10816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603" tIns="156464" rIns="194603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Phase 3</a:t>
          </a:r>
        </a:p>
      </dsp:txBody>
      <dsp:txXfrm rot="-10800000">
        <a:off x="0" y="1896253"/>
        <a:ext cx="2736259" cy="621659"/>
      </dsp:txXfrm>
    </dsp:sp>
    <dsp:sp modelId="{1CA77953-D713-46E5-90E5-2ADCFEE2BC8D}">
      <dsp:nvSpPr>
        <dsp:cNvPr id="0" name=""/>
        <dsp:cNvSpPr/>
      </dsp:nvSpPr>
      <dsp:spPr>
        <a:xfrm>
          <a:off x="2736259" y="1896253"/>
          <a:ext cx="8208777" cy="621659"/>
        </a:xfrm>
        <a:prstGeom prst="rect">
          <a:avLst/>
        </a:prstGeom>
        <a:solidFill>
          <a:schemeClr val="accent2">
            <a:tint val="40000"/>
            <a:alpha val="90000"/>
            <a:hueOff val="-418313"/>
            <a:satOff val="-15017"/>
            <a:lumOff val="-9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18313"/>
              <a:satOff val="-15017"/>
              <a:lumOff val="-9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13" tIns="190500" rIns="166513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File Transfer Protocol (Upload/Download).</a:t>
          </a:r>
        </a:p>
      </dsp:txBody>
      <dsp:txXfrm>
        <a:off x="2736259" y="1896253"/>
        <a:ext cx="8208777" cy="621659"/>
      </dsp:txXfrm>
    </dsp:sp>
    <dsp:sp modelId="{D04D7EA4-8775-4A30-A956-1B8B656103C2}">
      <dsp:nvSpPr>
        <dsp:cNvPr id="0" name=""/>
        <dsp:cNvSpPr/>
      </dsp:nvSpPr>
      <dsp:spPr>
        <a:xfrm rot="10800000">
          <a:off x="0" y="949182"/>
          <a:ext cx="2736259" cy="9563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80997"/>
            <a:satOff val="-16223"/>
            <a:lumOff val="-4412"/>
            <a:alphaOff val="0"/>
          </a:schemeClr>
        </a:solidFill>
        <a:ln w="12700" cap="flat" cmpd="sng" algn="ctr">
          <a:solidFill>
            <a:schemeClr val="accent2">
              <a:hueOff val="-780997"/>
              <a:satOff val="-16223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603" tIns="156464" rIns="194603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Phase 2</a:t>
          </a:r>
        </a:p>
      </dsp:txBody>
      <dsp:txXfrm rot="-10800000">
        <a:off x="0" y="949182"/>
        <a:ext cx="2736259" cy="621659"/>
      </dsp:txXfrm>
    </dsp:sp>
    <dsp:sp modelId="{268FE41B-39A0-4F2C-95A9-67F0A48CB592}">
      <dsp:nvSpPr>
        <dsp:cNvPr id="0" name=""/>
        <dsp:cNvSpPr/>
      </dsp:nvSpPr>
      <dsp:spPr>
        <a:xfrm>
          <a:off x="2736259" y="949182"/>
          <a:ext cx="8208777" cy="621659"/>
        </a:xfrm>
        <a:prstGeom prst="rect">
          <a:avLst/>
        </a:prstGeom>
        <a:solidFill>
          <a:schemeClr val="accent2">
            <a:tint val="40000"/>
            <a:alpha val="90000"/>
            <a:hueOff val="-627470"/>
            <a:satOff val="-22525"/>
            <a:lumOff val="-14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627470"/>
              <a:satOff val="-22525"/>
              <a:lumOff val="-14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13" tIns="190500" rIns="166513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File Monitoring (watchdog/inotify).</a:t>
          </a:r>
        </a:p>
      </dsp:txBody>
      <dsp:txXfrm>
        <a:off x="2736259" y="949182"/>
        <a:ext cx="8208777" cy="621659"/>
      </dsp:txXfrm>
    </dsp:sp>
    <dsp:sp modelId="{1572F951-C444-4F90-B538-5ABA81EBB266}">
      <dsp:nvSpPr>
        <dsp:cNvPr id="0" name=""/>
        <dsp:cNvSpPr/>
      </dsp:nvSpPr>
      <dsp:spPr>
        <a:xfrm rot="10800000">
          <a:off x="0" y="2110"/>
          <a:ext cx="2736259" cy="9563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603" tIns="156464" rIns="194603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Phase 1</a:t>
          </a:r>
        </a:p>
      </dsp:txBody>
      <dsp:txXfrm rot="-10800000">
        <a:off x="0" y="2110"/>
        <a:ext cx="2736259" cy="621659"/>
      </dsp:txXfrm>
    </dsp:sp>
    <dsp:sp modelId="{B9604EC4-6E07-4F01-B3E4-7C1CA66BD82C}">
      <dsp:nvSpPr>
        <dsp:cNvPr id="0" name=""/>
        <dsp:cNvSpPr/>
      </dsp:nvSpPr>
      <dsp:spPr>
        <a:xfrm>
          <a:off x="2736259" y="2110"/>
          <a:ext cx="8208777" cy="621659"/>
        </a:xfrm>
        <a:prstGeom prst="rect">
          <a:avLst/>
        </a:prstGeom>
        <a:solidFill>
          <a:schemeClr val="accent2">
            <a:tint val="40000"/>
            <a:alpha val="90000"/>
            <a:hueOff val="-836627"/>
            <a:satOff val="-30034"/>
            <a:lumOff val="-19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36627"/>
              <a:satOff val="-30034"/>
              <a:lumOff val="-19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13" tIns="190500" rIns="166513" bIns="1905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Basic TCP Communication (Python socket).</a:t>
          </a:r>
        </a:p>
      </dsp:txBody>
      <dsp:txXfrm>
        <a:off x="2736259" y="2110"/>
        <a:ext cx="8208777" cy="621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E5C91-2ACD-46C6-AFD8-68B9C2062B8B}">
      <dsp:nvSpPr>
        <dsp:cNvPr id="0" name=""/>
        <dsp:cNvSpPr/>
      </dsp:nvSpPr>
      <dsp:spPr>
        <a:xfrm>
          <a:off x="2684" y="543878"/>
          <a:ext cx="2129516" cy="298132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25" tIns="330200" rIns="16602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 dirty="0"/>
            <a:t>Real Time Sync</a:t>
          </a:r>
          <a:r>
            <a:rPr lang="en-CA" sz="1300" kern="1200" dirty="0"/>
            <a:t>:: Time stamps guarantee and version control.</a:t>
          </a:r>
          <a:endParaRPr lang="en-US" sz="1300" kern="1200" dirty="0"/>
        </a:p>
      </dsp:txBody>
      <dsp:txXfrm>
        <a:off x="2684" y="1676781"/>
        <a:ext cx="2129516" cy="1788793"/>
      </dsp:txXfrm>
    </dsp:sp>
    <dsp:sp modelId="{6102F0AB-1C4C-4F9E-AE83-BAD18784CA45}">
      <dsp:nvSpPr>
        <dsp:cNvPr id="0" name=""/>
        <dsp:cNvSpPr/>
      </dsp:nvSpPr>
      <dsp:spPr>
        <a:xfrm>
          <a:off x="620243" y="842010"/>
          <a:ext cx="894396" cy="8943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1" tIns="12700" rIns="69731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1</a:t>
          </a:r>
        </a:p>
      </dsp:txBody>
      <dsp:txXfrm>
        <a:off x="751224" y="972991"/>
        <a:ext cx="632434" cy="632434"/>
      </dsp:txXfrm>
    </dsp:sp>
    <dsp:sp modelId="{17483878-DD63-4E40-B580-6DF629246421}">
      <dsp:nvSpPr>
        <dsp:cNvPr id="0" name=""/>
        <dsp:cNvSpPr/>
      </dsp:nvSpPr>
      <dsp:spPr>
        <a:xfrm>
          <a:off x="2684" y="3525129"/>
          <a:ext cx="2129516" cy="72"/>
        </a:xfrm>
        <a:prstGeom prst="rect">
          <a:avLst/>
        </a:prstGeom>
        <a:solidFill>
          <a:schemeClr val="accent5">
            <a:hueOff val="1302047"/>
            <a:satOff val="-586"/>
            <a:lumOff val="-728"/>
            <a:alphaOff val="0"/>
          </a:schemeClr>
        </a:solidFill>
        <a:ln w="12700" cap="flat" cmpd="sng" algn="ctr">
          <a:solidFill>
            <a:schemeClr val="accent5">
              <a:hueOff val="1302047"/>
              <a:satOff val="-586"/>
              <a:lumOff val="-7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1FD88-1A54-40B4-949C-8708533D9368}">
      <dsp:nvSpPr>
        <dsp:cNvPr id="0" name=""/>
        <dsp:cNvSpPr/>
      </dsp:nvSpPr>
      <dsp:spPr>
        <a:xfrm>
          <a:off x="2345152" y="543878"/>
          <a:ext cx="2129516" cy="2981322"/>
        </a:xfrm>
        <a:prstGeom prst="rect">
          <a:avLst/>
        </a:prstGeom>
        <a:solidFill>
          <a:schemeClr val="accent5">
            <a:tint val="40000"/>
            <a:alpha val="90000"/>
            <a:hueOff val="2968394"/>
            <a:satOff val="-2748"/>
            <a:lumOff val="-39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2968394"/>
              <a:satOff val="-2748"/>
              <a:lumOff val="-3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25" tIns="330200" rIns="16602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b="1" kern="1200" dirty="0"/>
            <a:t>Conflict Resolution</a:t>
          </a:r>
          <a:r>
            <a:rPr lang="en-CA" sz="1300" kern="1200" dirty="0"/>
            <a:t>: "last-modified wins" strategy, backing up all version in server files.</a:t>
          </a:r>
          <a:endParaRPr lang="en-US" sz="1300" kern="1200" dirty="0"/>
        </a:p>
      </dsp:txBody>
      <dsp:txXfrm>
        <a:off x="2345152" y="1676781"/>
        <a:ext cx="2129516" cy="1788793"/>
      </dsp:txXfrm>
    </dsp:sp>
    <dsp:sp modelId="{059B6437-4091-4927-8C82-ACC16D70073F}">
      <dsp:nvSpPr>
        <dsp:cNvPr id="0" name=""/>
        <dsp:cNvSpPr/>
      </dsp:nvSpPr>
      <dsp:spPr>
        <a:xfrm>
          <a:off x="2962711" y="842010"/>
          <a:ext cx="894396" cy="894396"/>
        </a:xfrm>
        <a:prstGeom prst="ellipse">
          <a:avLst/>
        </a:prstGeom>
        <a:solidFill>
          <a:schemeClr val="accent5">
            <a:hueOff val="2604094"/>
            <a:satOff val="-1173"/>
            <a:lumOff val="-1456"/>
            <a:alphaOff val="0"/>
          </a:schemeClr>
        </a:solidFill>
        <a:ln w="12700" cap="flat" cmpd="sng" algn="ctr">
          <a:solidFill>
            <a:schemeClr val="accent5">
              <a:hueOff val="2604094"/>
              <a:satOff val="-1173"/>
              <a:lumOff val="-14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1" tIns="12700" rIns="69731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2</a:t>
          </a:r>
        </a:p>
      </dsp:txBody>
      <dsp:txXfrm>
        <a:off x="3093692" y="972991"/>
        <a:ext cx="632434" cy="632434"/>
      </dsp:txXfrm>
    </dsp:sp>
    <dsp:sp modelId="{180F351F-BA9F-4441-92A1-D37ADD32C56A}">
      <dsp:nvSpPr>
        <dsp:cNvPr id="0" name=""/>
        <dsp:cNvSpPr/>
      </dsp:nvSpPr>
      <dsp:spPr>
        <a:xfrm>
          <a:off x="2345152" y="3525129"/>
          <a:ext cx="2129516" cy="72"/>
        </a:xfrm>
        <a:prstGeom prst="rect">
          <a:avLst/>
        </a:prstGeom>
        <a:solidFill>
          <a:schemeClr val="accent5">
            <a:hueOff val="3906140"/>
            <a:satOff val="-1759"/>
            <a:lumOff val="-2184"/>
            <a:alphaOff val="0"/>
          </a:schemeClr>
        </a:solidFill>
        <a:ln w="12700" cap="flat" cmpd="sng" algn="ctr">
          <a:solidFill>
            <a:schemeClr val="accent5">
              <a:hueOff val="3906140"/>
              <a:satOff val="-1759"/>
              <a:lumOff val="-21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2B8B3-AFD7-443F-BAB0-19E9BF7BBD88}">
      <dsp:nvSpPr>
        <dsp:cNvPr id="0" name=""/>
        <dsp:cNvSpPr/>
      </dsp:nvSpPr>
      <dsp:spPr>
        <a:xfrm>
          <a:off x="4687619" y="543878"/>
          <a:ext cx="2129516" cy="2981322"/>
        </a:xfrm>
        <a:prstGeom prst="rect">
          <a:avLst/>
        </a:prstGeom>
        <a:solidFill>
          <a:schemeClr val="accent5">
            <a:tint val="40000"/>
            <a:alpha val="90000"/>
            <a:hueOff val="5936787"/>
            <a:satOff val="-5496"/>
            <a:lumOff val="-79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5936787"/>
              <a:satOff val="-5496"/>
              <a:lumOff val="-7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25" tIns="330200" rIns="16602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Security</a:t>
          </a:r>
          <a:r>
            <a:rPr lang="en-US" sz="1300" kern="1200" dirty="0"/>
            <a:t>: File permissions (</a:t>
          </a:r>
          <a:r>
            <a:rPr lang="en-US" sz="1300" kern="1200" dirty="0" err="1"/>
            <a:t>chmod</a:t>
          </a:r>
          <a:r>
            <a:rPr lang="en-US" sz="1300" kern="1200" dirty="0"/>
            <a:t> 770) and group-based access.</a:t>
          </a:r>
        </a:p>
      </dsp:txBody>
      <dsp:txXfrm>
        <a:off x="4687619" y="1676781"/>
        <a:ext cx="2129516" cy="1788793"/>
      </dsp:txXfrm>
    </dsp:sp>
    <dsp:sp modelId="{D4771847-2439-4E06-A299-A91F7DB00686}">
      <dsp:nvSpPr>
        <dsp:cNvPr id="0" name=""/>
        <dsp:cNvSpPr/>
      </dsp:nvSpPr>
      <dsp:spPr>
        <a:xfrm>
          <a:off x="5305179" y="842010"/>
          <a:ext cx="894396" cy="894396"/>
        </a:xfrm>
        <a:prstGeom prst="ellipse">
          <a:avLst/>
        </a:prstGeom>
        <a:solidFill>
          <a:schemeClr val="accent5">
            <a:hueOff val="5208187"/>
            <a:satOff val="-2345"/>
            <a:lumOff val="-2913"/>
            <a:alphaOff val="0"/>
          </a:schemeClr>
        </a:solidFill>
        <a:ln w="12700" cap="flat" cmpd="sng" algn="ctr">
          <a:solidFill>
            <a:schemeClr val="accent5">
              <a:hueOff val="5208187"/>
              <a:satOff val="-2345"/>
              <a:lumOff val="-29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1" tIns="12700" rIns="69731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3</a:t>
          </a:r>
        </a:p>
      </dsp:txBody>
      <dsp:txXfrm>
        <a:off x="5436160" y="972991"/>
        <a:ext cx="632434" cy="632434"/>
      </dsp:txXfrm>
    </dsp:sp>
    <dsp:sp modelId="{E8B83D96-1E2F-43A3-B625-3B8F842F6920}">
      <dsp:nvSpPr>
        <dsp:cNvPr id="0" name=""/>
        <dsp:cNvSpPr/>
      </dsp:nvSpPr>
      <dsp:spPr>
        <a:xfrm>
          <a:off x="4687619" y="3525129"/>
          <a:ext cx="2129516" cy="72"/>
        </a:xfrm>
        <a:prstGeom prst="rect">
          <a:avLst/>
        </a:prstGeom>
        <a:solidFill>
          <a:schemeClr val="accent5">
            <a:hueOff val="6510234"/>
            <a:satOff val="-2931"/>
            <a:lumOff val="-3641"/>
            <a:alphaOff val="0"/>
          </a:schemeClr>
        </a:solidFill>
        <a:ln w="12700" cap="flat" cmpd="sng" algn="ctr">
          <a:solidFill>
            <a:schemeClr val="accent5">
              <a:hueOff val="6510234"/>
              <a:satOff val="-2931"/>
              <a:lumOff val="-36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FAE97-7A23-4685-8E86-9693B966B775}">
      <dsp:nvSpPr>
        <dsp:cNvPr id="0" name=""/>
        <dsp:cNvSpPr/>
      </dsp:nvSpPr>
      <dsp:spPr>
        <a:xfrm>
          <a:off x="7030087" y="543878"/>
          <a:ext cx="2129516" cy="2981322"/>
        </a:xfrm>
        <a:prstGeom prst="rect">
          <a:avLst/>
        </a:prstGeom>
        <a:solidFill>
          <a:schemeClr val="accent5">
            <a:tint val="40000"/>
            <a:alpha val="90000"/>
            <a:hueOff val="8905181"/>
            <a:satOff val="-8244"/>
            <a:lumOff val="-118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8905181"/>
              <a:satOff val="-8244"/>
              <a:lumOff val="-11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25" tIns="330200" rIns="16602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Automation</a:t>
          </a:r>
          <a:r>
            <a:rPr lang="en-US" sz="1300" kern="1200" dirty="0"/>
            <a:t>: The watchdog library enabled seamless monitoring and synchronization of file.</a:t>
          </a:r>
        </a:p>
      </dsp:txBody>
      <dsp:txXfrm>
        <a:off x="7030087" y="1676781"/>
        <a:ext cx="2129516" cy="1788793"/>
      </dsp:txXfrm>
    </dsp:sp>
    <dsp:sp modelId="{D79CDA29-0CCD-476D-8D9A-F77C2540EC84}">
      <dsp:nvSpPr>
        <dsp:cNvPr id="0" name=""/>
        <dsp:cNvSpPr/>
      </dsp:nvSpPr>
      <dsp:spPr>
        <a:xfrm>
          <a:off x="7647647" y="842010"/>
          <a:ext cx="894396" cy="894396"/>
        </a:xfrm>
        <a:prstGeom prst="ellipse">
          <a:avLst/>
        </a:prstGeom>
        <a:solidFill>
          <a:schemeClr val="accent5">
            <a:hueOff val="7812281"/>
            <a:satOff val="-3518"/>
            <a:lumOff val="-4369"/>
            <a:alphaOff val="0"/>
          </a:schemeClr>
        </a:solidFill>
        <a:ln w="12700" cap="flat" cmpd="sng" algn="ctr">
          <a:solidFill>
            <a:schemeClr val="accent5">
              <a:hueOff val="7812281"/>
              <a:satOff val="-3518"/>
              <a:lumOff val="-43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1" tIns="12700" rIns="69731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4</a:t>
          </a:r>
        </a:p>
      </dsp:txBody>
      <dsp:txXfrm>
        <a:off x="7778628" y="972991"/>
        <a:ext cx="632434" cy="632434"/>
      </dsp:txXfrm>
    </dsp:sp>
    <dsp:sp modelId="{42CB0CD2-9FCD-4E85-A940-6FE56CAD0811}">
      <dsp:nvSpPr>
        <dsp:cNvPr id="0" name=""/>
        <dsp:cNvSpPr/>
      </dsp:nvSpPr>
      <dsp:spPr>
        <a:xfrm>
          <a:off x="7030087" y="3525129"/>
          <a:ext cx="2129516" cy="72"/>
        </a:xfrm>
        <a:prstGeom prst="rect">
          <a:avLst/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accent5">
              <a:hueOff val="9114327"/>
              <a:satOff val="-4104"/>
              <a:lumOff val="-50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73A53-815F-44FF-9A95-5F6A8CD423F1}">
      <dsp:nvSpPr>
        <dsp:cNvPr id="0" name=""/>
        <dsp:cNvSpPr/>
      </dsp:nvSpPr>
      <dsp:spPr>
        <a:xfrm>
          <a:off x="0" y="2825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A78DA-A0C9-44CC-9090-E5DA60ABE835}">
      <dsp:nvSpPr>
        <dsp:cNvPr id="0" name=""/>
        <dsp:cNvSpPr/>
      </dsp:nvSpPr>
      <dsp:spPr>
        <a:xfrm>
          <a:off x="0" y="2825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b="1" kern="1200"/>
            <a:t>Delta Sync Optimization: </a:t>
          </a:r>
          <a:r>
            <a:rPr lang="en-US" sz="2500" kern="1200"/>
            <a:t>Sending just modified portions (based on rsync). This affects for large files as the sync time can be reduced by 50–70%</a:t>
          </a:r>
        </a:p>
      </dsp:txBody>
      <dsp:txXfrm>
        <a:off x="0" y="2825"/>
        <a:ext cx="6949440" cy="1926995"/>
      </dsp:txXfrm>
    </dsp:sp>
    <dsp:sp modelId="{83886F73-F524-46AE-9F34-95A589F40BE2}">
      <dsp:nvSpPr>
        <dsp:cNvPr id="0" name=""/>
        <dsp:cNvSpPr/>
      </dsp:nvSpPr>
      <dsp:spPr>
        <a:xfrm>
          <a:off x="0" y="1929821"/>
          <a:ext cx="6949440" cy="0"/>
        </a:xfrm>
        <a:prstGeom prst="line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accent2">
              <a:hueOff val="-520665"/>
              <a:satOff val="-10816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AF007-5F1D-4950-BA9A-78572B18B72D}">
      <dsp:nvSpPr>
        <dsp:cNvPr id="0" name=""/>
        <dsp:cNvSpPr/>
      </dsp:nvSpPr>
      <dsp:spPr>
        <a:xfrm>
          <a:off x="0" y="1929821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End to End encryption: </a:t>
          </a:r>
          <a:r>
            <a:rPr lang="en-US" sz="2500" kern="1200"/>
            <a:t>Before uploading, encrypt files client-side using security like AES-256.</a:t>
          </a:r>
        </a:p>
      </dsp:txBody>
      <dsp:txXfrm>
        <a:off x="0" y="1929821"/>
        <a:ext cx="6949440" cy="1926995"/>
      </dsp:txXfrm>
    </dsp:sp>
    <dsp:sp modelId="{DB9E0704-9AC9-4872-B9DD-5D05331DC180}">
      <dsp:nvSpPr>
        <dsp:cNvPr id="0" name=""/>
        <dsp:cNvSpPr/>
      </dsp:nvSpPr>
      <dsp:spPr>
        <a:xfrm>
          <a:off x="0" y="3856816"/>
          <a:ext cx="6949440" cy="0"/>
        </a:xfrm>
        <a:prstGeom prst="line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36588-89CC-442E-898A-1248012805CB}">
      <dsp:nvSpPr>
        <dsp:cNvPr id="0" name=""/>
        <dsp:cNvSpPr/>
      </dsp:nvSpPr>
      <dsp:spPr>
        <a:xfrm>
          <a:off x="0" y="3856816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GUI implementation: </a:t>
          </a:r>
          <a:r>
            <a:rPr lang="en-US" sz="2500" kern="1200"/>
            <a:t>Plan of Implementation is using PyQt/Tkinter which is a desktop graphical user interface that displays conflicts, version history, and sync status.</a:t>
          </a:r>
        </a:p>
      </dsp:txBody>
      <dsp:txXfrm>
        <a:off x="0" y="3856816"/>
        <a:ext cx="6949440" cy="1926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2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1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3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6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5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3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1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8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7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F6354-5CE4-C454-DFA8-A110A6D96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0421" y="1387929"/>
            <a:ext cx="3212502" cy="19427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Distributed File Synchronization System</a:t>
            </a:r>
          </a:p>
        </p:txBody>
      </p:sp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5A4BC14E-D4CB-7138-DA42-66D2E237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48" r="10878" b="-1"/>
          <a:stretch/>
        </p:blipFill>
        <p:spPr>
          <a:xfrm>
            <a:off x="20" y="10"/>
            <a:ext cx="7723393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3B5039B-18D0-4543-6502-852F96685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0421" y="3412998"/>
            <a:ext cx="3806902" cy="276736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l"/>
            <a:r>
              <a:rPr lang="en-US" dirty="0"/>
              <a:t>A Linux-based Dropbox-like Sync Tool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r"/>
            <a:r>
              <a:rPr lang="en-US" dirty="0"/>
              <a:t>Sanskar Bajimaya and Amir Karki</a:t>
            </a:r>
          </a:p>
          <a:p>
            <a:pPr algn="r"/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7106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230A4-0780-4D0A-07F0-040F0CF2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CA" sz="4000"/>
              <a:t>Limitation and Future work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2F641D6-B629-2682-8BE3-503DEA8C41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238418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453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75F8C-44A2-D727-441A-D04CA8027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Thank you!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1B69E4EC-B756-118C-F322-39E6FE4B9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1782115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9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53AA0-E546-0AED-D09E-00DFCB5E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1529932"/>
          </a:xfrm>
        </p:spPr>
        <p:txBody>
          <a:bodyPr anchor="b">
            <a:normAutofit/>
          </a:bodyPr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FBE4D-73CC-9879-EEAA-6FAF7102D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6035040" cy="4096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b="1" dirty="0"/>
              <a:t>Problem Statement:</a:t>
            </a:r>
          </a:p>
          <a:p>
            <a:pPr lvl="1"/>
            <a:r>
              <a:rPr lang="en-US" dirty="0"/>
              <a:t>Need for a lightweight, self-hosted file sync system.</a:t>
            </a:r>
          </a:p>
          <a:p>
            <a:pPr lvl="1"/>
            <a:r>
              <a:rPr lang="en-US" dirty="0"/>
              <a:t>Challenges: Real-time sync, conflict resolution, security.</a:t>
            </a:r>
          </a:p>
          <a:p>
            <a:pPr marL="228600" lvl="1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CA" b="1" dirty="0"/>
              <a:t>Goal: </a:t>
            </a:r>
          </a:p>
          <a:p>
            <a:pPr lvl="1"/>
            <a:r>
              <a:rPr lang="en-CA" dirty="0"/>
              <a:t>Build a server-client system to sync files over TCP/IP.</a:t>
            </a:r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881F398E-7BAC-F582-682F-C91E8786E5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64" r="46486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E6D75-D5EF-4906-D6B1-11691A64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BADC9-ACC8-FD61-1143-11C56476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en-CA" sz="1800" dirty="0"/>
              <a:t>Key features:</a:t>
            </a:r>
          </a:p>
          <a:p>
            <a:pPr lvl="1"/>
            <a:r>
              <a:rPr lang="en-CA" dirty="0"/>
              <a:t>File monitoring</a:t>
            </a:r>
          </a:p>
          <a:p>
            <a:pPr lvl="1"/>
            <a:r>
              <a:rPr lang="en-CA" dirty="0"/>
              <a:t>Authentication</a:t>
            </a:r>
          </a:p>
          <a:p>
            <a:pPr lvl="1"/>
            <a:r>
              <a:rPr lang="en-CA" dirty="0"/>
              <a:t>Conflict resolution</a:t>
            </a:r>
          </a:p>
          <a:p>
            <a:pPr lvl="1"/>
            <a:r>
              <a:rPr lang="en-CA" dirty="0"/>
              <a:t>Version control.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9FF18E4C-6540-B401-D5C3-09A4E9941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3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C1E97-4B04-8271-38BD-7335C084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>
                <a:latin typeface="+mj-lt"/>
                <a:ea typeface="+mj-ea"/>
                <a:cs typeface="+mj-cs"/>
              </a:rPr>
              <a:t>Existing Tools and Research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12C9A2-7A85-7CF9-5DDE-B3672713E4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128464"/>
              </p:ext>
            </p:extLst>
          </p:nvPr>
        </p:nvGraphicFramePr>
        <p:xfrm>
          <a:off x="930876" y="2693021"/>
          <a:ext cx="10335351" cy="3067665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</a:tblPr>
              <a:tblGrid>
                <a:gridCol w="2540855">
                  <a:extLst>
                    <a:ext uri="{9D8B030D-6E8A-4147-A177-3AD203B41FA5}">
                      <a16:colId xmlns:a16="http://schemas.microsoft.com/office/drawing/2014/main" val="784139683"/>
                    </a:ext>
                  </a:extLst>
                </a:gridCol>
                <a:gridCol w="4166568">
                  <a:extLst>
                    <a:ext uri="{9D8B030D-6E8A-4147-A177-3AD203B41FA5}">
                      <a16:colId xmlns:a16="http://schemas.microsoft.com/office/drawing/2014/main" val="1934983202"/>
                    </a:ext>
                  </a:extLst>
                </a:gridCol>
                <a:gridCol w="3627928">
                  <a:extLst>
                    <a:ext uri="{9D8B030D-6E8A-4147-A177-3AD203B41FA5}">
                      <a16:colId xmlns:a16="http://schemas.microsoft.com/office/drawing/2014/main" val="1124173638"/>
                    </a:ext>
                  </a:extLst>
                </a:gridCol>
              </a:tblGrid>
              <a:tr h="689001">
                <a:tc>
                  <a:txBody>
                    <a:bodyPr/>
                    <a:lstStyle/>
                    <a:p>
                      <a:pPr algn="l"/>
                      <a:r>
                        <a:rPr lang="en-CA" sz="2300" b="0" cap="none" spc="0">
                          <a:solidFill>
                            <a:schemeClr val="bg1"/>
                          </a:solidFill>
                          <a:effectLst/>
                        </a:rPr>
                        <a:t>Tool</a:t>
                      </a:r>
                    </a:p>
                  </a:txBody>
                  <a:tcPr marL="194755" marR="214044" marT="149811" marB="149811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300" b="0" cap="none" spc="0">
                          <a:solidFill>
                            <a:schemeClr val="bg1"/>
                          </a:solidFill>
                          <a:effectLst/>
                        </a:rPr>
                        <a:t>Approach</a:t>
                      </a:r>
                    </a:p>
                  </a:txBody>
                  <a:tcPr marL="194755" marR="214044" marT="149811" marB="1498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2300" b="0" cap="none" spc="0">
                          <a:solidFill>
                            <a:schemeClr val="bg1"/>
                          </a:solidFill>
                          <a:effectLst/>
                        </a:rPr>
                        <a:t>Relevance</a:t>
                      </a:r>
                    </a:p>
                  </a:txBody>
                  <a:tcPr marL="194755" marR="214044" marT="149811" marB="14981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922226"/>
                  </a:ext>
                </a:extLst>
              </a:tr>
              <a:tr h="689001">
                <a:tc>
                  <a:txBody>
                    <a:bodyPr/>
                    <a:lstStyle/>
                    <a:p>
                      <a:r>
                        <a:rPr lang="en-CA" sz="2300" cap="none" spc="0">
                          <a:solidFill>
                            <a:schemeClr val="tx1"/>
                          </a:solidFill>
                          <a:effectLst/>
                        </a:rPr>
                        <a:t>Dropbox</a:t>
                      </a:r>
                    </a:p>
                  </a:txBody>
                  <a:tcPr marL="194755" marR="214044" marT="149811" marB="14981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300" cap="none" spc="0">
                          <a:solidFill>
                            <a:schemeClr val="tx1"/>
                          </a:solidFill>
                          <a:effectLst/>
                        </a:rPr>
                        <a:t>Delta encoding</a:t>
                      </a:r>
                    </a:p>
                  </a:txBody>
                  <a:tcPr marL="194755" marR="214044" marT="149811" marB="14981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300" cap="none" spc="0">
                          <a:solidFill>
                            <a:schemeClr val="tx1"/>
                          </a:solidFill>
                          <a:effectLst/>
                        </a:rPr>
                        <a:t>Commercial benchmark</a:t>
                      </a:r>
                    </a:p>
                  </a:txBody>
                  <a:tcPr marL="194755" marR="214044" marT="149811" marB="14981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137640"/>
                  </a:ext>
                </a:extLst>
              </a:tr>
              <a:tr h="689001">
                <a:tc>
                  <a:txBody>
                    <a:bodyPr/>
                    <a:lstStyle/>
                    <a:p>
                      <a:r>
                        <a:rPr lang="en-CA" sz="2300" cap="none" spc="0" dirty="0" err="1">
                          <a:solidFill>
                            <a:schemeClr val="tx1"/>
                          </a:solidFill>
                          <a:effectLst/>
                        </a:rPr>
                        <a:t>rsync</a:t>
                      </a:r>
                      <a:endParaRPr lang="en-CA" sz="23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4755" marR="214044" marT="149811" marB="149811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300" cap="none" spc="0" dirty="0">
                          <a:solidFill>
                            <a:schemeClr val="tx1"/>
                          </a:solidFill>
                          <a:effectLst/>
                        </a:rPr>
                        <a:t>Chunk-based sync</a:t>
                      </a:r>
                    </a:p>
                  </a:txBody>
                  <a:tcPr marL="194755" marR="214044" marT="149811" marB="149811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300" cap="none" spc="0">
                          <a:solidFill>
                            <a:schemeClr val="tx1"/>
                          </a:solidFill>
                          <a:effectLst/>
                        </a:rPr>
                        <a:t>Optimization inspiration</a:t>
                      </a:r>
                    </a:p>
                  </a:txBody>
                  <a:tcPr marL="194755" marR="214044" marT="149811" marB="149811" anchor="ctr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790040"/>
                  </a:ext>
                </a:extLst>
              </a:tr>
              <a:tr h="689001">
                <a:tc>
                  <a:txBody>
                    <a:bodyPr/>
                    <a:lstStyle/>
                    <a:p>
                      <a:r>
                        <a:rPr lang="en-CA" sz="2300" cap="none" spc="0">
                          <a:solidFill>
                            <a:schemeClr val="tx1"/>
                          </a:solidFill>
                          <a:effectLst/>
                        </a:rPr>
                        <a:t>LBFS Paper</a:t>
                      </a:r>
                    </a:p>
                  </a:txBody>
                  <a:tcPr marL="194755" marR="214044" marT="149811" marB="14981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300" cap="none" spc="0">
                          <a:solidFill>
                            <a:schemeClr val="tx1"/>
                          </a:solidFill>
                          <a:effectLst/>
                        </a:rPr>
                        <a:t>Low-bandwidth sync</a:t>
                      </a:r>
                    </a:p>
                  </a:txBody>
                  <a:tcPr marL="194755" marR="214044" marT="149811" marB="14981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300" cap="none" spc="0" dirty="0">
                          <a:solidFill>
                            <a:schemeClr val="tx1"/>
                          </a:solidFill>
                          <a:effectLst/>
                        </a:rPr>
                        <a:t>Research basis</a:t>
                      </a:r>
                    </a:p>
                  </a:txBody>
                  <a:tcPr marL="194755" marR="214044" marT="149811" marB="149811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468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44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59064A-7BD3-673D-2606-9507EFB48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EE868-B7D2-1448-6846-D0D7A697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80" y="5358269"/>
            <a:ext cx="7204271" cy="1094733"/>
          </a:xfrm>
        </p:spPr>
        <p:txBody>
          <a:bodyPr anchor="t">
            <a:normAutofit/>
          </a:bodyPr>
          <a:lstStyle/>
          <a:p>
            <a:r>
              <a:rPr lang="en-CA" dirty="0"/>
              <a:t>System Architecture</a:t>
            </a:r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6E20183D-3F4B-4415-DA11-0CBC51469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" r="6750" b="-1"/>
          <a:stretch/>
        </p:blipFill>
        <p:spPr>
          <a:xfrm>
            <a:off x="419099" y="419101"/>
            <a:ext cx="7549976" cy="49391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42B1-7071-A825-2E9A-361C5FD9C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306" y="419102"/>
            <a:ext cx="3434399" cy="6033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/>
              <a:t>Components:</a:t>
            </a:r>
          </a:p>
          <a:p>
            <a:pPr lvl="1"/>
            <a:r>
              <a:rPr lang="en-CA" dirty="0"/>
              <a:t>Clients (File Monitor, Network Handler)</a:t>
            </a:r>
          </a:p>
          <a:p>
            <a:pPr lvl="1"/>
            <a:r>
              <a:rPr lang="en-CA" dirty="0"/>
              <a:t>Server (Central Repository, Authentication Module)</a:t>
            </a:r>
          </a:p>
          <a:p>
            <a:pPr marL="228600" lvl="1" indent="0">
              <a:buNone/>
            </a:pPr>
            <a:endParaRPr lang="en-CA" dirty="0"/>
          </a:p>
          <a:p>
            <a:pPr marL="228600" lvl="1" indent="0">
              <a:buNone/>
            </a:pPr>
            <a:r>
              <a:rPr lang="en-CA" dirty="0"/>
              <a:t>Protocol:</a:t>
            </a:r>
          </a:p>
          <a:p>
            <a:pPr marL="228600" lvl="1" indent="0">
              <a:buNone/>
            </a:pPr>
            <a:r>
              <a:rPr lang="en-CA" dirty="0"/>
              <a:t>	Custom TCP messages (UPLOAD, DOWNLOAD)</a:t>
            </a:r>
          </a:p>
        </p:txBody>
      </p:sp>
    </p:spTree>
    <p:extLst>
      <p:ext uri="{BB962C8B-B14F-4D97-AF65-F5344CB8AC3E}">
        <p14:creationId xmlns:p14="http://schemas.microsoft.com/office/powerpoint/2010/main" val="105792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5D02B-0CEA-48EE-543C-C872CED5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CA" dirty="0"/>
              <a:t>Implementation Phases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7FC2EFF-E811-A945-EAC3-1B12974A9B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324880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7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5A92A98-187D-1D81-86FD-8D40CC69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91150-999B-6323-2084-2CDE2F92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40" y="473829"/>
            <a:ext cx="11294162" cy="11702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Case Diagram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7A1038-C3A8-222D-4734-88F77BC97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46"/>
          <a:stretch/>
        </p:blipFill>
        <p:spPr>
          <a:xfrm>
            <a:off x="1266870" y="1778654"/>
            <a:ext cx="4785622" cy="3840480"/>
          </a:xfrm>
          <a:prstGeom prst="rect">
            <a:avLst/>
          </a:prstGeom>
        </p:spPr>
      </p:pic>
      <p:pic>
        <p:nvPicPr>
          <p:cNvPr id="6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E9FC5D-FC39-FBFA-3F77-DF90E085D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" t="50277" r="-452" b="369"/>
          <a:stretch/>
        </p:blipFill>
        <p:spPr>
          <a:xfrm>
            <a:off x="6210925" y="1778654"/>
            <a:ext cx="4785620" cy="3840480"/>
          </a:xfrm>
          <a:prstGeom prst="rect">
            <a:avLst/>
          </a:prstGeom>
        </p:spPr>
      </p:pic>
      <p:pic>
        <p:nvPicPr>
          <p:cNvPr id="7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2F8815-54D4-B359-50C8-D114DF87B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1"/>
          <a:stretch/>
        </p:blipFill>
        <p:spPr>
          <a:xfrm>
            <a:off x="6280657" y="5619134"/>
            <a:ext cx="4644473" cy="20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1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A2735C7-5144-B406-7BFC-F95CA33CC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71D6E-7B6C-F696-20E4-EE69C4F3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209" y="4741983"/>
            <a:ext cx="8728364" cy="9089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Programs Demo</a:t>
            </a: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FCA9B7D-A839-A591-A6C1-EE0537534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2" y="704567"/>
            <a:ext cx="5562360" cy="3559910"/>
          </a:xfrm>
          <a:prstGeom prst="rect">
            <a:avLst/>
          </a:prstGeom>
        </p:spPr>
      </p:pic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3A1D612-2BF2-5470-E553-7D4A53F1D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01" y="665377"/>
            <a:ext cx="5623596" cy="359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44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5B9334-3E03-4CA7-3616-4D3C9DC2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7B98C-988A-3859-324D-4DF974E48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856" y="548640"/>
            <a:ext cx="9162288" cy="1132258"/>
          </a:xfrm>
        </p:spPr>
        <p:txBody>
          <a:bodyPr>
            <a:normAutofit/>
          </a:bodyPr>
          <a:lstStyle/>
          <a:p>
            <a:r>
              <a:rPr lang="en-CA" dirty="0"/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49E7BF-57EF-F9AA-91A5-03341AF07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887370"/>
              </p:ext>
            </p:extLst>
          </p:nvPr>
        </p:nvGraphicFramePr>
        <p:xfrm>
          <a:off x="1514856" y="2039112"/>
          <a:ext cx="9162288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21878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306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Neue Haas Grotesk Text Pro</vt:lpstr>
      <vt:lpstr>VanillaVTI</vt:lpstr>
      <vt:lpstr>Distributed File Synchronization System</vt:lpstr>
      <vt:lpstr>Introduction</vt:lpstr>
      <vt:lpstr>Introduction</vt:lpstr>
      <vt:lpstr>Existing Tools and Research</vt:lpstr>
      <vt:lpstr>System Architecture</vt:lpstr>
      <vt:lpstr>Implementation Phases</vt:lpstr>
      <vt:lpstr>Case Diagram</vt:lpstr>
      <vt:lpstr>Programs Demo</vt:lpstr>
      <vt:lpstr>Summary</vt:lpstr>
      <vt:lpstr>Limitation and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sanskar bajimaya</dc:creator>
  <cp:lastModifiedBy>sanskar bajimaya</cp:lastModifiedBy>
  <cp:revision>2</cp:revision>
  <dcterms:created xsi:type="dcterms:W3CDTF">2025-04-08T01:38:42Z</dcterms:created>
  <dcterms:modified xsi:type="dcterms:W3CDTF">2025-04-08T19:34:26Z</dcterms:modified>
</cp:coreProperties>
</file>