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82" r:id="rId3"/>
    <p:sldId id="272" r:id="rId4"/>
    <p:sldId id="268" r:id="rId5"/>
    <p:sldId id="280" r:id="rId6"/>
    <p:sldId id="304" r:id="rId7"/>
    <p:sldId id="305" r:id="rId8"/>
    <p:sldId id="306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3F4F6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C92B-661E-4028-ACB7-14C6189443E4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FA7-9CC2-474B-8083-D67597761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4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2939880" y="2373560"/>
            <a:ext cx="8211823" cy="123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51798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2939881" y="3486150"/>
            <a:ext cx="7643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086115" y="311222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4" y="119863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2939879" y="314571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L. </a:t>
            </a:r>
            <a:r>
              <a:rPr lang="en-US" sz="2400" b="1" dirty="0" err="1"/>
              <a:t>Kamatchi</a:t>
            </a:r>
            <a:r>
              <a:rPr lang="en-US" sz="2400" b="1" dirty="0"/>
              <a:t> Priya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2607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91205" y="1863888"/>
            <a:ext cx="9082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DATA STRUCTURES AND ITS 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11186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User Defined Data type, Pointers, Pointers to Structure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L. </a:t>
            </a:r>
            <a:r>
              <a:rPr lang="en-US" sz="2400" b="1" dirty="0" err="1"/>
              <a:t>Kamatchi</a:t>
            </a:r>
            <a:r>
              <a:rPr lang="en-US" sz="2400" b="1" dirty="0"/>
              <a:t> Priya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22184" y="1247629"/>
            <a:ext cx="99267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user-defined data type (UDT)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 type that derived from an existing data type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You can use UDTs to extend the built-in types already available and create your own customized data types.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ser Defined Data type</a:t>
            </a:r>
          </a:p>
        </p:txBody>
      </p:sp>
    </p:spTree>
    <p:extLst>
      <p:ext uri="{BB962C8B-B14F-4D97-AF65-F5344CB8AC3E}">
        <p14:creationId xmlns:p14="http://schemas.microsoft.com/office/powerpoint/2010/main" val="70086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235AE5-CDEC-40A0-B06D-07CE1B56B62A}"/>
              </a:ext>
            </a:extLst>
          </p:cNvPr>
          <p:cNvSpPr/>
          <p:nvPr/>
        </p:nvSpPr>
        <p:spPr>
          <a:xfrm>
            <a:off x="194447" y="1616961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Why User Defined Data type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373BE-FDEA-04DA-9DB4-E0ACCD54FDDD}"/>
              </a:ext>
            </a:extLst>
          </p:cNvPr>
          <p:cNvSpPr txBox="1"/>
          <p:nvPr/>
        </p:nvSpPr>
        <p:spPr>
          <a:xfrm>
            <a:off x="393111" y="741667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ser Defined Data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5B976-627B-97E4-EDF3-5E7F35EDF646}"/>
              </a:ext>
            </a:extLst>
          </p:cNvPr>
          <p:cNvSpPr/>
          <p:nvPr/>
        </p:nvSpPr>
        <p:spPr>
          <a:xfrm>
            <a:off x="194446" y="3697913"/>
            <a:ext cx="6095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Types of User Defined Data types in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E9670-F6CA-D93A-190D-78793FA0AF21}"/>
              </a:ext>
            </a:extLst>
          </p:cNvPr>
          <p:cNvSpPr txBox="1"/>
          <p:nvPr/>
        </p:nvSpPr>
        <p:spPr>
          <a:xfrm>
            <a:off x="952499" y="2236757"/>
            <a:ext cx="106406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the C language, there is a special feature using which we can define custom data types of our own, on the basis of our needs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095A5-FEF0-8D21-7683-C25C2101D1BC}"/>
              </a:ext>
            </a:extLst>
          </p:cNvPr>
          <p:cNvSpPr txBox="1"/>
          <p:nvPr/>
        </p:nvSpPr>
        <p:spPr>
          <a:xfrm>
            <a:off x="952499" y="4363800"/>
            <a:ext cx="6096000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1745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0" y="1294252"/>
            <a:ext cx="71040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Structures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35AE5-CDEC-40A0-B06D-07CE1B56B62A}"/>
              </a:ext>
            </a:extLst>
          </p:cNvPr>
          <p:cNvSpPr/>
          <p:nvPr/>
        </p:nvSpPr>
        <p:spPr>
          <a:xfrm>
            <a:off x="241581" y="1310201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2838A-6EFA-0FFE-C19F-2FE308A962EF}"/>
              </a:ext>
            </a:extLst>
          </p:cNvPr>
          <p:cNvSpPr/>
          <p:nvPr/>
        </p:nvSpPr>
        <p:spPr>
          <a:xfrm>
            <a:off x="241581" y="2872681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63608F-A200-16D1-2E38-5CA118030B6D}"/>
              </a:ext>
            </a:extLst>
          </p:cNvPr>
          <p:cNvSpPr/>
          <p:nvPr/>
        </p:nvSpPr>
        <p:spPr>
          <a:xfrm>
            <a:off x="241581" y="4774276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46347-C275-B1A8-028A-2B725F16447C}"/>
              </a:ext>
            </a:extLst>
          </p:cNvPr>
          <p:cNvSpPr txBox="1"/>
          <p:nvPr/>
        </p:nvSpPr>
        <p:spPr>
          <a:xfrm>
            <a:off x="904009" y="1974070"/>
            <a:ext cx="91876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creates a data type that can be used to group items of possibly different types into a single type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0A8A0-EEA5-3D73-919F-CB8745BFC38A}"/>
              </a:ext>
            </a:extLst>
          </p:cNvPr>
          <p:cNvSpPr txBox="1"/>
          <p:nvPr/>
        </p:nvSpPr>
        <p:spPr>
          <a:xfrm flipH="1">
            <a:off x="1663903" y="3334346"/>
            <a:ext cx="462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struct </a:t>
            </a:r>
            <a:r>
              <a:rPr lang="en-IN" dirty="0" err="1"/>
              <a:t>structure_name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Datatype data1;</a:t>
            </a:r>
          </a:p>
          <a:p>
            <a:r>
              <a:rPr lang="en-IN" dirty="0"/>
              <a:t>Datatype data2;</a:t>
            </a:r>
          </a:p>
          <a:p>
            <a:r>
              <a:rPr lang="en-IN" dirty="0"/>
              <a:t>};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6A15F1D-C887-13C6-9FB8-4D0CA834A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03" y="5167928"/>
            <a:ext cx="275904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name[50];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street[100];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city[50];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state[20];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pin;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5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0" y="1294252"/>
            <a:ext cx="71040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94711" y="70770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Unions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514BF7-F358-ABF4-6A14-F839CC52EB34}"/>
              </a:ext>
            </a:extLst>
          </p:cNvPr>
          <p:cNvSpPr/>
          <p:nvPr/>
        </p:nvSpPr>
        <p:spPr>
          <a:xfrm>
            <a:off x="241581" y="1310201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4CE88C-82E0-A614-9DEB-E3600B52B5BB}"/>
              </a:ext>
            </a:extLst>
          </p:cNvPr>
          <p:cNvSpPr/>
          <p:nvPr/>
        </p:nvSpPr>
        <p:spPr>
          <a:xfrm>
            <a:off x="241581" y="3198167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BECE5-8622-A2EC-4DAB-42EAA1EAD1A8}"/>
              </a:ext>
            </a:extLst>
          </p:cNvPr>
          <p:cNvSpPr/>
          <p:nvPr/>
        </p:nvSpPr>
        <p:spPr>
          <a:xfrm>
            <a:off x="241581" y="4774276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5B8DE-101D-C4D7-B7EE-96978E5B2E86}"/>
              </a:ext>
            </a:extLst>
          </p:cNvPr>
          <p:cNvSpPr txBox="1"/>
          <p:nvPr/>
        </p:nvSpPr>
        <p:spPr>
          <a:xfrm>
            <a:off x="1006715" y="1818488"/>
            <a:ext cx="8769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union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special data type available in C that allows to store different data types in the same memory location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You can define a union with many members, but only one member can contain a value at any given time. Unions provide an efficient way of using the same memory location for multiple-purpose.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6040-DA15-DD8C-A230-9459D231A197}"/>
              </a:ext>
            </a:extLst>
          </p:cNvPr>
          <p:cNvSpPr txBox="1"/>
          <p:nvPr/>
        </p:nvSpPr>
        <p:spPr>
          <a:xfrm>
            <a:off x="1815539" y="3340457"/>
            <a:ext cx="6097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union </a:t>
            </a:r>
            <a:r>
              <a:rPr lang="en-IN" dirty="0" err="1"/>
              <a:t>union_name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Datatype data1;</a:t>
            </a:r>
          </a:p>
          <a:p>
            <a:r>
              <a:rPr lang="en-IN" dirty="0"/>
              <a:t>Datatype data2;</a:t>
            </a:r>
          </a:p>
          <a:p>
            <a:r>
              <a:rPr lang="en-IN" dirty="0"/>
              <a:t>};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043AFF-3087-8D15-A19A-454331C5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union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float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char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str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[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20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];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69AF7-6F49-269A-AB26-31CC810E6B87}"/>
              </a:ext>
            </a:extLst>
          </p:cNvPr>
          <p:cNvSpPr txBox="1"/>
          <p:nvPr/>
        </p:nvSpPr>
        <p:spPr>
          <a:xfrm>
            <a:off x="1792941" y="5094446"/>
            <a:ext cx="6097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union Data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float f;</a:t>
            </a:r>
          </a:p>
          <a:p>
            <a:r>
              <a:rPr lang="en-IN" dirty="0"/>
              <a:t>char str[20];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410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0" y="1294252"/>
            <a:ext cx="71040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Typedef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88FD0E-6D57-C009-4D27-5DEF6A0EA2FD}"/>
              </a:ext>
            </a:extLst>
          </p:cNvPr>
          <p:cNvSpPr/>
          <p:nvPr/>
        </p:nvSpPr>
        <p:spPr>
          <a:xfrm>
            <a:off x="241581" y="1310201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3253E-89DF-2338-4E2C-9351A3BD8C05}"/>
              </a:ext>
            </a:extLst>
          </p:cNvPr>
          <p:cNvSpPr/>
          <p:nvPr/>
        </p:nvSpPr>
        <p:spPr>
          <a:xfrm>
            <a:off x="241581" y="3198167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789A1-4523-B495-DF59-5E277AFC4F51}"/>
              </a:ext>
            </a:extLst>
          </p:cNvPr>
          <p:cNvSpPr/>
          <p:nvPr/>
        </p:nvSpPr>
        <p:spPr>
          <a:xfrm>
            <a:off x="241581" y="4774276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478F3-146F-C3C3-3C2B-0E01AA9D3DDE}"/>
              </a:ext>
            </a:extLst>
          </p:cNvPr>
          <p:cNvSpPr txBox="1"/>
          <p:nvPr/>
        </p:nvSpPr>
        <p:spPr>
          <a:xfrm>
            <a:off x="1006714" y="1868853"/>
            <a:ext cx="81871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Keyword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typedef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, which you can use to give a type a new name.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typedef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is limited to giving symbolic names to types.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typedef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interpretation is performed by the compiler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A68EFB3-4F1D-E79F-35BF-DC4CDDD0F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14" y="5551664"/>
            <a:ext cx="3857517" cy="3539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typedef unsigned char BYTE;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09399D7-CFCE-01ED-54A8-AFEC59B98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13" y="3975555"/>
            <a:ext cx="7104099" cy="35394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typedef datatype USER_DEFINED_DATATYPE;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4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0" y="1294252"/>
            <a:ext cx="71040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IN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762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3111" y="62157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Enum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851DC-CFB9-C60C-88A2-66749DD1C75A}"/>
              </a:ext>
            </a:extLst>
          </p:cNvPr>
          <p:cNvSpPr/>
          <p:nvPr/>
        </p:nvSpPr>
        <p:spPr>
          <a:xfrm>
            <a:off x="241581" y="1310201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B7CDA-BA04-CB53-B286-C2207D5E5B50}"/>
              </a:ext>
            </a:extLst>
          </p:cNvPr>
          <p:cNvSpPr/>
          <p:nvPr/>
        </p:nvSpPr>
        <p:spPr>
          <a:xfrm>
            <a:off x="241581" y="3229503"/>
            <a:ext cx="462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B2B31-A6BD-C172-A827-71290B9CAFC4}"/>
              </a:ext>
            </a:extLst>
          </p:cNvPr>
          <p:cNvSpPr txBox="1"/>
          <p:nvPr/>
        </p:nvSpPr>
        <p:spPr>
          <a:xfrm>
            <a:off x="899303" y="2023351"/>
            <a:ext cx="9262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Enumeration (or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 user defined data type in C. It is mainly used to assign names to integral constants, the names make a program easy to read and maintain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F0ED3FD-B127-E7CA-2EB8-182BA4A6E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942" y="3912307"/>
            <a:ext cx="4459857" cy="37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 {Working = 1, Failed = 0};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EDB8847-47EA-F3E1-7274-C2D7F8BAB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942" y="4757194"/>
            <a:ext cx="3666226" cy="67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week{Mon, Tue, Wed};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week day;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21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07403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233369"/>
            <a:ext cx="2369218" cy="35501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4339318" y="379861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priyal@pes.edu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4339318" y="43218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+91 93430 44070 </a:t>
            </a:r>
            <a:endParaRPr lang="en-IN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4326949" y="2877115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</a:t>
            </a:r>
            <a:r>
              <a:rPr lang="en-IN" sz="2400" b="1" dirty="0"/>
              <a:t>r. L. </a:t>
            </a:r>
            <a:r>
              <a:rPr lang="en-IN" sz="2400" b="1" dirty="0" err="1"/>
              <a:t>Kamatchi</a:t>
            </a:r>
            <a:r>
              <a:rPr lang="en-IN" sz="2400" b="1" dirty="0"/>
              <a:t> Priya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4326949" y="327472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4339318" y="2149649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9DB43EBD48814CB1CAE219D9548008" ma:contentTypeVersion="4" ma:contentTypeDescription="Create a new document." ma:contentTypeScope="" ma:versionID="37a2c0deec9524fb88a2e4ed6e493942">
  <xsd:schema xmlns:xsd="http://www.w3.org/2001/XMLSchema" xmlns:xs="http://www.w3.org/2001/XMLSchema" xmlns:p="http://schemas.microsoft.com/office/2006/metadata/properties" xmlns:ns2="95a8540d-47b6-46b0-88cd-f3821ba9ddb7" targetNamespace="http://schemas.microsoft.com/office/2006/metadata/properties" ma:root="true" ma:fieldsID="45ce40c097f2e92e17d8715c9ae5e62d" ns2:_="">
    <xsd:import namespace="95a8540d-47b6-46b0-88cd-f3821ba9dd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8540d-47b6-46b0-88cd-f3821ba9d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ADF2AE-AB90-43FC-9789-41B3E02ADAA7}"/>
</file>

<file path=customXml/itemProps2.xml><?xml version="1.0" encoding="utf-8"?>
<ds:datastoreItem xmlns:ds="http://schemas.openxmlformats.org/officeDocument/2006/customXml" ds:itemID="{B242EBE5-D53E-4A4B-8182-B065FEB2660F}"/>
</file>

<file path=customXml/itemProps3.xml><?xml version="1.0" encoding="utf-8"?>
<ds:datastoreItem xmlns:ds="http://schemas.openxmlformats.org/officeDocument/2006/customXml" ds:itemID="{2E201A3D-DA29-47D7-B52B-73E6F76116A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8973</TotalTime>
  <Words>481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Nunito</vt:lpstr>
      <vt:lpstr>Times New Roman</vt:lpstr>
      <vt:lpstr>var(--bs-font-monospace)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Vandana M L</dc:creator>
  <cp:lastModifiedBy>BARANIDHARAN C</cp:lastModifiedBy>
  <cp:revision>249</cp:revision>
  <dcterms:created xsi:type="dcterms:W3CDTF">2019-05-30T23:14:36Z</dcterms:created>
  <dcterms:modified xsi:type="dcterms:W3CDTF">2022-08-11T05:40:01Z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0x010100B99DB43EBD48814CB1CAE219D9548008</vt:lpwstr>
  </property>
  <property fmtid="{D5CDD505-2E9C-101B-9397-08002B2CF9AE}" pid="3" name="Order">
    <vt:r8>3100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