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5F864-C229-4F8E-A33D-D9AA1C1EE19F}" v="1" dt="2022-09-19T17:05:4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3H KUSHAGRA" userId="S::pes2ug21cs917@pesuonline.onmicrosoft.com::3f4e5fb3-539e-4691-a09b-efc5675cdc71" providerId="AD" clId="Web-{AA45F864-C229-4F8E-A33D-D9AA1C1EE19F}"/>
    <pc:docChg chg="modSld">
      <pc:chgData name="EC CSE 3H KUSHAGRA" userId="S::pes2ug21cs917@pesuonline.onmicrosoft.com::3f4e5fb3-539e-4691-a09b-efc5675cdc71" providerId="AD" clId="Web-{AA45F864-C229-4F8E-A33D-D9AA1C1EE19F}" dt="2022-09-19T17:05:43.815" v="0" actId="1076"/>
      <pc:docMkLst>
        <pc:docMk/>
      </pc:docMkLst>
      <pc:sldChg chg="modSp">
        <pc:chgData name="EC CSE 3H KUSHAGRA" userId="S::pes2ug21cs917@pesuonline.onmicrosoft.com::3f4e5fb3-539e-4691-a09b-efc5675cdc71" providerId="AD" clId="Web-{AA45F864-C229-4F8E-A33D-D9AA1C1EE19F}" dt="2022-09-19T17:05:43.815" v="0" actId="1076"/>
        <pc:sldMkLst>
          <pc:docMk/>
          <pc:sldMk cId="3223233262" sldId="257"/>
        </pc:sldMkLst>
        <pc:spChg chg="mod">
          <ac:chgData name="EC CSE 3H KUSHAGRA" userId="S::pes2ug21cs917@pesuonline.onmicrosoft.com::3f4e5fb3-539e-4691-a09b-efc5675cdc71" providerId="AD" clId="Web-{AA45F864-C229-4F8E-A33D-D9AA1C1EE19F}" dt="2022-09-19T17:05:43.815" v="0" actId="1076"/>
          <ac:spMkLst>
            <pc:docMk/>
            <pc:sldMk cId="3223233262" sldId="257"/>
            <ac:spMk id="2" creationId="{B2F06C47-DE94-56E6-01B7-8911B8C876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0887-22EE-2D0E-D14B-A30ABD16D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FA1FC-C026-EF58-40ED-078AA2A5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67D0-76E3-9B82-3BBF-891CA3DE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683-8F83-C777-BB0A-DE066EA7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536C-D00A-839B-E7C9-48AC067E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881C-A756-E405-C9E0-8B453B7A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4613-1C2C-EC19-8D71-DBA6A24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D417-DC9F-5C3C-C71C-947E8A6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62AC-1FDC-C351-D9C6-2DDB098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45B0-8EB0-A6DA-A065-8F4E373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BA195-9AC0-01DC-5E31-967A574DB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B740-7009-F264-3871-76B8352D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4AE4-B337-797F-036F-C08118A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8AB7-AC73-017D-E3F4-769D2E5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2404-F4EE-BDEF-C569-42F48F4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FFF2-B5FC-DAEF-6465-2F22C97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03EC-218E-E898-BB36-9FE28BED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82E8-752E-1843-A429-B4DF2DC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E358-EC61-36D9-476D-6B584E2B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705D-9098-EF3E-C201-A9AB05F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360A-5EB7-D3DB-B297-B70361FE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0BFD-A29C-7269-813C-86B3F26B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B81-657C-A9E2-D365-D2B629A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5D9B-024D-FE75-7F1E-E963D37E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3FF1-2CB2-391D-2A07-E01A7E67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A51-AF1E-0FA4-1429-0DB5044A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FE51-4224-E5C1-2BA8-EB615479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A271-702D-7375-F1B0-F0E0B669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137C-1BAE-FD08-82FD-26B1322C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38DB-1EF0-44F7-2640-3CA7472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43B5-1C1D-136E-D491-3835D710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3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393A-2640-E019-AF0B-93D105B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C88C-918F-53A5-08B0-6F40A50A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233E-578F-1FD9-4336-AB1ECE79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84CC-328D-107C-8D6B-2BBF23D8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27170-0BCE-BB79-DAF0-7C1FA9607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8C171-2435-9A12-475E-54F382C9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DC350-48A3-449D-55DA-20759C3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64989-8713-D2DA-B265-5E72B486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0B0E-C6EE-81C5-D184-4BACCC8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35FF2-681A-0733-E557-E0EA3CFF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102C-3F16-FAB8-DD3E-B1057058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42E5-29BD-34BE-0F5D-ACB24909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63D27-5DD4-057B-9591-C9812198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0B20C-D36F-17C6-DE03-1F6C771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F7EF-2DF4-3E90-6AF9-F6652F20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FEA-6311-D57B-1CF0-9C9874E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3D5B-1A5F-D447-C82B-1CD6B011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B14E7-B1A3-5903-E1E6-4FF26EDC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D8B9-D708-B578-C5F2-F3BEDA5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52DC-46D8-3662-C1A7-B7B28DE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A75C-4CA2-EBDE-3830-2CEB437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5006-59CD-859E-C968-9460F2FF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0134B-9B57-6376-EB2C-C8397A235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28597-0499-9F8D-FED0-1BE92A94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E7CB-8C04-97EF-73DC-A9C8B08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5104-895E-63A8-7371-A3850245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981A-AF4C-B22A-4EBD-0257CBF0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72AAE-C6C3-C456-0C45-9BC3B9E5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9EAF-7D52-5F57-D9F4-001645783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5DC6-431C-5C79-BF41-8311F545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95FD-BBB0-4431-9B42-259E61D57E3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ECA8-7474-C1A3-ECBD-1846F891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AFB5-17E8-735C-A75E-E9302B96B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9EE-FC31-F5B5-C9D2-0AABA230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You are given with a linked list in which it is guaranteed that only one element occurs exactly once and all the other elements occur exactly twice. Print the element that occurs exactly once. 	</a:t>
            </a:r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896580-5091-95BF-8A6D-2BF0B312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23739-533C-E7AF-F1DA-FCFE6354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7" y="1858876"/>
            <a:ext cx="5893685" cy="4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C47-DE94-56E6-01B7-8911B8C8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2" y="4693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2.</a:t>
            </a:r>
            <a:r>
              <a:rPr lang="en-US" dirty="0"/>
              <a:t> You are given with a sorted doubly linked list. Remove all the duplicates in the same. Constraints: No auxiliary space can be used. </a:t>
            </a:r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C5DA3-9B97-28F5-C4AF-6C49C5AF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72" y="2201839"/>
            <a:ext cx="3164845" cy="4291036"/>
          </a:xfrm>
        </p:spPr>
      </p:pic>
    </p:spTree>
    <p:extLst>
      <p:ext uri="{BB962C8B-B14F-4D97-AF65-F5344CB8AC3E}">
        <p14:creationId xmlns:p14="http://schemas.microsoft.com/office/powerpoint/2010/main" val="32232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11F5-6AD3-EF7B-A2BC-15F75FF0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2633"/>
            <a:ext cx="5181600" cy="5861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You are given with a circular linked list, which is the combination of two increasingly sorted linked lists joined end to end in a circular manner. You are given with two node pointers head1 and head2 pointing to first element of the individual sorted lists. Modify the existing linked list to a sorted circular linked List and return a single pointer head pointing to the first element in the list. Constraints: You cannot use any auxiliary space.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08F793-FEC9-3BBA-6A43-BEA5E3616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074" y="423949"/>
            <a:ext cx="3389852" cy="5786265"/>
          </a:xfrm>
        </p:spPr>
      </p:pic>
    </p:spTree>
    <p:extLst>
      <p:ext uri="{BB962C8B-B14F-4D97-AF65-F5344CB8AC3E}">
        <p14:creationId xmlns:p14="http://schemas.microsoft.com/office/powerpoint/2010/main" val="427592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DB43EBD48814CB1CAE219D9548008" ma:contentTypeVersion="4" ma:contentTypeDescription="Create a new document." ma:contentTypeScope="" ma:versionID="37a2c0deec9524fb88a2e4ed6e493942">
  <xsd:schema xmlns:xsd="http://www.w3.org/2001/XMLSchema" xmlns:xs="http://www.w3.org/2001/XMLSchema" xmlns:p="http://schemas.microsoft.com/office/2006/metadata/properties" xmlns:ns2="95a8540d-47b6-46b0-88cd-f3821ba9ddb7" targetNamespace="http://schemas.microsoft.com/office/2006/metadata/properties" ma:root="true" ma:fieldsID="45ce40c097f2e92e17d8715c9ae5e62d" ns2:_="">
    <xsd:import namespace="95a8540d-47b6-46b0-88cd-f3821ba9d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8540d-47b6-46b0-88cd-f3821ba9d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2DEBB-E590-44DB-A80F-ED473D3530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06E471-8A63-487A-9F48-5C654B52B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194CEE-635D-47FA-9319-DD29CD73D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a8540d-47b6-46b0-88cd-f3821ba9dd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1. You are given with a linked list in which it is guaranteed that only one element occurs exactly once and all the other elements occur exactly twice. Print the element that occurs exactly once.  </vt:lpstr>
      <vt:lpstr>2. You are given with a sorted doubly linked list. Remove all the duplicates in the same. Constraints: No auxiliary space can be used.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given with a linked list in which it is guaranteed that only one element occurs exactly once and all the other elements occur exactly twice. Print the element that occurs exactly once.  (EXPECTED: Traverse the linked list with nested loops)</dc:title>
  <dc:creator>BARANIDHARAN C</dc:creator>
  <cp:lastModifiedBy>BARANIDHARAN C</cp:lastModifiedBy>
  <cp:revision>8</cp:revision>
  <dcterms:created xsi:type="dcterms:W3CDTF">2022-08-19T07:38:36Z</dcterms:created>
  <dcterms:modified xsi:type="dcterms:W3CDTF">2022-09-19T17:05:44Z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0x010100B99DB43EBD48814CB1CAE219D9548008</vt:lpwstr>
  </property>
  <property fmtid="{D5CDD505-2E9C-101B-9397-08002B2CF9AE}" pid="3" name="Order">
    <vt:r8>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