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kvjoREGAp9tRdPPczcowGt7qH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73" d="100"/>
          <a:sy n="73" d="100"/>
        </p:scale>
        <p:origin x="188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28473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622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678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37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08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335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679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078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07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06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34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28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32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984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22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472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14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36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Dinesh Singh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88" name="Google Shape;8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0" name="Google Shape;90;p1"/>
          <p:cNvCxnSpPr/>
          <p:nvPr/>
        </p:nvCxnSpPr>
        <p:spPr>
          <a:xfrm rot="10800000" flipH="1">
            <a:off x="4781916" y="4112436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1" name="Google Shape;91;p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5722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3" name="Google Shape;93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10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5" name="Google Shape;215;p1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287383" y="1463036"/>
            <a:ext cx="8699863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0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409273" y="1566760"/>
            <a:ext cx="7964017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//implements the push operation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void push(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x, 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stack * 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//s is pointer to structure stack</a:t>
            </a:r>
            <a:endParaRPr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{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node *temp;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temp=(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node*)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node));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temp-&gt;data=x;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temp-&gt;next=s-&gt;top; </a:t>
            </a: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insert in front of the list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s-&gt;top=temp; </a:t>
            </a: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make top points to the new top node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 dirty="0"/>
          </a:p>
          <a:p>
            <a:pPr marL="5461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1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9" name="Google Shape;229;p1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287383" y="1463036"/>
            <a:ext cx="8699863" cy="473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//implements the pop operation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//returns top element, -1 if stack is empty</a:t>
            </a:r>
            <a:endParaRPr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pop(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stack *s)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x;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node *q;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if(s-&gt;top==NULL)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("Empty Stack\n");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return -1;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0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12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2" name="Google Shape;242;p1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2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2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"/>
          <p:cNvSpPr/>
          <p:nvPr/>
        </p:nvSpPr>
        <p:spPr>
          <a:xfrm>
            <a:off x="287383" y="1463036"/>
            <a:ext cx="8699863" cy="437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//implements the pop operation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q=s-&gt;top;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 x=q-&gt;data; </a:t>
            </a: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get the top element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s-&gt;top=q-&gt;next; </a:t>
            </a: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make top point to the next top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free(q); </a:t>
            </a: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free the memory of the node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 return(x);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0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13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5" name="Google Shape;255;p1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3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287383" y="1463036"/>
            <a:ext cx="8699863" cy="578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//implements the display  operation</a:t>
            </a:r>
            <a:endParaRPr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void display(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stack *s)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node *q;</a:t>
            </a:r>
            <a:endParaRPr sz="22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if(s-&gt;top==NULL)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("Empty Stack\n");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else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q=s-&gt;top;</a:t>
            </a:r>
            <a:endParaRPr sz="22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while(q!=NULL)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("%d-&gt;“,q-&gt;data);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q=q-&gt;next;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2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Application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14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8" name="Google Shape;268;p1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287383" y="1463036"/>
            <a:ext cx="8699863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Write an Algorithm to print a string in the reverse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//prints the text in a reverse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reverse(t)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//push all the characters on to the stack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while(t[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]!=‘\0’)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push(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s,t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]);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=i+1;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}   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Application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15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1" name="Google Shape;281;p1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5"/>
          <p:cNvSpPr/>
          <p:nvPr/>
        </p:nvSpPr>
        <p:spPr>
          <a:xfrm>
            <a:off x="287383" y="1463036"/>
            <a:ext cx="8699863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pop all the characters from the stack until the stack is empty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while(!empty(s))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x= pop(s);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print(x)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}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16"/>
          <p:cNvCxnSpPr/>
          <p:nvPr/>
        </p:nvCxnSpPr>
        <p:spPr>
          <a:xfrm rot="10800000" flipH="1">
            <a:off x="5448168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3" name="Google Shape;293;p16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dineshs@pes.edu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+91 8088654402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6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296" name="Google Shape;296;p16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0" name="Google Shape;300;p16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974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Dinesh Singh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598882" y="1737360"/>
            <a:ext cx="872799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3600" b="1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3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Dinesh Singh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04" name="Google Shape;104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p2"/>
          <p:cNvCxnSpPr/>
          <p:nvPr/>
        </p:nvCxnSpPr>
        <p:spPr>
          <a:xfrm rot="10800000" flipH="1">
            <a:off x="0" y="2596822"/>
            <a:ext cx="7904054" cy="68537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7" name="Google Shape;107;p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4" name="Google Shape;114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287383" y="1463036"/>
            <a:ext cx="8699863" cy="506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5461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stack can be easily implemented through the linked list. In the Implementation by a linked list, the stack contains a top pointer. which is “head” of the stack. The pushing and popping of items happens at the head of the list. 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IN" sz="2200" b="1" u="sng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Structure of the stack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struct node 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int data;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struct node *next;                              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struct node *top </a:t>
            </a:r>
            <a:endParaRPr sz="22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top=NULL;      </a:t>
            </a:r>
            <a:endParaRPr sz="22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4389104" y="2939136"/>
            <a:ext cx="914400" cy="4833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5286095" y="2934780"/>
            <a:ext cx="914400" cy="4833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527080" y="2934780"/>
            <a:ext cx="914400" cy="4833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424071" y="2943487"/>
            <a:ext cx="914400" cy="4833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8695538" y="2934780"/>
            <a:ext cx="914400" cy="4833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9592529" y="2943487"/>
            <a:ext cx="914400" cy="4833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3"/>
          <p:cNvCxnSpPr/>
          <p:nvPr/>
        </p:nvCxnSpPr>
        <p:spPr>
          <a:xfrm rot="-5400000">
            <a:off x="4624251" y="3670663"/>
            <a:ext cx="365760" cy="18288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8" name="Google Shape;128;p3"/>
          <p:cNvSpPr/>
          <p:nvPr/>
        </p:nvSpPr>
        <p:spPr>
          <a:xfrm>
            <a:off x="4349918" y="4088674"/>
            <a:ext cx="666205" cy="457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3"/>
          <p:cNvCxnSpPr>
            <a:stCxn id="122" idx="3"/>
            <a:endCxn id="123" idx="1"/>
          </p:cNvCxnSpPr>
          <p:nvPr/>
        </p:nvCxnSpPr>
        <p:spPr>
          <a:xfrm>
            <a:off x="6200495" y="3176443"/>
            <a:ext cx="326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0" name="Google Shape;130;p3"/>
          <p:cNvCxnSpPr/>
          <p:nvPr/>
        </p:nvCxnSpPr>
        <p:spPr>
          <a:xfrm>
            <a:off x="8364597" y="3198213"/>
            <a:ext cx="326585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7" name="Google Shape;137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287383" y="1463036"/>
            <a:ext cx="8699863" cy="53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5461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Note :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Items of the stack represented as the linked list.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Each item is a node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Top is a pointer that points to the first node (top of the stack)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Top is initially NULL ( Empty stack)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Insertion and deletion  happens at the front of the list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stack size is not limited.</a:t>
            </a:r>
            <a:endParaRPr sz="22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Operations on the stack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Push : Inserting an element at the front of the list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Pop : delete an element from the front of the list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Display : displaying the list</a:t>
            </a:r>
            <a:endParaRPr dirty="0"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5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0" name="Google Shape;150;p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287383" y="1463036"/>
            <a:ext cx="8699863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//implements the push operation</a:t>
            </a:r>
            <a:endParaRPr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void push(int x, struct node **top)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{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struct node *temp;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temp=(struct node*)malloc(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(struct node));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temp-&gt;data=x;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temp-&gt;next=*top; </a:t>
            </a: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insert in front of the list</a:t>
            </a:r>
            <a:endParaRPr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*top=temp; </a:t>
            </a: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make top points to the new top node</a:t>
            </a:r>
            <a:endParaRPr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 dirty="0"/>
          </a:p>
          <a:p>
            <a:pPr marL="5461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6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3" name="Google Shape;163;p6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287383" y="1463036"/>
            <a:ext cx="8699863" cy="473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//implements the pop operation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//returns top element, -1 if stack is empty</a:t>
            </a:r>
            <a:endParaRPr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pop(struct node **top)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int x;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struct node *q;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if(*top==NULL)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("Empty Stack\n");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return -1;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0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7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6" name="Google Shape;176;p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287383" y="1463036"/>
            <a:ext cx="8699863" cy="437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//implements the pop operation</a:t>
            </a:r>
            <a:endParaRPr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4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q=*top;</a:t>
            </a:r>
            <a:endParaRPr sz="24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 x=q-&gt;data; </a:t>
            </a: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get the top element</a:t>
            </a:r>
            <a:endParaRPr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*top=q-&gt;next; </a:t>
            </a: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make top point to the next top</a:t>
            </a:r>
            <a:endParaRPr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free(q); </a:t>
            </a: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free the memory of the node</a:t>
            </a:r>
            <a:endParaRPr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 return(x);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0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8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9" name="Google Shape;189;p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287383" y="1463036"/>
            <a:ext cx="8699863" cy="547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//implements the display  operation</a:t>
            </a:r>
            <a:endParaRPr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void display(struct node *top)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if(top==NULL)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("Empty Stack\n");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else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while(top!=NULL)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("%d-&gt;“,top-&gt;data);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top=top-&gt;next;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0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9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2" name="Google Shape;202;p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287383" y="1463036"/>
            <a:ext cx="8699863" cy="547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Another representation of structure of stack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 node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int data;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struct node *next;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 stack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struct node *top;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 stack 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s.top=NULL;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0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3B21FA4FB0F546ACE58986E8275CDD" ma:contentTypeVersion="0" ma:contentTypeDescription="Create a new document." ma:contentTypeScope="" ma:versionID="3d301cd73fb05759a7a0fee834b28f6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33E006-1D8A-40F0-B2F9-FF27EDF41AC1}"/>
</file>

<file path=customXml/itemProps2.xml><?xml version="1.0" encoding="utf-8"?>
<ds:datastoreItem xmlns:ds="http://schemas.openxmlformats.org/officeDocument/2006/customXml" ds:itemID="{17E4BF53-B469-4A24-A10C-F1B9ED569997}"/>
</file>

<file path=customXml/itemProps3.xml><?xml version="1.0" encoding="utf-8"?>
<ds:datastoreItem xmlns:ds="http://schemas.openxmlformats.org/officeDocument/2006/customXml" ds:itemID="{47AB2348-F784-4CB1-AE94-48043EB98F58}"/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1057</Words>
  <Application>Microsoft Office PowerPoint</Application>
  <PresentationFormat>Widescreen</PresentationFormat>
  <Paragraphs>208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BARANIDHARAN C</cp:lastModifiedBy>
  <cp:revision>4</cp:revision>
  <dcterms:created xsi:type="dcterms:W3CDTF">2020-06-03T14:19:11Z</dcterms:created>
  <dcterms:modified xsi:type="dcterms:W3CDTF">2022-09-05T03:22:20Z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0x010100B23B21FA4FB0F546ACE58986E8275CDD</vt:lpwstr>
  </property>
</Properties>
</file>