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0066CC"/>
                </a:solidFill>
              </a:defRPr>
            </a:pPr>
            <a:r>
              <a:t>Financial Literacy Chatbot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Personalized, Accessible, and Secure Financial Guidance for Everyone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66CC"/>
                </a:solidFill>
              </a:defRPr>
            </a:pPr>
            <a:r>
              <a:t>Technical 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Robust Infrastructure for Scalable Solutions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Core Components: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AI Engine: NLP and ML processing hub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Knowledge Base: Curated financial content repository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User Management: Profile and preference handling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Security Layer: Authentication and encryption services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Integration Capabilities: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Banking APIs: Account aggregation (with permission)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Market Data: Real-time financial information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Third-Party Services: Credit scores, investment platforms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Multi-Channel Deployment: Web, mobile, voice assistants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Scalability Features: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Cloud Infrastructure: Auto-scaling capabilities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CDN Integration: Global content delivery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Load Balancing: High availability assurance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Microservices Architecture: Modular and maintainable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66CC"/>
                </a:solidFill>
              </a:defRPr>
            </a:pPr>
            <a:r>
              <a:t>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Strategic Deployment Plan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Phase 1: Foundation (Months 1-6)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Core AI engine development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Security framework implementation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Initial user testing and feedback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Regulatory compliance establishment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Phase 2: Expansion (Months 7-12)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Multi-language support rollout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Accessibility feature integration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Banking partner integrations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Mobile application launch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Phase 3: Scale (Months 13-18)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Global market expansion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Advanced AI capabilities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Analytics and insights platform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Enterprise solution development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Phase 4: Innovation (Months 19-24)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Predictive financial planning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Gamification enhancements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Community features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Advanced personalization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66CC"/>
                </a:solidFill>
              </a:defRPr>
            </a:pPr>
            <a:r>
              <a:t>Success Metrics &amp;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Measuring Impact and Effectiveness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User Engagement Metrics: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Daily Active Users: Platform adoption rate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Session Duration: Depth of user engagement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Return Rate: User retention and satisfaction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Conversation Quality: Successful interaction completion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Financial Impact Metrics: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Financial Literacy Scores: Pre/post assessment improvements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Savings Rate Increase: User financial behavior changes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Goal Achievement Rate: Success in reaching financial objectives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Decision Confidence: User self-reported confidence levels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Technical Performance: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Response Time: Under 2 seconds for 95% of queries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Accuracy Rate: 90%+ correct financial guidance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Security Incidents: Zero tolerance for data breaches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Accessibility Compliance: 100% WCAG 2.1 AA adherence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66CC"/>
                </a:solidFill>
              </a:defRPr>
            </a:pPr>
            <a:r>
              <a:t>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Join Us in Revolutionizing Financial Education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Immediate Next Steps: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1. Partnership Opportunities: Collaborate with financial institutions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2. Investment Consideration: Funding for global expansion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3. Pilot Program: Beta testing with select organizations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4. Expert Consultation: Advisory board participation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Contact Information: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Email: contact@financialliteracyai.com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Phone: +1-555-FINANCE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Website: www.financialliteracyai.com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LinkedIn: /company/financial-literacy-ai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Together, we can make financial literacy accessible to everyone, everywhere.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66CC"/>
                </a:solidFill>
              </a:defRPr>
            </a:pPr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Transforming Financial Education Through Intelligent Conversation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Vision: Democratize financial literacy through AI-powered personalized guidance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Mission: Provide secure, accessible, and culturally-aware financial education  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Impact: Bridge the financial knowledge gap across diverse populations worldwide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66CC"/>
                </a:solidFill>
              </a:defRPr>
            </a:pPr>
            <a:r>
              <a:t>The Financial Literacy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Current State of Financial Education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Global Statistics: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Only 33% of adults worldwide are financially literate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$1.7 trillion in consumer debt in the US alone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Significant disparities across regions and demographics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Limited access to personalized financial guidance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Key Pain Points: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Complex financial concepts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One-size-fits-all approaches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Language and cultural barriers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Accessibility limitations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66CC"/>
                </a:solidFill>
              </a:defRPr>
            </a:pPr>
            <a:r>
              <a:t>AI-Powered Financial Literacy Chatbot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Core Value Proposition: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Intelligent Conversations: Natural language processing for intuitive interactions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Personalized Guidance: Tailored recommendations based on individual profiles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Global Accessibility: Multi-language, multi-region support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Trust &amp; Security: Regulatory compliance and privacy protection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Universal Design: Accessible to users with diverse abilities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66CC"/>
                </a:solidFill>
              </a:defRPr>
            </a:pPr>
            <a:r>
              <a:t>Personalized Guidance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Tailored Financial Wisdom for Every User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User Profile Analysis: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Age, income level, and life stage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Financial goals (short-term, long-term)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Risk tolerance and investment preferences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Current financial situation and debt status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Personalized Recommendations: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Investment Strategies: Based on risk profile and timeline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Debt Management: Customized payoff strategies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Major Purchases: Home buying, education funding guidance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Budgeting Plans: Tailored to spending patterns and goals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Dynamic Learning: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Continuous profile updates based on user interactions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Adaptive recommendations as financial situations evolve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66CC"/>
                </a:solidFill>
              </a:defRPr>
            </a:pPr>
            <a:r>
              <a:t>Multilingual &amp; Multi-Regional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Breaking Down Language and Cultural Barriers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Language Capabilities: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Support for 50+ languages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Real-time translation and localization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Cultural context awareness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Regional financial terminology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Regional Adaptation: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Country-specific financial regulations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Local banking systems and products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Currency and taxation considerations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Cultural financial practices and norms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Implementation Strategy: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Native language models for accuracy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Local financial expert validation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Community feedback integration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Continuous regional updates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66CC"/>
                </a:solidFill>
              </a:defRPr>
            </a:pPr>
            <a:r>
              <a:t>AI Leverage for Reliable &amp; Secure Guidance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Harnessing Artificial Intelligence Responsibly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Natural Language Processing (NLP):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Advanced conversation understanding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Intent recognition and context awareness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Sentiment analysis for emotional support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Multi-turn dialogue management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Machine Learning Models: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Predictive Analytics: Financial trend forecasting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Recommendation Engines: Personalized product suggestions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Risk Assessment: Credit and investment risk evaluation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Behavioral Analysis: Spending pattern recognition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Knowledge Management: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Real-time financial data integration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Expert-validated content curation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Continuous learning from user interactions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Error detection and correction mechanisms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66CC"/>
                </a:solidFill>
              </a:defRPr>
            </a:pPr>
            <a:r>
              <a:t>Ensuring Trust, Privacy &amp; Regulatory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Building Confidence Through Security Excellence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Privacy Protection: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Data Encryption: End-to-end encryption for all communications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Data Minimization: Collect only necessary information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Anonymization: Personal data protection techniques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Right to Deletion: User control over personal data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Regulatory Compliance: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GDPR Compliance: European data protection standards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Financial Regulations: SOX, PCI DSS, regional banking laws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Regular Audits: Third-party security assessments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Transparency Reports: Clear data usage policies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Trust Building Measures: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Expert Validation: Financial advisor review of recommendations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Certifications: Industry security and quality certifications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Human Escalation: Access to human financial advisors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Feedback Loops: Continuous improvement based on user input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66CC"/>
                </a:solidFill>
              </a:defRPr>
            </a:pPr>
            <a:r>
              <a:t>Accessibility Features for Inclusive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Ensuring Financial Education for Everyone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Visual Impairments: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Screen Reader Compatibility: NVDA, JAWS, VoiceOver support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High Contrast Mode: Enhanced visibility options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Voice Interface: Audio-first interaction capabilities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Alternative Text: Comprehensive image descriptions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Auditory Impairments: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Text-Based Interface: Primary communication through text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Sign Language Support: Video interpretation services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Visual Notifications: Alternative alert systems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Transcript Services: Audio content in text format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Cognitive Impairments: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Simplified Language: Clear, jargon-free explanations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Focused Interactions: One concept at a time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Multiple Learning Styles: Visual, auditory, kinesthetic options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Flexible Pacing: User-controlled conversation speed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Technical Accessibility: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WCAG 2.1 AA Compliance: Web accessibility standards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Keyboard Navigation: Full functionality without mouse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Mobile Optimization: Responsive design for all devices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