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669D-8B48-455D-9859-555EFD9FDC26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B937-6013-423B-9589-A150EF2E6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076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669D-8B48-455D-9859-555EFD9FDC26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B937-6013-423B-9589-A150EF2E6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09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669D-8B48-455D-9859-555EFD9FDC26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B937-6013-423B-9589-A150EF2E6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64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669D-8B48-455D-9859-555EFD9FDC26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B937-6013-423B-9589-A150EF2E6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474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669D-8B48-455D-9859-555EFD9FDC26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B937-6013-423B-9589-A150EF2E6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877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669D-8B48-455D-9859-555EFD9FDC26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B937-6013-423B-9589-A150EF2E6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99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669D-8B48-455D-9859-555EFD9FDC26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B937-6013-423B-9589-A150EF2E6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027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669D-8B48-455D-9859-555EFD9FDC26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B937-6013-423B-9589-A150EF2E6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4927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669D-8B48-455D-9859-555EFD9FDC26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B937-6013-423B-9589-A150EF2E6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73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669D-8B48-455D-9859-555EFD9FDC26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9A1B937-6013-423B-9589-A150EF2E6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10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669D-8B48-455D-9859-555EFD9FDC26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B937-6013-423B-9589-A150EF2E6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05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669D-8B48-455D-9859-555EFD9FDC26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B937-6013-423B-9589-A150EF2E6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57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669D-8B48-455D-9859-555EFD9FDC26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B937-6013-423B-9589-A150EF2E6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306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669D-8B48-455D-9859-555EFD9FDC26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B937-6013-423B-9589-A150EF2E6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261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669D-8B48-455D-9859-555EFD9FDC26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B937-6013-423B-9589-A150EF2E6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11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669D-8B48-455D-9859-555EFD9FDC26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B937-6013-423B-9589-A150EF2E6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971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669D-8B48-455D-9859-555EFD9FDC26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B937-6013-423B-9589-A150EF2E6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418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78669D-8B48-455D-9859-555EFD9FDC26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9A1B937-6013-423B-9589-A150EF2E6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10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D0F23-5ECA-A909-ADC2-EFCF4B120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812801"/>
            <a:ext cx="8574622" cy="2616199"/>
          </a:xfrm>
        </p:spPr>
        <p:txBody>
          <a:bodyPr>
            <a:normAutofit/>
          </a:bodyPr>
          <a:lstStyle/>
          <a:p>
            <a:r>
              <a:rPr lang="en-GB" sz="4800" dirty="0"/>
              <a:t>VEHICLE DETECTION SYSTEM 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8CCEB-5C52-4E1C-9E0F-BF74D6142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87053" y="6126908"/>
            <a:ext cx="3015970" cy="620121"/>
          </a:xfrm>
        </p:spPr>
        <p:txBody>
          <a:bodyPr/>
          <a:lstStyle/>
          <a:p>
            <a:r>
              <a:rPr lang="en-GB" dirty="0"/>
              <a:t>By: - Sanskar Wagavkar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8229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6123-B796-A65C-E0B6-7AD72BEC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24162"/>
            <a:ext cx="10018713" cy="601462"/>
          </a:xfrm>
        </p:spPr>
        <p:txBody>
          <a:bodyPr>
            <a:normAutofit fontScale="90000"/>
          </a:bodyPr>
          <a:lstStyle/>
          <a:p>
            <a:r>
              <a:rPr lang="en-GB" dirty="0"/>
              <a:t>          NORMALIZED DATABASE TABLE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66A357F-E0F4-3DB5-586E-8C0421617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2582" y="1208327"/>
            <a:ext cx="8744504" cy="5112574"/>
          </a:xfrm>
        </p:spPr>
      </p:pic>
    </p:spTree>
    <p:extLst>
      <p:ext uri="{BB962C8B-B14F-4D97-AF65-F5344CB8AC3E}">
        <p14:creationId xmlns:p14="http://schemas.microsoft.com/office/powerpoint/2010/main" val="1035922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357DE-4A0A-0C8C-FA61-6E532AE51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56460"/>
            <a:ext cx="10018713" cy="610340"/>
          </a:xfrm>
        </p:spPr>
        <p:txBody>
          <a:bodyPr>
            <a:normAutofit fontScale="90000"/>
          </a:bodyPr>
          <a:lstStyle/>
          <a:p>
            <a:r>
              <a:rPr lang="en-GB" dirty="0"/>
              <a:t>NORMALIZED DATABASE TABLE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C17C53-3435-801B-4E26-A8218C78D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6051" y="1544716"/>
            <a:ext cx="8833282" cy="4717001"/>
          </a:xfrm>
        </p:spPr>
      </p:pic>
    </p:spTree>
    <p:extLst>
      <p:ext uri="{BB962C8B-B14F-4D97-AF65-F5344CB8AC3E}">
        <p14:creationId xmlns:p14="http://schemas.microsoft.com/office/powerpoint/2010/main" val="2266255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353BE-0128-97F4-C1DD-EA9CD6398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50795"/>
            <a:ext cx="10018713" cy="548196"/>
          </a:xfrm>
        </p:spPr>
        <p:txBody>
          <a:bodyPr>
            <a:normAutofit fontScale="90000"/>
          </a:bodyPr>
          <a:lstStyle/>
          <a:p>
            <a:r>
              <a:rPr lang="en-GB" dirty="0"/>
              <a:t>INPUT SCREEN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02DFA0-AB55-6FEC-D204-7671FB069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374" y="1359022"/>
            <a:ext cx="8956043" cy="503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286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9EAB41C-9C72-C473-7338-356081ADF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30693"/>
            <a:ext cx="10018712" cy="947691"/>
          </a:xfrm>
        </p:spPr>
        <p:txBody>
          <a:bodyPr>
            <a:normAutofit/>
          </a:bodyPr>
          <a:lstStyle/>
          <a:p>
            <a:r>
              <a:rPr lang="en-GB" dirty="0"/>
              <a:t>INPUT SCREEN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1F45EB-73EA-EC0D-2304-33F6241E1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188" y="1376038"/>
            <a:ext cx="8694122" cy="489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509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A9F7A-FAB9-D56F-5B8E-03F967FAA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922" y="206406"/>
            <a:ext cx="10018713" cy="734627"/>
          </a:xfrm>
        </p:spPr>
        <p:txBody>
          <a:bodyPr/>
          <a:lstStyle/>
          <a:p>
            <a:r>
              <a:rPr lang="en-GB" dirty="0"/>
              <a:t>             INPUT SCREEN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93C4B4-DBEE-EAA5-0645-07046583A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973" y="1233996"/>
            <a:ext cx="9133630" cy="49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744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85651-D262-CFB8-3194-71DC82F8F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528569"/>
          </a:xfrm>
        </p:spPr>
        <p:txBody>
          <a:bodyPr/>
          <a:lstStyle/>
          <a:p>
            <a:r>
              <a:rPr lang="en-GB" dirty="0"/>
              <a:t>THANK YOU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718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9DFA4-C133-0AA5-D45C-51C8C08A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E5EFF-98FD-F9BB-F939-A89C0CA1E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9620" y="2675877"/>
            <a:ext cx="5822012" cy="3124201"/>
          </a:xfrm>
        </p:spPr>
        <p:txBody>
          <a:bodyPr/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18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Vehicle detection systems have become an essential part of modern-day traffic management, especially in crowded areas such as college campuses. 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vehicle detection system can help monitor the movement of vehicles entering and exiting a campus, which can help improve security, traffic flow, and overall management of the campus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D4E172-0E1F-E98A-2DF4-809CA9F74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247" y="2950623"/>
            <a:ext cx="3956825" cy="257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91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3142-0DF6-492B-29F1-66F8660F7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4526"/>
          </a:xfrm>
        </p:spPr>
        <p:txBody>
          <a:bodyPr/>
          <a:lstStyle/>
          <a:p>
            <a:r>
              <a:rPr lang="en-GB" dirty="0"/>
              <a:t>UML DIAGRAMS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2A978-5A83-EAEE-6FFC-1B9E308E2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3912835"/>
            <a:ext cx="1356543" cy="4616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/>
              <a:t>Activity Diagram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1E46E0-36AF-FDDE-D455-7B0B07019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760" y="1744464"/>
            <a:ext cx="7794594" cy="479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439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A5B0C-ED22-3D16-0A65-9F7DF7435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70517"/>
            <a:ext cx="10018713" cy="672483"/>
          </a:xfrm>
        </p:spPr>
        <p:txBody>
          <a:bodyPr>
            <a:normAutofit fontScale="90000"/>
          </a:bodyPr>
          <a:lstStyle/>
          <a:p>
            <a:r>
              <a:rPr lang="en-GB" dirty="0"/>
              <a:t>UML DIAGRAMS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42EC1-8140-DF16-D0FB-D5200BB3E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4614" y="3672695"/>
            <a:ext cx="1454199" cy="7620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Use Case Diagrams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BF18B-EE7E-3243-3073-403A45F76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494" y="1560111"/>
            <a:ext cx="7288566" cy="498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19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65FB7-E499-D3B5-2F11-BDA424FBB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48448"/>
            <a:ext cx="10018713" cy="718352"/>
          </a:xfrm>
        </p:spPr>
        <p:txBody>
          <a:bodyPr>
            <a:normAutofit/>
          </a:bodyPr>
          <a:lstStyle/>
          <a:p>
            <a:r>
              <a:rPr lang="en-GB" dirty="0"/>
              <a:t>UML DIAGRAMS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8107EB-5943-9DB1-C410-26A5B594E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207" y="3687932"/>
            <a:ext cx="1534095" cy="955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E-R Diagrams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487C9B-2642-A569-0A57-4420BD8C8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137" y="1706363"/>
            <a:ext cx="9540654" cy="430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969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B3803-294B-A312-6DE8-3FE99483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54240"/>
            <a:ext cx="9754819" cy="530441"/>
          </a:xfrm>
        </p:spPr>
        <p:txBody>
          <a:bodyPr>
            <a:normAutofit fontScale="90000"/>
          </a:bodyPr>
          <a:lstStyle/>
          <a:p>
            <a:r>
              <a:rPr lang="en-GB" dirty="0"/>
              <a:t>UML DIAGRAMS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A432C-10BA-A4C7-97E8-28BD23A30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247" y="3916452"/>
            <a:ext cx="1738284" cy="7620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CLASS DIAGRAMS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236028-7A4C-104C-EC3C-0D82F5DBD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167" y="1285622"/>
            <a:ext cx="8131947" cy="526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60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B8653-EEA3-2358-B0BE-818F94E3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59673"/>
            <a:ext cx="9843596" cy="548196"/>
          </a:xfrm>
        </p:spPr>
        <p:txBody>
          <a:bodyPr>
            <a:normAutofit fontScale="90000"/>
          </a:bodyPr>
          <a:lstStyle/>
          <a:p>
            <a:r>
              <a:rPr lang="en-GB" dirty="0"/>
              <a:t>UML DIAGRAMS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FF913-CB3E-2592-9EEA-CE5CE4839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203" y="3459332"/>
            <a:ext cx="1906960" cy="95509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SEQUENCE DIAGRAM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41BFD0-6596-B853-26D5-79190F831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592" y="1246573"/>
            <a:ext cx="8593585" cy="522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48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72565-3CCC-7E47-889A-EC27675D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86305"/>
            <a:ext cx="10018713" cy="477175"/>
          </a:xfrm>
        </p:spPr>
        <p:txBody>
          <a:bodyPr>
            <a:normAutofit fontScale="90000"/>
          </a:bodyPr>
          <a:lstStyle/>
          <a:p>
            <a:r>
              <a:rPr lang="en-GB" dirty="0"/>
              <a:t>NORMALIZED DATABASE TABLE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B2801E-AB53-901E-5A10-17D56C391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8498" y="1216241"/>
            <a:ext cx="9197266" cy="4867922"/>
          </a:xfrm>
        </p:spPr>
      </p:pic>
    </p:spTree>
    <p:extLst>
      <p:ext uri="{BB962C8B-B14F-4D97-AF65-F5344CB8AC3E}">
        <p14:creationId xmlns:p14="http://schemas.microsoft.com/office/powerpoint/2010/main" val="1818974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48935-AD0C-CD8E-E148-1362897BA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30693"/>
            <a:ext cx="10018713" cy="583707"/>
          </a:xfrm>
        </p:spPr>
        <p:txBody>
          <a:bodyPr>
            <a:normAutofit fontScale="90000"/>
          </a:bodyPr>
          <a:lstStyle/>
          <a:p>
            <a:r>
              <a:rPr lang="en-GB" dirty="0"/>
              <a:t>NORMALIZED DATABASE TABLE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A6D630-9971-BCCA-4D9D-5926EE8FA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5029" y="1260629"/>
            <a:ext cx="9570128" cy="5051393"/>
          </a:xfrm>
        </p:spPr>
      </p:pic>
    </p:spTree>
    <p:extLst>
      <p:ext uri="{BB962C8B-B14F-4D97-AF65-F5344CB8AC3E}">
        <p14:creationId xmlns:p14="http://schemas.microsoft.com/office/powerpoint/2010/main" val="44860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46</TotalTime>
  <Words>107</Words>
  <Application>Microsoft Office PowerPoint</Application>
  <PresentationFormat>Widescreen</PresentationFormat>
  <Paragraphs>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Corbel</vt:lpstr>
      <vt:lpstr>Times New Roman</vt:lpstr>
      <vt:lpstr>Parallax</vt:lpstr>
      <vt:lpstr>VEHICLE DETECTION SYSTEM </vt:lpstr>
      <vt:lpstr>INTRODUCTION</vt:lpstr>
      <vt:lpstr>UML DIAGRAMS</vt:lpstr>
      <vt:lpstr>UML DIAGRAMS</vt:lpstr>
      <vt:lpstr>UML DIAGRAMS</vt:lpstr>
      <vt:lpstr>UML DIAGRAMS</vt:lpstr>
      <vt:lpstr>UML DIAGRAMS</vt:lpstr>
      <vt:lpstr>NORMALIZED DATABASE TABLE</vt:lpstr>
      <vt:lpstr>NORMALIZED DATABASE TABLE</vt:lpstr>
      <vt:lpstr>          NORMALIZED DATABASE TABLE</vt:lpstr>
      <vt:lpstr>NORMALIZED DATABASE TABLE</vt:lpstr>
      <vt:lpstr>INPUT SCREEN</vt:lpstr>
      <vt:lpstr>INPUT SCREEN</vt:lpstr>
      <vt:lpstr>             INPUT SCREEN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DETECTION SYSTEM </dc:title>
  <dc:creator>Sanskar Wagavkar</dc:creator>
  <cp:lastModifiedBy>Sanskar Wagavkar</cp:lastModifiedBy>
  <cp:revision>15</cp:revision>
  <dcterms:created xsi:type="dcterms:W3CDTF">2023-06-21T05:06:02Z</dcterms:created>
  <dcterms:modified xsi:type="dcterms:W3CDTF">2023-06-21T05:52:26Z</dcterms:modified>
</cp:coreProperties>
</file>