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37F-A560-5C01-F6F7-EAEE26164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6C89-A03D-726C-20AF-5C98C904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FB0-B28C-67F3-A903-CFC423D6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2D72-C9C5-2E8B-7B0D-7289715D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4DD8-BF46-1510-DB96-A010045F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17D9-1B2A-EACD-5BE1-78468E5D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95A7-541D-4DB1-48EE-151E3B67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9E6D-877B-3AF1-FC36-B0092F1C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ACB7-D0BF-A8C0-A68A-3A26C4FE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8861-2081-AF18-4345-114FEF3F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82433-E487-B3DB-7112-1263043F5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AF33D-8CB4-8514-2483-53C82872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5B9C-B98C-1464-F135-FCADFCC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99AD-45CF-4D45-868C-97AC351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07E1-99AA-69A2-97EE-9B137750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8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AEA-862F-532B-DA36-634398E3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CC32-209B-8100-0FE8-FB953BE9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E66E-0290-4836-041D-5DEB9CFE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F390-5561-4C4F-9A23-BA569BAC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587B-FCC1-7C0A-4A5E-5FD566A3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5FC-4C1C-B809-78EB-6B3BF70F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7CAB-CC46-38CB-5A40-3CAB2082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79E6-57F4-4DD9-F3A5-3E7CF179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E6B5-8050-F4BE-4898-31DDB885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F27E-CD3D-07B8-ABAA-D2401173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3FA7-11CC-E8B2-1138-8528AD40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C409-332B-2ADD-D886-07A45C529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A4733-F416-6229-8427-E02C81A7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5A48-4BE6-5846-3A0C-21A34F31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6957-8A66-F820-044F-761A85B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0E69-99E4-A8B3-A736-7045ECE5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D26-FB28-4D2B-683F-4BED8F7B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6E08-3537-AEA3-58DC-C714CA70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2BA6D-FBE4-CECE-B049-BDF69D1D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5640-B508-491D-E06C-A404F8BE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349C9-BB41-CBB6-E74E-37551B132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6F19-D439-3881-39AE-C40D7C3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0AEFE-28C6-F11D-AEB3-B43A8E07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5EF97-E014-6F84-BC01-3CB68B99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6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6F0-2B6E-544A-A93A-5EEECF51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B799-3D9D-882A-7F0C-275C16A1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BB8B4-6BFA-9C77-1C8B-8C917D25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2504C-89EA-7A6B-0A06-5CF5D459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E9F6C-61B6-05E6-5D3C-20FC0780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6A27-2FF3-9DF1-638B-AB6A5986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2BDBA-C648-D6BB-ABD5-DD915D6F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0AB9-5374-5CF5-83B2-2936D63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DD94-0865-1FAE-1D97-F3A269C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A94BA-F8B8-4399-1132-6ACE4BC4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28FCF-FA3D-D698-23F5-3ACA60A1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85E8F-4580-4836-A559-68A27F88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9B2D-B636-3B2E-C971-ACB807F4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9D46-45DE-8E6D-F69D-083E2E38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146AB-9197-DA18-1CC8-513422F38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9CDA3-6656-189C-A008-428170AD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B811-DA69-1DDA-A80E-92EA2C98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A59B-0F18-C275-E0F3-A6E28D27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5D97-AE1D-BBCD-4A8D-1B510317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65C36-B274-1643-5092-A5335A93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4ECC5-B5BB-6F79-D651-131366F0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959A-F2CC-0069-0851-344295496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EFF3-82F7-4DDC-A56B-78BB8E769B5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5A94-505F-7EB1-14D5-147463DF9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73A-AD8F-4B69-83F3-BC1BB64D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69E4-0E12-4A1A-896D-C314027A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ACF28-8427-7DC5-77F8-071341871C00}"/>
              </a:ext>
            </a:extLst>
          </p:cNvPr>
          <p:cNvSpPr/>
          <p:nvPr/>
        </p:nvSpPr>
        <p:spPr>
          <a:xfrm>
            <a:off x="5139196" y="155270"/>
            <a:ext cx="1796995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26807C-17E1-D5A4-A68E-6F915BFEA4A2}"/>
              </a:ext>
            </a:extLst>
          </p:cNvPr>
          <p:cNvSpPr/>
          <p:nvPr/>
        </p:nvSpPr>
        <p:spPr>
          <a:xfrm>
            <a:off x="2724478" y="3261077"/>
            <a:ext cx="1796995" cy="626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78F714-123F-5E22-4C36-CB2E493FAB96}"/>
              </a:ext>
            </a:extLst>
          </p:cNvPr>
          <p:cNvGrpSpPr/>
          <p:nvPr/>
        </p:nvGrpSpPr>
        <p:grpSpPr>
          <a:xfrm rot="16200000">
            <a:off x="7056343" y="1610714"/>
            <a:ext cx="469130" cy="3926994"/>
            <a:chOff x="4993419" y="2011128"/>
            <a:chExt cx="469130" cy="3926994"/>
          </a:xfrm>
          <a:solidFill>
            <a:schemeClr val="accent1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97339E-1F90-FF94-FF3E-AC9014BA3B6C}"/>
                </a:ext>
              </a:extLst>
            </p:cNvPr>
            <p:cNvSpPr/>
            <p:nvPr/>
          </p:nvSpPr>
          <p:spPr>
            <a:xfrm rot="5400000">
              <a:off x="4971775" y="3388022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199A4D-AA99-2DFF-5921-F30A3ECA8F74}"/>
                </a:ext>
              </a:extLst>
            </p:cNvPr>
            <p:cNvSpPr/>
            <p:nvPr/>
          </p:nvSpPr>
          <p:spPr>
            <a:xfrm rot="5400000">
              <a:off x="4971774" y="4092102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F80ACB-D13D-6D87-4202-BDAC707A2F6D}"/>
                </a:ext>
              </a:extLst>
            </p:cNvPr>
            <p:cNvSpPr/>
            <p:nvPr/>
          </p:nvSpPr>
          <p:spPr>
            <a:xfrm rot="5400000">
              <a:off x="4971774" y="4770197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01F45F-E21E-1A76-C9B0-F51F71642BB0}"/>
                </a:ext>
              </a:extLst>
            </p:cNvPr>
            <p:cNvSpPr/>
            <p:nvPr/>
          </p:nvSpPr>
          <p:spPr>
            <a:xfrm rot="5400000">
              <a:off x="4971776" y="2710868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F0B8B98-65C3-B7E9-0DAA-241B82630492}"/>
                </a:ext>
              </a:extLst>
            </p:cNvPr>
            <p:cNvSpPr/>
            <p:nvPr/>
          </p:nvSpPr>
          <p:spPr>
            <a:xfrm rot="5400000">
              <a:off x="4971774" y="5447350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6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499F2E-FC8A-7DBB-16E0-BBE77CB55FB5}"/>
                </a:ext>
              </a:extLst>
            </p:cNvPr>
            <p:cNvSpPr/>
            <p:nvPr/>
          </p:nvSpPr>
          <p:spPr>
            <a:xfrm rot="5400000">
              <a:off x="4971777" y="2032773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73EED3-9112-9F75-7ABE-C74CD0D7D358}"/>
              </a:ext>
            </a:extLst>
          </p:cNvPr>
          <p:cNvSpPr/>
          <p:nvPr/>
        </p:nvSpPr>
        <p:spPr>
          <a:xfrm>
            <a:off x="209383" y="832258"/>
            <a:ext cx="1796995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014E94-84C0-159D-7EDA-797C195A620F}"/>
              </a:ext>
            </a:extLst>
          </p:cNvPr>
          <p:cNvSpPr/>
          <p:nvPr/>
        </p:nvSpPr>
        <p:spPr>
          <a:xfrm>
            <a:off x="209383" y="1703014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BCA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2C2403-B2CA-0F27-8644-1400102BBC34}"/>
              </a:ext>
            </a:extLst>
          </p:cNvPr>
          <p:cNvSpPr/>
          <p:nvPr/>
        </p:nvSpPr>
        <p:spPr>
          <a:xfrm>
            <a:off x="209383" y="2465402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BSC(IT)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2D8A85-3811-0D76-CE9A-CA2DCCF5A33D}"/>
              </a:ext>
            </a:extLst>
          </p:cNvPr>
          <p:cNvSpPr/>
          <p:nvPr/>
        </p:nvSpPr>
        <p:spPr>
          <a:xfrm>
            <a:off x="209383" y="3194436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BSC(PHY)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5E66F4-84A2-84B2-BCA8-E93DA44E31B5}"/>
              </a:ext>
            </a:extLst>
          </p:cNvPr>
          <p:cNvSpPr/>
          <p:nvPr/>
        </p:nvSpPr>
        <p:spPr>
          <a:xfrm>
            <a:off x="209383" y="3884238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BSC(CHE)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16316C-733B-390E-E8D0-430593BC9B04}"/>
              </a:ext>
            </a:extLst>
          </p:cNvPr>
          <p:cNvSpPr/>
          <p:nvPr/>
        </p:nvSpPr>
        <p:spPr>
          <a:xfrm>
            <a:off x="209383" y="4561781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BSC(MAT)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AD15D6-60D2-642D-4A13-7FBE381C2993}"/>
              </a:ext>
            </a:extLst>
          </p:cNvPr>
          <p:cNvSpPr/>
          <p:nvPr/>
        </p:nvSpPr>
        <p:spPr>
          <a:xfrm>
            <a:off x="209383" y="5239324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BSC(BOT)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4BEF-6CA3-5FE8-9896-D48615CF8C94}"/>
              </a:ext>
            </a:extLst>
          </p:cNvPr>
          <p:cNvSpPr/>
          <p:nvPr/>
        </p:nvSpPr>
        <p:spPr>
          <a:xfrm>
            <a:off x="209383" y="5916867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BSC(ZOO)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22D9CE-EA0C-066A-77E7-62B86A2D59E5}"/>
              </a:ext>
            </a:extLst>
          </p:cNvPr>
          <p:cNvSpPr/>
          <p:nvPr/>
        </p:nvSpPr>
        <p:spPr>
          <a:xfrm>
            <a:off x="7803322" y="832258"/>
            <a:ext cx="4167386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10 IRRESPECTIVE OF DEPT AND SEM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00B36F-FAC3-27C8-DDD0-668DAB1DD315}"/>
              </a:ext>
            </a:extLst>
          </p:cNvPr>
          <p:cNvSpPr/>
          <p:nvPr/>
        </p:nvSpPr>
        <p:spPr>
          <a:xfrm>
            <a:off x="9855643" y="3261077"/>
            <a:ext cx="2115066" cy="626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TO BOTTOM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4E835-39DD-01F2-D3C2-56E5E6517C23}"/>
              </a:ext>
            </a:extLst>
          </p:cNvPr>
          <p:cNvSpPr/>
          <p:nvPr/>
        </p:nvSpPr>
        <p:spPr>
          <a:xfrm>
            <a:off x="2724478" y="4166141"/>
            <a:ext cx="6017510" cy="626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10 DEPARTMENT WISE IRRESPECTIVE OF SEM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4383E8-660C-0AA6-11A5-65824014DC67}"/>
              </a:ext>
            </a:extLst>
          </p:cNvPr>
          <p:cNvCxnSpPr>
            <a:stCxn id="4" idx="1"/>
            <a:endCxn id="10" idx="0"/>
          </p:cNvCxnSpPr>
          <p:nvPr/>
        </p:nvCxnSpPr>
        <p:spPr>
          <a:xfrm flipH="1">
            <a:off x="1107881" y="389834"/>
            <a:ext cx="4031315" cy="4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27F561-E809-43DE-AED0-E9F276C284DC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6936191" y="389834"/>
            <a:ext cx="2950824" cy="4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7AFD2D-F2D6-DFD7-2A97-A9F71EF9FA9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93913" y="1301385"/>
            <a:ext cx="113968" cy="496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2C107D-8AC0-0C72-373A-1B3A4D75ED7C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1778443" y="1937578"/>
            <a:ext cx="946035" cy="163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7D837A-C8F8-171E-72E5-10088B5CA2DF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1778443" y="1937578"/>
            <a:ext cx="946035" cy="25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D7291-FDD6-4648-F2FF-5C3343437B52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>
            <a:off x="4521473" y="3574211"/>
            <a:ext cx="473293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A8C3B5-9EF6-2881-DA41-DA5EC413100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9254405" y="3574211"/>
            <a:ext cx="601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59E237-64C9-D3EB-1711-385750A246F3}"/>
              </a:ext>
            </a:extLst>
          </p:cNvPr>
          <p:cNvSpPr/>
          <p:nvPr/>
        </p:nvSpPr>
        <p:spPr>
          <a:xfrm>
            <a:off x="4989429" y="1111054"/>
            <a:ext cx="2096527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4E3C46-80A4-738B-DF03-5246097689D3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 flipH="1">
            <a:off x="6037693" y="624397"/>
            <a:ext cx="1" cy="48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20200EC-7D39-0C8F-ED44-5E37DE116840}"/>
              </a:ext>
            </a:extLst>
          </p:cNvPr>
          <p:cNvSpPr/>
          <p:nvPr/>
        </p:nvSpPr>
        <p:spPr>
          <a:xfrm>
            <a:off x="3465056" y="1946554"/>
            <a:ext cx="6105734" cy="626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CGPA,SGPA DATA PARTICULAR STUDENT SEARCH BY REGD NO. WITH COMPLAIN FORM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38E4FF-576F-D5C9-86E4-38761D314D2B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6037693" y="1580181"/>
            <a:ext cx="480230" cy="36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ACF28-8427-7DC5-77F8-071341871C00}"/>
              </a:ext>
            </a:extLst>
          </p:cNvPr>
          <p:cNvSpPr/>
          <p:nvPr/>
        </p:nvSpPr>
        <p:spPr>
          <a:xfrm>
            <a:off x="1834542" y="1220963"/>
            <a:ext cx="1796995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70C8D4-18AB-4CAC-842B-807B59F96601}"/>
              </a:ext>
            </a:extLst>
          </p:cNvPr>
          <p:cNvSpPr/>
          <p:nvPr/>
        </p:nvSpPr>
        <p:spPr>
          <a:xfrm>
            <a:off x="843280" y="2595880"/>
            <a:ext cx="3779520" cy="3633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TOP FIRST STUDENT INFO</a:t>
            </a:r>
          </a:p>
          <a:p>
            <a:pPr algn="ctr"/>
            <a:r>
              <a:rPr lang="en-IN" sz="1600" dirty="0"/>
              <a:t>TOP 10 STUDENT</a:t>
            </a:r>
          </a:p>
          <a:p>
            <a:pPr algn="ctr"/>
            <a:r>
              <a:rPr lang="en-IN" sz="1600" dirty="0"/>
              <a:t>COLLEGE STATS</a:t>
            </a:r>
          </a:p>
          <a:p>
            <a:pPr algn="ctr"/>
            <a:r>
              <a:rPr lang="en-IN" sz="1600" dirty="0"/>
              <a:t>FOOTER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17001-DEAA-B62E-B1FC-8E23AA087A0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733040" y="1690090"/>
            <a:ext cx="0" cy="9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DC88F-50BF-D30B-0C51-4D89D6F336F4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631537" y="1455527"/>
            <a:ext cx="2515263" cy="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84B0F5-913E-EF8F-9683-CF0E6313826E}"/>
              </a:ext>
            </a:extLst>
          </p:cNvPr>
          <p:cNvSpPr/>
          <p:nvPr/>
        </p:nvSpPr>
        <p:spPr>
          <a:xfrm>
            <a:off x="6146800" y="1229358"/>
            <a:ext cx="1796995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A99A2F-5794-167D-6A72-90A03B02AD10}"/>
              </a:ext>
            </a:extLst>
          </p:cNvPr>
          <p:cNvSpPr/>
          <p:nvPr/>
        </p:nvSpPr>
        <p:spPr>
          <a:xfrm>
            <a:off x="9576461" y="1229358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BCA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C5DBCE-9A5B-3F83-C662-F5D33FE0976E}"/>
              </a:ext>
            </a:extLst>
          </p:cNvPr>
          <p:cNvSpPr/>
          <p:nvPr/>
        </p:nvSpPr>
        <p:spPr>
          <a:xfrm>
            <a:off x="9576461" y="1991746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BSC(IT)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1D7DA0-FCB7-698D-DC7F-DD3D69B609A2}"/>
              </a:ext>
            </a:extLst>
          </p:cNvPr>
          <p:cNvSpPr/>
          <p:nvPr/>
        </p:nvSpPr>
        <p:spPr>
          <a:xfrm>
            <a:off x="9576461" y="2720780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BSC(PHY)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E9C19D-FA5D-0386-A6C6-A185B225D276}"/>
              </a:ext>
            </a:extLst>
          </p:cNvPr>
          <p:cNvSpPr/>
          <p:nvPr/>
        </p:nvSpPr>
        <p:spPr>
          <a:xfrm>
            <a:off x="9576461" y="3410582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BSC(CHE)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49409D-2134-3C68-29D2-28E214CA0F64}"/>
              </a:ext>
            </a:extLst>
          </p:cNvPr>
          <p:cNvSpPr/>
          <p:nvPr/>
        </p:nvSpPr>
        <p:spPr>
          <a:xfrm>
            <a:off x="9576461" y="4088125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BSC(MAT)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080CD1-E0BB-526D-FEC9-40314EE74CB3}"/>
              </a:ext>
            </a:extLst>
          </p:cNvPr>
          <p:cNvSpPr/>
          <p:nvPr/>
        </p:nvSpPr>
        <p:spPr>
          <a:xfrm>
            <a:off x="9576461" y="4765668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BSC(BOT)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0FA7F6-D348-8714-C708-FD73B06D7208}"/>
              </a:ext>
            </a:extLst>
          </p:cNvPr>
          <p:cNvSpPr/>
          <p:nvPr/>
        </p:nvSpPr>
        <p:spPr>
          <a:xfrm>
            <a:off x="9576461" y="5443211"/>
            <a:ext cx="156906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BSC(ZOO)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ACAC4B-6F94-BBD7-8FD1-A8347ADD2D0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943795" y="1463922"/>
            <a:ext cx="163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D1EBAC-78E4-6FD2-FC41-07E6CD4778B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7943795" y="1463922"/>
            <a:ext cx="1632666" cy="76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03F040-889A-3E85-5086-B8F916D598A1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7943795" y="1463922"/>
            <a:ext cx="1632666" cy="149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85C162-49EF-C755-F78B-46589E71402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943795" y="1463922"/>
            <a:ext cx="1632666" cy="21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F4560-CE91-C8E3-989E-DE655D472053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7943795" y="1463922"/>
            <a:ext cx="1632666" cy="285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B8F923-782B-DE83-163A-73243E6BF25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943795" y="1463922"/>
            <a:ext cx="1632666" cy="353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ECE382-13EB-480D-7FF9-D07842310D99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7943795" y="1463922"/>
            <a:ext cx="1632666" cy="421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D99955-C606-54F9-753C-9A923048498F}"/>
              </a:ext>
            </a:extLst>
          </p:cNvPr>
          <p:cNvSpPr/>
          <p:nvPr/>
        </p:nvSpPr>
        <p:spPr>
          <a:xfrm>
            <a:off x="391449" y="63070"/>
            <a:ext cx="3553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 </a:t>
            </a:r>
          </a:p>
        </p:txBody>
      </p:sp>
    </p:spTree>
    <p:extLst>
      <p:ext uri="{BB962C8B-B14F-4D97-AF65-F5344CB8AC3E}">
        <p14:creationId xmlns:p14="http://schemas.microsoft.com/office/powerpoint/2010/main" val="33351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FEE55-201C-E461-B6BC-155ABBB811BD}"/>
              </a:ext>
            </a:extLst>
          </p:cNvPr>
          <p:cNvSpPr/>
          <p:nvPr/>
        </p:nvSpPr>
        <p:spPr>
          <a:xfrm>
            <a:off x="1412240" y="1412238"/>
            <a:ext cx="297688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DEPARTMENTS   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C1BC37-6F43-C6A6-627E-AE7C3A393592}"/>
              </a:ext>
            </a:extLst>
          </p:cNvPr>
          <p:cNvGrpSpPr/>
          <p:nvPr/>
        </p:nvGrpSpPr>
        <p:grpSpPr>
          <a:xfrm rot="16200000">
            <a:off x="8254781" y="-314932"/>
            <a:ext cx="469130" cy="3926994"/>
            <a:chOff x="4993419" y="2011128"/>
            <a:chExt cx="469130" cy="3926994"/>
          </a:xfrm>
          <a:solidFill>
            <a:schemeClr val="accent1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C3D7C9C-F7DB-A931-5A88-6D192C600D08}"/>
                </a:ext>
              </a:extLst>
            </p:cNvPr>
            <p:cNvSpPr/>
            <p:nvPr/>
          </p:nvSpPr>
          <p:spPr>
            <a:xfrm rot="5400000">
              <a:off x="4971775" y="3388022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63DA787-7993-1C54-E8E3-631DDC2CB18D}"/>
                </a:ext>
              </a:extLst>
            </p:cNvPr>
            <p:cNvSpPr/>
            <p:nvPr/>
          </p:nvSpPr>
          <p:spPr>
            <a:xfrm rot="5400000">
              <a:off x="4971774" y="4092102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5850AC6-4A18-2718-9A53-C7B06FC2CE80}"/>
                </a:ext>
              </a:extLst>
            </p:cNvPr>
            <p:cNvSpPr/>
            <p:nvPr/>
          </p:nvSpPr>
          <p:spPr>
            <a:xfrm rot="5400000">
              <a:off x="4971774" y="4770197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A80EBFA-7883-0F54-EADA-B3CF09BC7FF5}"/>
                </a:ext>
              </a:extLst>
            </p:cNvPr>
            <p:cNvSpPr/>
            <p:nvPr/>
          </p:nvSpPr>
          <p:spPr>
            <a:xfrm rot="5400000">
              <a:off x="4971776" y="2710868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6B6961B-762B-C3E1-15E9-8563984F815C}"/>
                </a:ext>
              </a:extLst>
            </p:cNvPr>
            <p:cNvSpPr/>
            <p:nvPr/>
          </p:nvSpPr>
          <p:spPr>
            <a:xfrm rot="5400000">
              <a:off x="4971774" y="5447350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6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32B8E14-9021-B92A-F0BA-71B63A948748}"/>
                </a:ext>
              </a:extLst>
            </p:cNvPr>
            <p:cNvSpPr/>
            <p:nvPr/>
          </p:nvSpPr>
          <p:spPr>
            <a:xfrm rot="5400000">
              <a:off x="4971777" y="2032773"/>
              <a:ext cx="512417" cy="4691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92B5A9-6A73-2C06-5954-B0D91A625548}"/>
              </a:ext>
            </a:extLst>
          </p:cNvPr>
          <p:cNvCxnSpPr>
            <a:cxnSpLocks/>
          </p:cNvCxnSpPr>
          <p:nvPr/>
        </p:nvCxnSpPr>
        <p:spPr>
          <a:xfrm>
            <a:off x="4432788" y="1646801"/>
            <a:ext cx="2136729" cy="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C02C3AB-1C5A-E1DE-4206-24A7378B09DB}"/>
              </a:ext>
            </a:extLst>
          </p:cNvPr>
          <p:cNvSpPr/>
          <p:nvPr/>
        </p:nvSpPr>
        <p:spPr>
          <a:xfrm>
            <a:off x="1676400" y="2697480"/>
            <a:ext cx="2448560" cy="2380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TOP 10 STUDENTS OF THE ENTIRE DEPARTMENT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7C0401-AC5B-6889-621E-FAA8919BEE6C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>
            <a:off x="2900680" y="1881365"/>
            <a:ext cx="0" cy="81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37000DD-B598-43D0-7525-AFE9E3E24833}"/>
              </a:ext>
            </a:extLst>
          </p:cNvPr>
          <p:cNvSpPr/>
          <p:nvPr/>
        </p:nvSpPr>
        <p:spPr>
          <a:xfrm>
            <a:off x="7195231" y="2870200"/>
            <a:ext cx="2779894" cy="2573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TOP 10 STUDENTS OF THE ENTIRE DEPARTMENT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BDC3B-6A15-BF44-4252-B6246068684D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6782058" y="1883127"/>
            <a:ext cx="1803120" cy="98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9C1B45-C7FB-CBDF-DB92-DE3F2FAFF23B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>
            <a:off x="7460153" y="1883128"/>
            <a:ext cx="1125025" cy="98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54C559-904E-7EFC-0551-80D59F721553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>
            <a:off x="8137307" y="1883129"/>
            <a:ext cx="447871" cy="98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D87899-34EA-DFE1-B612-19640627403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558251" y="1883130"/>
            <a:ext cx="283136" cy="90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2099F5-6586-22B9-A4B8-8152A666E2C0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 flipH="1">
            <a:off x="8585178" y="1883130"/>
            <a:ext cx="934304" cy="98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38EDE8-BD42-5A54-DE68-5C0B92A05B76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flipH="1">
            <a:off x="8585178" y="1883130"/>
            <a:ext cx="1611457" cy="98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C1C45F-BC96-FEFB-1394-04364557B73B}"/>
              </a:ext>
            </a:extLst>
          </p:cNvPr>
          <p:cNvSpPr/>
          <p:nvPr/>
        </p:nvSpPr>
        <p:spPr>
          <a:xfrm>
            <a:off x="304772" y="134458"/>
            <a:ext cx="6557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wise page</a:t>
            </a:r>
          </a:p>
        </p:txBody>
      </p:sp>
    </p:spTree>
    <p:extLst>
      <p:ext uri="{BB962C8B-B14F-4D97-AF65-F5344CB8AC3E}">
        <p14:creationId xmlns:p14="http://schemas.microsoft.com/office/powerpoint/2010/main" val="22050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FEE55-201C-E461-B6BC-155ABBB811BD}"/>
              </a:ext>
            </a:extLst>
          </p:cNvPr>
          <p:cNvSpPr/>
          <p:nvPr/>
        </p:nvSpPr>
        <p:spPr>
          <a:xfrm>
            <a:off x="1412240" y="1412238"/>
            <a:ext cx="297688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PROFILE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92B5A9-6A73-2C06-5954-B0D91A62554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32788" y="1646801"/>
            <a:ext cx="1917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C02C3AB-1C5A-E1DE-4206-24A7378B09DB}"/>
              </a:ext>
            </a:extLst>
          </p:cNvPr>
          <p:cNvSpPr/>
          <p:nvPr/>
        </p:nvSpPr>
        <p:spPr>
          <a:xfrm>
            <a:off x="1676400" y="2697480"/>
            <a:ext cx="2448560" cy="2380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CGPA,SGPA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7C0401-AC5B-6889-621E-FAA8919BEE6C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>
            <a:off x="2900680" y="1881365"/>
            <a:ext cx="0" cy="81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D1DB27-B4D6-752F-18FB-287D41BE82F2}"/>
              </a:ext>
            </a:extLst>
          </p:cNvPr>
          <p:cNvSpPr/>
          <p:nvPr/>
        </p:nvSpPr>
        <p:spPr>
          <a:xfrm>
            <a:off x="6350000" y="1412238"/>
            <a:ext cx="4744720" cy="46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MAIL TO EXAM CELL BUTTON (COMPLAIN)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4D2CF7-96A1-E01A-4165-28432C90047E}"/>
              </a:ext>
            </a:extLst>
          </p:cNvPr>
          <p:cNvSpPr/>
          <p:nvPr/>
        </p:nvSpPr>
        <p:spPr>
          <a:xfrm>
            <a:off x="913114" y="134458"/>
            <a:ext cx="5340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wise page</a:t>
            </a:r>
          </a:p>
        </p:txBody>
      </p:sp>
    </p:spTree>
    <p:extLst>
      <p:ext uri="{BB962C8B-B14F-4D97-AF65-F5344CB8AC3E}">
        <p14:creationId xmlns:p14="http://schemas.microsoft.com/office/powerpoint/2010/main" val="36348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Rath</dc:creator>
  <cp:lastModifiedBy>Anshuman Rath</cp:lastModifiedBy>
  <cp:revision>2</cp:revision>
  <dcterms:created xsi:type="dcterms:W3CDTF">2024-03-17T19:06:44Z</dcterms:created>
  <dcterms:modified xsi:type="dcterms:W3CDTF">2024-03-17T20:05:04Z</dcterms:modified>
</cp:coreProperties>
</file>