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c46b5f8c1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ac46b5f8c1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ac46b5f8c1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ac46b5f8c1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c46b5f8c1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ac46b5f8c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ac46b5f8c1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ac46b5f8c1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ac46b5f8c1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ac46b5f8c1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ac46b5f8c1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ac46b5f8c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ac46b5f8c1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ac46b5f8c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ac46b5f8c1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ac46b5f8c1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ac46b5f8c1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ac46b5f8c1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ac46b5f8c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ac46b5f8c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c46b5f8c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c46b5f8c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ac46b5f8c1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ac46b5f8c1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ac46b5f8c1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ac46b5f8c1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ac46b5f8c1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ac46b5f8c1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c46b5f8c1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ac46b5f8c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ac46b5f8c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ac46b5f8c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ac46b5f8c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ac46b5f8c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c46b5f8c1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ac46b5f8c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c46b5f8c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ac46b5f8c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ac46b5f8c1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ac46b5f8c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c46b5f8c1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ac46b5f8c1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ASSEMBLER-INTERFACE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CS322 MINI-PROJECT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SANSKRITI SINGH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2001CS60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instructions_win</a:t>
            </a:r>
            <a:r>
              <a:rPr lang="en"/>
              <a:t>.glade (the output display page)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637" y="1949400"/>
            <a:ext cx="439242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stat_win</a:t>
            </a:r>
            <a:r>
              <a:rPr lang="en"/>
              <a:t>.glade (the output display page)</a:t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050" y="2265550"/>
            <a:ext cx="32575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661200" y="1397063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Working with Python</a:t>
            </a:r>
            <a:endParaRPr sz="4000"/>
          </a:p>
        </p:txBody>
      </p:sp>
      <p:sp>
        <p:nvSpPr>
          <p:cNvPr id="163" name="Google Shape;163;p24"/>
          <p:cNvSpPr/>
          <p:nvPr/>
        </p:nvSpPr>
        <p:spPr>
          <a:xfrm>
            <a:off x="6482675" y="-737000"/>
            <a:ext cx="3016200" cy="275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1009950" y="3589425"/>
            <a:ext cx="2347500" cy="213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5147475" y="138750"/>
            <a:ext cx="939300" cy="81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34225" y="1311263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Backend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25450" y="2774338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Import Gtk package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a class named handler which will control the widgets signal</a:t>
            </a:r>
            <a:endParaRPr sz="1800"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225" y="1311275"/>
            <a:ext cx="49720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34225" y="1311263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Backend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25450" y="2361075"/>
            <a:ext cx="3300900" cy="20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a class named window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Here we will define objects including main window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Connect it to the handler class</a:t>
            </a:r>
            <a:endParaRPr sz="1800"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625" y="1094125"/>
            <a:ext cx="5204076" cy="353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34225" y="1311263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Backend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25450" y="2774338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other necessary python files (assembler) to give the final output</a:t>
            </a:r>
            <a:endParaRPr sz="1800"/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025" y="1365875"/>
            <a:ext cx="5204075" cy="354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661200" y="1397075"/>
            <a:ext cx="60672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2"/>
                </a:solidFill>
              </a:rPr>
              <a:t>Python files that were made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192" name="Google Shape;192;p28"/>
          <p:cNvSpPr/>
          <p:nvPr/>
        </p:nvSpPr>
        <p:spPr>
          <a:xfrm>
            <a:off x="6482675" y="-737000"/>
            <a:ext cx="3016200" cy="27555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/>
          <p:nvPr/>
        </p:nvSpPr>
        <p:spPr>
          <a:xfrm>
            <a:off x="1009950" y="3589425"/>
            <a:ext cx="2347500" cy="2139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8"/>
          <p:cNvSpPr/>
          <p:nvPr/>
        </p:nvSpPr>
        <p:spPr>
          <a:xfrm>
            <a:off x="5147475" y="138750"/>
            <a:ext cx="939300" cy="816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Welcome.py (for welcome window)</a:t>
            </a:r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41910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800" y="2006250"/>
            <a:ext cx="440620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file_warning</a:t>
            </a:r>
            <a:r>
              <a:rPr lang="en"/>
              <a:t>.py (for warning dialogue box)</a:t>
            </a:r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325" y="1949375"/>
            <a:ext cx="532447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</a:t>
            </a:r>
            <a:r>
              <a:rPr lang="en"/>
              <a:t>.py (for editor - console window)</a:t>
            </a:r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50" y="1924375"/>
            <a:ext cx="4118135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010" y="1924375"/>
            <a:ext cx="396483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 AND PACKAGES USED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725" y="2331150"/>
            <a:ext cx="1471675" cy="1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8486" y="3110275"/>
            <a:ext cx="1586188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4838" y="2159550"/>
            <a:ext cx="437197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assembler.py (MIPS to instructions)</a:t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591" y="1853850"/>
            <a:ext cx="4707785" cy="320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r>
              <a:rPr lang="en"/>
              <a:t>.py (for instructions output window)</a:t>
            </a:r>
            <a:endParaRPr/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4022709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7509" y="2006250"/>
            <a:ext cx="406462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606625" y="1332300"/>
            <a:ext cx="7854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instructions_stats.py (for instructions output window)</a:t>
            </a:r>
            <a:endParaRPr/>
          </a:p>
        </p:txBody>
      </p:sp>
      <p:pic>
        <p:nvPicPr>
          <p:cNvPr id="233" name="Google Shape;2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75" y="1938025"/>
            <a:ext cx="6428155" cy="29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>
                <a:solidFill>
                  <a:schemeClr val="accent1"/>
                </a:solidFill>
              </a:rPr>
              <a:t>Building the Interface</a:t>
            </a:r>
            <a:endParaRPr sz="2840">
              <a:solidFill>
                <a:schemeClr val="accent1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805225" y="2210925"/>
            <a:ext cx="3507600" cy="2339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Using Glade to design the Interface (Frontend)</a:t>
            </a:r>
            <a:endParaRPr sz="3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4847250" y="2210925"/>
            <a:ext cx="3507600" cy="233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Using Python for the inner workings (Backend)</a:t>
            </a:r>
            <a:endParaRPr sz="3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661200" y="1397063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Working with Glade</a:t>
            </a:r>
            <a:endParaRPr sz="4000"/>
          </a:p>
        </p:txBody>
      </p:sp>
      <p:sp>
        <p:nvSpPr>
          <p:cNvPr id="108" name="Google Shape;108;p16"/>
          <p:cNvSpPr/>
          <p:nvPr/>
        </p:nvSpPr>
        <p:spPr>
          <a:xfrm>
            <a:off x="6482675" y="-737000"/>
            <a:ext cx="3016200" cy="275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009950" y="3589425"/>
            <a:ext cx="2347500" cy="213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5147475" y="138750"/>
            <a:ext cx="939300" cy="81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34225" y="1311263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a window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25450" y="2774338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Choose widgets and set parameters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Give each widget a unique name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9300" y="1185650"/>
            <a:ext cx="5268225" cy="39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34225" y="1311263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a window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25450" y="2774338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Widgets</a:t>
            </a:r>
            <a:r>
              <a:rPr lang="en" sz="1800"/>
              <a:t> work on signals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Define functions that activate that signals to be used in backend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550" y="1603175"/>
            <a:ext cx="5204076" cy="2768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661200" y="1397075"/>
            <a:ext cx="60672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2"/>
                </a:solidFill>
              </a:rPr>
              <a:t>Windows that were made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6482675" y="-737000"/>
            <a:ext cx="3016200" cy="27555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009950" y="3589425"/>
            <a:ext cx="2347500" cy="2139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5147475" y="138750"/>
            <a:ext cx="939300" cy="816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Welcome.glade (the filechooser page)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&amp; warning_dialogue.glade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743250"/>
            <a:ext cx="2762250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875" y="2385275"/>
            <a:ext cx="3097900" cy="25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assemble_win</a:t>
            </a:r>
            <a:r>
              <a:rPr lang="en"/>
              <a:t>.glade (the editor and console page)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950" y="1965300"/>
            <a:ext cx="469526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