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776A-7926-6736-14CA-3715C22B2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F82D9-6932-C8F4-47D0-8D41472D0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C415E-27D8-7878-F8A5-CFF3AF24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4CF2-7AAA-4867-8B77-47C996AB8423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2F46F-54DE-FE3D-3B11-000E36FB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2477B-A0A1-B92A-72FB-2CAF1F2A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9F4B-D785-409F-8D71-E0FE0263E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585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C0B5-1B4E-5925-F1BE-ACE6E16F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533FD-42CF-66C9-50C9-BD837B114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992D5-B79D-F756-B521-6CAF199D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4CF2-7AAA-4867-8B77-47C996AB8423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EB696-99C9-504F-FB43-57FED9EF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4BC37-2CA5-29F0-94DC-18BFD5F2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9F4B-D785-409F-8D71-E0FE0263E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00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8AFC9-2E12-0E8A-913A-BD0E2B069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14F68-9921-2885-7A29-3DDB08E5C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A3461-8CE5-4B19-F130-8525EF08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4CF2-7AAA-4867-8B77-47C996AB8423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294AD-6415-1625-E25C-11D44471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21054-5995-FD10-8E4B-06327B21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9F4B-D785-409F-8D71-E0FE0263E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48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2C49-8722-C5A3-F26D-9ACCFD77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C690E-084E-C3E3-EDE1-99760D53C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0EE24-D819-BD91-01BF-37A7F703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4CF2-7AAA-4867-8B77-47C996AB8423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FDE60-C2F3-A8F8-3354-5A3B4A897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78459-EDC7-4900-E540-75E5261B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9F4B-D785-409F-8D71-E0FE0263E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70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7BE3-5518-4326-4E89-27DDE0AB2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34989-9EAB-5306-6CED-0D61E5307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9352D-2891-3477-268B-246836B2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4CF2-7AAA-4867-8B77-47C996AB8423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3382C-825B-C2E5-22A2-D3C26BD1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63DFC-4FC9-57BA-80CD-7F310EDB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9F4B-D785-409F-8D71-E0FE0263E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04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14B3-FCEF-1873-6D1A-D3345A73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7A1DD-493B-520A-DB81-648B3A09A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9A378-F781-AC9C-0142-02AC22591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F2D46-95EF-6F64-0A39-5D167FB9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4CF2-7AAA-4867-8B77-47C996AB8423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4202A-1AA3-0185-069E-AF8CD67A8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64610-970C-9041-F670-CA5846ED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9F4B-D785-409F-8D71-E0FE0263E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53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81167-FADA-F4E3-94DE-0E2D3EA9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0BED9-F5FD-47BC-FAE9-8C3A57ED5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63875-DB33-710E-6019-F83E6DB9D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8DB84-C902-D5D7-5CF2-855B04275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C6842-4E5B-BCF1-0EB0-790338E45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2D5DCC-262E-021D-DC4C-DB24A6F2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4CF2-7AAA-4867-8B77-47C996AB8423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52DCC-C07D-E93B-6865-0022CF78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959E8-EFC8-FB5B-14AD-9C003E33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9F4B-D785-409F-8D71-E0FE0263E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99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D357-EA33-8E79-CCAA-592F3147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2884E-AF3E-13FC-A526-1CC25EAA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4CF2-7AAA-4867-8B77-47C996AB8423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7937A-72D0-76BF-58F9-4A583311B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17E8C-FA94-418B-BC0A-78705BA4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9F4B-D785-409F-8D71-E0FE0263E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94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F3118F-2415-2EC5-2058-F2712111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4CF2-7AAA-4867-8B77-47C996AB8423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A07EA6-88C7-B168-923A-B5F568A4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D37EF-B97F-0FB0-C275-18B6EB51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9F4B-D785-409F-8D71-E0FE0263E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46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A8E33-D051-9361-EE56-29EB91B08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F720D-02E9-63B5-E527-9A56A347C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4ED19-82FB-FFF2-43EF-0CDC7D435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77463-67C4-CECE-5A28-4A982F968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4CF2-7AAA-4867-8B77-47C996AB8423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1DF08-BB35-7EBE-5496-BCF366B1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53504-3407-8436-39DE-BB40DD79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9F4B-D785-409F-8D71-E0FE0263E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23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1F79-5650-674F-5D5F-C1F24EB5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5DB9D-F5B3-D06A-4B03-93F5953E0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A9757-58F3-1DE2-4116-24D5B50B3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DA018-63D3-E3C6-811C-D1E48B52E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4CF2-7AAA-4867-8B77-47C996AB8423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3EFAE-6EF3-2991-8393-ABA200B7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B5D51-E3B5-B08C-26E2-02AF4A8F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B9F4B-D785-409F-8D71-E0FE0263E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75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1CE127-5372-A72C-B235-574992F3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63B17-3433-34D2-8950-0E2401A5A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8DBF0-DBBA-A5F9-8535-F0F16D662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84CF2-7AAA-4867-8B77-47C996AB8423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9DE6D-495E-B449-4F9C-55D1CAD17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20C56-D599-DB94-5B2B-460AD336A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B9F4B-D785-409F-8D71-E0FE0263E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63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A12788-C19B-A60E-DA07-30C82B341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" y="0"/>
            <a:ext cx="12134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14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0544F8-4078-09FE-D9E1-888790185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" y="18574"/>
            <a:ext cx="12165123" cy="68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97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ECCBB3-57DE-1329-DCBF-B0D2C6C88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" y="9047"/>
            <a:ext cx="12165123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78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30472E-4835-7F79-2894-D80FFB098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" y="4284"/>
            <a:ext cx="12165123" cy="68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Sanskruti Khandekar</dc:creator>
  <cp:lastModifiedBy>Sanskruti Khandekar</cp:lastModifiedBy>
  <cp:revision>1</cp:revision>
  <dcterms:created xsi:type="dcterms:W3CDTF">2025-05-21T12:32:41Z</dcterms:created>
  <dcterms:modified xsi:type="dcterms:W3CDTF">2025-05-21T12:35:42Z</dcterms:modified>
</cp:coreProperties>
</file>