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Impact" panose="020B0806030902050204" pitchFamily="3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nHyRTc4goCW7u2WHDzWnVjr3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2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dc24e3e7a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dc24e3e7a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dc24e3e7a_0_567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cdc24e3e7a_0_567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cdc24e3e7a_0_567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cdc24e3e7a_0_567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cdc24e3e7a_0_567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cdc24e3e7a_0_567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cdc24e3e7a_0_567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cdc24e3e7a_0_567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cdc24e3e7a_0_5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cdc24e3e7a_0_66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cdc24e3e7a_0_66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cdc24e3e7a_0_66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cdc24e3e7a_0_66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cdc24e3e7a_0_66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cdc24e3e7a_0_66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cdc24e3e7a_0_66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cdc24e3e7a_0_66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cdc24e3e7a_0_66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cdc24e3e7a_0_66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cdc24e3e7a_0_66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cdc24e3e7a_0_66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cdc24e3e7a_0_66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cdc24e3e7a_0_66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cdc24e3e7a_0_66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cdc24e3e7a_0_66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cdc24e3e7a_0_66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cdc24e3e7a_0_66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cdc24e3e7a_0_66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cdc24e3e7a_0_663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cdc24e3e7a_0_663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cdc24e3e7a_0_6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c24e3e7a_0_68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dc24e3e7a_0_688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cdc24e3e7a_0_688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 rtl="0">
              <a:spcBef>
                <a:spcPts val="700"/>
              </a:spcBef>
              <a:spcAft>
                <a:spcPts val="0"/>
              </a:spcAft>
              <a:buSzPts val="1710"/>
              <a:buChar char="●"/>
              <a:defRPr/>
            </a:lvl1pPr>
            <a:lvl2pPr marL="914400" lvl="1" indent="-331469" algn="l" rtl="0">
              <a:spcBef>
                <a:spcPts val="1200"/>
              </a:spcBef>
              <a:spcAft>
                <a:spcPts val="0"/>
              </a:spcAft>
              <a:buSzPts val="1620"/>
              <a:buChar char="○"/>
              <a:defRPr/>
            </a:lvl2pPr>
            <a:lvl3pPr marL="1371600" lvl="2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cdc24e3e7a_0_68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cdc24e3e7a_0_68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cdc24e3e7a_0_688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cdc24e3e7a_0_577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cdc24e3e7a_0_57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cdc24e3e7a_0_57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cdc24e3e7a_0_57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cdc24e3e7a_0_57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cdc24e3e7a_0_57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cdc24e3e7a_0_57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cdc24e3e7a_0_57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cdc24e3e7a_0_57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cdc24e3e7a_0_57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cdc24e3e7a_0_57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cdc24e3e7a_0_57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cdc24e3e7a_0_57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cdc24e3e7a_0_57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cdc24e3e7a_0_57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cdc24e3e7a_0_57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cdc24e3e7a_0_57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cdc24e3e7a_0_57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cdc24e3e7a_0_57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cdc24e3e7a_0_577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cdc24e3e7a_0_5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cdc24e3e7a_0_59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cdc24e3e7a_0_59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cdc24e3e7a_0_59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cdc24e3e7a_0_599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cdc24e3e7a_0_599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cdc24e3e7a_0_5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cdc24e3e7a_0_60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cdc24e3e7a_0_60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cdc24e3e7a_0_60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cdc24e3e7a_0_60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cdc24e3e7a_0_606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cdc24e3e7a_0_606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cdc24e3e7a_0_60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cdc24e3e7a_0_61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cdc24e3e7a_0_6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cdc24e3e7a_0_6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cdc24e3e7a_0_614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cdc24e3e7a_0_6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cdc24e3e7a_0_620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cdc24e3e7a_0_6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cdc24e3e7a_0_6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cdc24e3e7a_0_620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cdc24e3e7a_0_620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cdc24e3e7a_0_6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cdc24e3e7a_0_627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cdc24e3e7a_0_627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cdc24e3e7a_0_627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cdc24e3e7a_0_627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cdc24e3e7a_0_627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cdc24e3e7a_0_627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cdc24e3e7a_0_627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cdc24e3e7a_0_62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cdc24e3e7a_0_627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cdc24e3e7a_0_62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cdc24e3e7a_0_627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cdc24e3e7a_0_627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cdc24e3e7a_0_627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cdc24e3e7a_0_627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cdc24e3e7a_0_62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cdc24e3e7a_0_627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cdc24e3e7a_0_627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cdc24e3e7a_0_62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cdc24e3e7a_0_627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cdc24e3e7a_0_627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cdc24e3e7a_0_6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cdc24e3e7a_0_64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cdc24e3e7a_0_6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cdc24e3e7a_0_6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cdc24e3e7a_0_64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cdc24e3e7a_0_64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cdc24e3e7a_0_64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cdc24e3e7a_0_6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cdc24e3e7a_0_657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cdc24e3e7a_0_65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cdc24e3e7a_0_65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cdc24e3e7a_0_657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cdc24e3e7a_0_65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dc24e3e7a_0_5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cdc24e3e7a_0_56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cdc24e3e7a_0_56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711000" y="3429000"/>
            <a:ext cx="8062800" cy="1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</a:pPr>
            <a:r>
              <a:rPr lang="en-US" sz="3200" dirty="0">
                <a:latin typeface="Impact"/>
                <a:ea typeface="Impact"/>
                <a:cs typeface="Impact"/>
                <a:sym typeface="Impact"/>
              </a:rPr>
              <a:t>Title</a:t>
            </a:r>
            <a:r>
              <a:rPr lang="en-US" sz="3600" dirty="0">
                <a:latin typeface="Impact"/>
                <a:ea typeface="Impact"/>
                <a:cs typeface="Impact"/>
                <a:sym typeface="Impact"/>
              </a:rPr>
              <a:t>:</a:t>
            </a:r>
            <a:br>
              <a:rPr lang="en-US" sz="3600" dirty="0">
                <a:latin typeface="Impact"/>
                <a:ea typeface="Impact"/>
                <a:cs typeface="Impact"/>
                <a:sym typeface="Impact"/>
              </a:rPr>
            </a:br>
            <a:r>
              <a:rPr lang="en-US" sz="4633" u="sng" dirty="0">
                <a:latin typeface="Impact"/>
                <a:ea typeface="Impact"/>
                <a:cs typeface="Impact"/>
                <a:sym typeface="Impact"/>
              </a:rPr>
              <a:t>MOVIE RECOMMENDATION SYSTEM</a:t>
            </a:r>
            <a:endParaRPr sz="4633" u="sng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3C9F-A287-09C8-4F6D-B300BC78E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 sz="3300"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3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393700" algn="l" rtl="0">
              <a:spcBef>
                <a:spcPts val="0"/>
              </a:spcBef>
              <a:spcAft>
                <a:spcPts val="0"/>
              </a:spcAft>
              <a:buSzPts val="365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The aim is to predict whether someone will enjoy a movie based on how much other users who watched the same movie liked or disliked other movies.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l" rtl="0">
              <a:spcBef>
                <a:spcPts val="700"/>
              </a:spcBef>
              <a:spcAft>
                <a:spcPts val="0"/>
              </a:spcAft>
              <a:buSzPts val="2850"/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393700" algn="l" rtl="0">
              <a:spcBef>
                <a:spcPts val="700"/>
              </a:spcBef>
              <a:spcAft>
                <a:spcPts val="1200"/>
              </a:spcAft>
              <a:buSzPts val="365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Use those predictions to make personal movie recommendations based on each customer’s unique tastes.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 sz="3500">
                <a:latin typeface="Impact"/>
                <a:ea typeface="Impact"/>
                <a:cs typeface="Impact"/>
                <a:sym typeface="Impact"/>
              </a:rPr>
              <a:t>Algorithm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body" idx="1"/>
          </p:nvPr>
        </p:nvSpPr>
        <p:spPr>
          <a:xfrm>
            <a:off x="698625" y="1325975"/>
            <a:ext cx="81450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3802943" y="2529299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573240" y="342900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2032647" y="3429000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7" name="Google Shape;157;p3"/>
          <p:cNvCxnSpPr>
            <a:stCxn id="154" idx="2"/>
            <a:endCxn id="155" idx="0"/>
          </p:cNvCxnSpPr>
          <p:nvPr/>
        </p:nvCxnSpPr>
        <p:spPr>
          <a:xfrm rot="-5400000" flipH="1">
            <a:off x="5228543" y="2315249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"/>
          <p:cNvCxnSpPr>
            <a:stCxn id="156" idx="0"/>
            <a:endCxn id="154" idx="2"/>
          </p:cNvCxnSpPr>
          <p:nvPr/>
        </p:nvCxnSpPr>
        <p:spPr>
          <a:xfrm rot="-5400000">
            <a:off x="3458247" y="2315250"/>
            <a:ext cx="457200" cy="177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3"/>
          <p:cNvSpPr/>
          <p:nvPr/>
        </p:nvSpPr>
        <p:spPr>
          <a:xfrm>
            <a:off x="3007200" y="2057400"/>
            <a:ext cx="3129600" cy="9144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ecommendation systems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5457150" y="3429000"/>
            <a:ext cx="1770300" cy="538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Collaborative filtering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916550" y="3429000"/>
            <a:ext cx="1770300" cy="5388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based filtering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 sz="5000">
                <a:latin typeface="Impact"/>
                <a:ea typeface="Impact"/>
                <a:cs typeface="Impact"/>
                <a:sym typeface="Impact"/>
              </a:rPr>
              <a:t>Resources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387350" algn="l" rtl="0">
              <a:spcBef>
                <a:spcPts val="0"/>
              </a:spcBef>
              <a:spcAft>
                <a:spcPts val="0"/>
              </a:spcAft>
              <a:buSzPts val="355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Collection of Dataset: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Recent movie dataset that we used is MovieLens  and kaggle Dataset. It contains 1,000,209 anonymous ratings for 34k movies includes userId, movieId, rating, timestamp, title datasets.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387350" algn="l" rtl="0">
              <a:spcBef>
                <a:spcPts val="700"/>
              </a:spcBef>
              <a:spcAft>
                <a:spcPts val="1200"/>
              </a:spcAft>
              <a:buSzPts val="3550"/>
              <a:buFont typeface="Times New Roman"/>
              <a:buChar char="●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Libraries and modules used are numpy, pandas, matplotlib, seaborn and voila.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914400" y="17783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 sz="4800">
                <a:latin typeface="Impact"/>
                <a:ea typeface="Impact"/>
                <a:cs typeface="Impact"/>
                <a:sym typeface="Impact"/>
              </a:rPr>
              <a:t>Flow chart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914400" y="1271300"/>
            <a:ext cx="2194200" cy="82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Collection of Dataset</a:t>
            </a:r>
            <a:endParaRPr sz="1900"/>
          </a:p>
        </p:txBody>
      </p:sp>
      <p:sp>
        <p:nvSpPr>
          <p:cNvPr id="174" name="Google Shape;174;p5"/>
          <p:cNvSpPr/>
          <p:nvPr/>
        </p:nvSpPr>
        <p:spPr>
          <a:xfrm>
            <a:off x="914400" y="2359950"/>
            <a:ext cx="2194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Research on the project</a:t>
            </a:r>
            <a:endParaRPr sz="1900"/>
          </a:p>
        </p:txBody>
      </p:sp>
      <p:sp>
        <p:nvSpPr>
          <p:cNvPr id="175" name="Google Shape;175;p5"/>
          <p:cNvSpPr/>
          <p:nvPr/>
        </p:nvSpPr>
        <p:spPr>
          <a:xfrm>
            <a:off x="914400" y="3539200"/>
            <a:ext cx="2194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Merging the datasets</a:t>
            </a:r>
            <a:endParaRPr sz="1900"/>
          </a:p>
        </p:txBody>
      </p:sp>
      <p:sp>
        <p:nvSpPr>
          <p:cNvPr id="176" name="Google Shape;176;p5"/>
          <p:cNvSpPr/>
          <p:nvPr/>
        </p:nvSpPr>
        <p:spPr>
          <a:xfrm>
            <a:off x="914400" y="4718450"/>
            <a:ext cx="2194200" cy="14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Plotting graphs using matplotlib and seaborn</a:t>
            </a:r>
            <a:endParaRPr sz="1900"/>
          </a:p>
        </p:txBody>
      </p:sp>
      <p:sp>
        <p:nvSpPr>
          <p:cNvPr id="177" name="Google Shape;177;p5"/>
          <p:cNvSpPr/>
          <p:nvPr/>
        </p:nvSpPr>
        <p:spPr>
          <a:xfrm>
            <a:off x="3414600" y="4976900"/>
            <a:ext cx="24999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Creating a Pivot table</a:t>
            </a:r>
            <a:endParaRPr sz="1900"/>
          </a:p>
        </p:txBody>
      </p:sp>
      <p:sp>
        <p:nvSpPr>
          <p:cNvPr id="178" name="Google Shape;178;p5"/>
          <p:cNvSpPr/>
          <p:nvPr/>
        </p:nvSpPr>
        <p:spPr>
          <a:xfrm>
            <a:off x="3482700" y="3204200"/>
            <a:ext cx="2363700" cy="123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Using the rating and num of rating to find correlation value</a:t>
            </a:r>
            <a:endParaRPr sz="1900"/>
          </a:p>
        </p:txBody>
      </p:sp>
      <p:sp>
        <p:nvSpPr>
          <p:cNvPr id="179" name="Google Shape;179;p5"/>
          <p:cNvSpPr/>
          <p:nvPr/>
        </p:nvSpPr>
        <p:spPr>
          <a:xfrm>
            <a:off x="3482700" y="1236188"/>
            <a:ext cx="2363700" cy="14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Using this correlation value to get the recommendation for a movie</a:t>
            </a:r>
            <a:endParaRPr sz="1900"/>
          </a:p>
        </p:txBody>
      </p:sp>
      <p:sp>
        <p:nvSpPr>
          <p:cNvPr id="180" name="Google Shape;180;p5"/>
          <p:cNvSpPr/>
          <p:nvPr/>
        </p:nvSpPr>
        <p:spPr>
          <a:xfrm>
            <a:off x="6492600" y="3365000"/>
            <a:ext cx="2194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Using voila to create a dashboard </a:t>
            </a:r>
            <a:endParaRPr sz="1900"/>
          </a:p>
        </p:txBody>
      </p:sp>
      <p:cxnSp>
        <p:nvCxnSpPr>
          <p:cNvPr id="181" name="Google Shape;181;p5"/>
          <p:cNvCxnSpPr>
            <a:stCxn id="173" idx="2"/>
            <a:endCxn id="174" idx="0"/>
          </p:cNvCxnSpPr>
          <p:nvPr/>
        </p:nvCxnSpPr>
        <p:spPr>
          <a:xfrm>
            <a:off x="2011500" y="2095100"/>
            <a:ext cx="0" cy="2649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5"/>
          <p:cNvCxnSpPr>
            <a:stCxn id="174" idx="2"/>
            <a:endCxn id="175" idx="0"/>
          </p:cNvCxnSpPr>
          <p:nvPr/>
        </p:nvCxnSpPr>
        <p:spPr>
          <a:xfrm>
            <a:off x="2011500" y="3274350"/>
            <a:ext cx="0" cy="2649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5"/>
          <p:cNvCxnSpPr>
            <a:stCxn id="175" idx="2"/>
            <a:endCxn id="176" idx="0"/>
          </p:cNvCxnSpPr>
          <p:nvPr/>
        </p:nvCxnSpPr>
        <p:spPr>
          <a:xfrm>
            <a:off x="2011500" y="4453600"/>
            <a:ext cx="0" cy="2649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5"/>
          <p:cNvCxnSpPr>
            <a:stCxn id="176" idx="3"/>
            <a:endCxn id="177" idx="1"/>
          </p:cNvCxnSpPr>
          <p:nvPr/>
        </p:nvCxnSpPr>
        <p:spPr>
          <a:xfrm>
            <a:off x="3108600" y="5434100"/>
            <a:ext cx="3060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5"/>
          <p:cNvCxnSpPr>
            <a:stCxn id="177" idx="0"/>
            <a:endCxn id="178" idx="2"/>
          </p:cNvCxnSpPr>
          <p:nvPr/>
        </p:nvCxnSpPr>
        <p:spPr>
          <a:xfrm rot="10800000">
            <a:off x="4664550" y="4440200"/>
            <a:ext cx="0" cy="5367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5"/>
          <p:cNvCxnSpPr>
            <a:stCxn id="178" idx="0"/>
            <a:endCxn id="179" idx="2"/>
          </p:cNvCxnSpPr>
          <p:nvPr/>
        </p:nvCxnSpPr>
        <p:spPr>
          <a:xfrm rot="10800000">
            <a:off x="4664550" y="2667500"/>
            <a:ext cx="0" cy="5367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5"/>
          <p:cNvCxnSpPr>
            <a:endCxn id="180" idx="0"/>
          </p:cNvCxnSpPr>
          <p:nvPr/>
        </p:nvCxnSpPr>
        <p:spPr>
          <a:xfrm>
            <a:off x="7556400" y="1987700"/>
            <a:ext cx="33300" cy="13773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5"/>
          <p:cNvCxnSpPr>
            <a:endCxn id="179" idx="3"/>
          </p:cNvCxnSpPr>
          <p:nvPr/>
        </p:nvCxnSpPr>
        <p:spPr>
          <a:xfrm rot="10800000">
            <a:off x="5846400" y="1951838"/>
            <a:ext cx="1717200" cy="2730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</a:pPr>
            <a:r>
              <a:rPr lang="en-US" sz="4600">
                <a:latin typeface="Impact"/>
                <a:ea typeface="Impact"/>
                <a:cs typeface="Impact"/>
                <a:sym typeface="Impact"/>
              </a:rPr>
              <a:t>Conclusion</a:t>
            </a:r>
            <a:endParaRPr sz="4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400050" algn="l" rtl="0">
              <a:spcBef>
                <a:spcPts val="0"/>
              </a:spcBef>
              <a:spcAft>
                <a:spcPts val="1200"/>
              </a:spcAft>
              <a:buSzPts val="3750"/>
              <a:buChar char="●"/>
            </a:pPr>
            <a:r>
              <a:rPr lang="en-US" sz="2200"/>
              <a:t>We learned the importance of recommendation systems, the types of recommendation systems being implemented. We then built a movie recommendation system that considers user-user similarity based on number of ratings.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c24e3e7a_0_1101"/>
          <p:cNvSpPr txBox="1">
            <a:spLocks noGrp="1"/>
          </p:cNvSpPr>
          <p:nvPr>
            <p:ph type="title"/>
          </p:nvPr>
        </p:nvSpPr>
        <p:spPr>
          <a:xfrm>
            <a:off x="871625" y="2722014"/>
            <a:ext cx="77724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4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(4:3)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Lato</vt:lpstr>
      <vt:lpstr>Times New Roman</vt:lpstr>
      <vt:lpstr>Roboto</vt:lpstr>
      <vt:lpstr>Montserrat</vt:lpstr>
      <vt:lpstr>Impact</vt:lpstr>
      <vt:lpstr>Consolas</vt:lpstr>
      <vt:lpstr>Arial</vt:lpstr>
      <vt:lpstr>Focus</vt:lpstr>
      <vt:lpstr>Title: MOVIE RECOMMENDATION SYSTEM</vt:lpstr>
      <vt:lpstr>Problem statement</vt:lpstr>
      <vt:lpstr>Algorithm</vt:lpstr>
      <vt:lpstr>Resources</vt:lpstr>
      <vt:lpstr>Flow chart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MOVIE RECOMMENDATION SYSTEM</dc:title>
  <dc:creator>sanica</dc:creator>
  <cp:lastModifiedBy>Sanskruti Khandekar</cp:lastModifiedBy>
  <cp:revision>1</cp:revision>
  <dcterms:created xsi:type="dcterms:W3CDTF">2021-04-14T14:41:15Z</dcterms:created>
  <dcterms:modified xsi:type="dcterms:W3CDTF">2023-06-27T11:23:53Z</dcterms:modified>
</cp:coreProperties>
</file>