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20EC3D3-2C7A-4F43-879D-3D9369EF576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 idx="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ACD20AC3-2F71-4CF4-90C4-789ECB04E6CE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02AF3E0E-9891-4A84-B57B-5F3D3EADF32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6363F002-53E1-4063-AA8D-F9CA304A004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D9B065C3-14A1-44A6-8A56-7E0ACB278ADC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EDCF85BE-519E-44EB-A3B6-9211F6ED973F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 idx="1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359E0DE8-EE8E-4697-94FF-85617DDF2393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1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18475DD7-B8DC-47D5-914A-112EC6747CB8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3A22D1B5-865D-4643-B56F-72497D258D8C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0613D70E-81CD-430C-830A-BDC5B70E1B13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69E78352-3153-4B80-8CAC-03ED7C7579C6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65E778-577C-497B-9E06-68CCACD861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FEC599-7068-4ADC-8F6B-9D05C9A774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B93B5B-21D1-46D3-BB81-3C29BA83EF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BEA5F-FB06-497F-AE21-48B89C4B44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60D55B-A250-48E0-8FD9-41C7EAEC63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399047-9342-4593-A82F-3A59D05D77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759130-6BCD-478C-AAF4-7BF97F7C8D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BA8371-BD10-46EA-BD5B-E48208FC0F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EAE32-DABF-40B0-936D-CDADF70C74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F7973-D5F4-488E-B513-F33A286BE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C633B-DCB8-4685-B7A8-38039D4377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641CFC-30F8-4166-946F-7FC6BDDBAD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3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" name="Google Shape;11;p13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" name="Google Shape;12;p13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w="9525">
              <a:solidFill>
                <a:srgbClr val="5fcbef">
                  <a:alpha val="69019"/>
                </a:srgbClr>
              </a:solidFill>
              <a:round/>
            </a:ln>
          </p:spPr>
        </p:cxnSp>
        <p:cxnSp>
          <p:nvCxnSpPr>
            <p:cNvPr id="3" name="Google Shape;13;p13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w="9525">
              <a:solidFill>
                <a:srgbClr val="5fcbef">
                  <a:alpha val="69019"/>
                </a:srgbClr>
              </a:solidFill>
              <a:round/>
            </a:ln>
          </p:spPr>
        </p:cxnSp>
        <p:sp>
          <p:nvSpPr>
            <p:cNvPr id="4" name="Google Shape;14;p13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Google Shape;15;p13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Google Shape;16;p13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7;p13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Google Shape;18;p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Google Shape;19;p13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Google Shape;20;p13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buNone/>
            </a:pPr>
            <a:r>
              <a:rPr b="0" lang="en-US" sz="397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9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1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2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3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89" spc="-1" strike="noStrike">
                <a:solidFill>
                  <a:schemeClr val="accent1"/>
                </a:solidFill>
                <a:latin typeface="Trebuchet MS"/>
                <a:ea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F498A0-EC19-4937-A8D0-AA33C92AA9F4}" type="slidenum">
              <a:rPr b="0" lang="en-IN" sz="989" spc="-1" strike="noStrike">
                <a:solidFill>
                  <a:schemeClr val="accent1"/>
                </a:solidFill>
                <a:latin typeface="Trebuchet MS"/>
                <a:ea typeface="Trebuchet MS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moodle.apsit.org.in/moodle/user/view.php?id=6914&amp;course=1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48;p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 Result Processing Management System ...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2514600">
              <a:lnSpc>
                <a:spcPct val="93000"/>
              </a:lnSpc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21107036 : Aman Dhumal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2514600">
              <a:lnSpc>
                <a:spcPct val="93000"/>
              </a:lnSpc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21107053 : Om D Jondhale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2514600">
              <a:lnSpc>
                <a:spcPct val="93000"/>
              </a:lnSpc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21107021 : Rahul Gangurde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2514600">
              <a:lnSpc>
                <a:spcPct val="93000"/>
              </a:lnSpc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21107058 : Prathamesh Babar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Guide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Ms. </a:t>
            </a:r>
            <a:r>
              <a:rPr b="0" lang="en-IN" sz="2500" spc="-1" strike="noStrike">
                <a:solidFill>
                  <a:schemeClr val="dk1"/>
                </a:solidFill>
                <a:latin typeface="Times New Roman"/>
                <a:ea typeface="Times New Roman"/>
                <a:hlinkClick r:id="rId1"/>
              </a:rPr>
              <a:t>Rajashri Chaudhari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149;p1"/>
          <p:cNvCxnSpPr/>
          <p:nvPr/>
        </p:nvCxnSpPr>
        <p:spPr>
          <a:xfrm>
            <a:off x="0" y="1742760"/>
            <a:ext cx="10080720" cy="360"/>
          </a:xfrm>
          <a:prstGeom prst="straightConnector1">
            <a:avLst/>
          </a:prstGeom>
          <a:ln cap="rnd" w="25400">
            <a:solidFill>
              <a:srgbClr val="000000"/>
            </a:solidFill>
            <a:round/>
          </a:ln>
        </p:spPr>
      </p:cxnSp>
      <p:pic>
        <p:nvPicPr>
          <p:cNvPr id="60" name="Google Shape;150;p1" descr=""/>
          <p:cNvPicPr/>
          <p:nvPr/>
        </p:nvPicPr>
        <p:blipFill>
          <a:blip r:embed="rId2"/>
          <a:srcRect l="0" t="0" r="0" b="12603"/>
          <a:stretch/>
        </p:blipFill>
        <p:spPr>
          <a:xfrm>
            <a:off x="-360" y="-36720"/>
            <a:ext cx="10080360" cy="175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213;p12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You...!!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56;p2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57;p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30200" indent="-322200">
              <a:lnSpc>
                <a:spcPct val="200000"/>
              </a:lnSpc>
              <a:buClr>
                <a:srgbClr val="000000"/>
              </a:buClr>
              <a:buFont typeface="Noto Sans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Bef>
                <a:spcPts val="1412"/>
              </a:spcBef>
              <a:buClr>
                <a:srgbClr val="000000"/>
              </a:buClr>
              <a:buFont typeface="Noto Sans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Bef>
                <a:spcPts val="1412"/>
              </a:spcBef>
              <a:buClr>
                <a:srgbClr val="000000"/>
              </a:buClr>
              <a:buFont typeface="Noto Sans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Scope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Bef>
                <a:spcPts val="1412"/>
              </a:spcBef>
              <a:buClr>
                <a:srgbClr val="000000"/>
              </a:buClr>
              <a:buFont typeface="Noto Sans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Features /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Bef>
                <a:spcPts val="1412"/>
              </a:spcBef>
              <a:buClr>
                <a:srgbClr val="000000"/>
              </a:buClr>
              <a:buFont typeface="Noto Sans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Outcomes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Bef>
                <a:spcPts val="1412"/>
              </a:spcBef>
              <a:buClr>
                <a:srgbClr val="000000"/>
              </a:buClr>
              <a:buFont typeface="Noto Sans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Technology Stack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Bef>
                <a:spcPts val="1412"/>
              </a:spcBef>
              <a:buClr>
                <a:srgbClr val="000000"/>
              </a:buClr>
              <a:buFont typeface="Noto Sans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Block Diagram if applicable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63;p3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64;p3"/>
          <p:cNvSpPr/>
          <p:nvPr/>
        </p:nvSpPr>
        <p:spPr>
          <a:xfrm>
            <a:off x="503280" y="1285200"/>
            <a:ext cx="907092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8000">
              <a:lnSpc>
                <a:spcPct val="93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Identified :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34560" indent="-34308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How to check the Result of Examination in a simple way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9184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   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0720" indent="-19044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Solution Proposed 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34560" indent="-34308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main objective of the project is to provide the examination result to the student in a simple way. This project is useful for students and institutions for getting the results in simple manner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70;p4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Objectives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171;p4"/>
          <p:cNvSpPr/>
          <p:nvPr/>
        </p:nvSpPr>
        <p:spPr>
          <a:xfrm>
            <a:off x="503280" y="145260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develop a simple and feature packed Student result management system.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develop a system which will make the process of viewing and storing result easier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design a table which will display all the marks of the student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make adding student information in the system easier for the admin.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Display the Status that is Student is passing or failing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6172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30492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908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77;p5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Scope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78;p5"/>
          <p:cNvSpPr/>
          <p:nvPr/>
        </p:nvSpPr>
        <p:spPr>
          <a:xfrm>
            <a:off x="313560" y="1382760"/>
            <a:ext cx="9070920" cy="39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9080">
              <a:lnSpc>
                <a:spcPct val="93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rebuchet MS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Students can view result anytime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useful to quickly view the marks of the student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Useful for students and teachers to easily manage student marks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friendly interface for interaction between user and the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Will make the process of adding result and information of students easier and simple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6172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908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84;p6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Feature /Functionality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185;p6"/>
          <p:cNvSpPr/>
          <p:nvPr/>
        </p:nvSpPr>
        <p:spPr>
          <a:xfrm>
            <a:off x="503280" y="1483920"/>
            <a:ext cx="9070920" cy="553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050120" indent="-43812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Feature 1 -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Provides the result storing facility for storing marks of various subjects ( physics,chemistry,maths ).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050120" indent="-43812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Feature 2 -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 result management system can also manage the basic information of the students e.g Their name, id , roll number, gender etc.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050120" indent="-43812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I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Feature 3 -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shows all this information to the student in a single page.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050120" indent="-43812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I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Feature 4 -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Shows the Status of student i.e the student is passing or failing 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050120" indent="-438120">
              <a:lnSpc>
                <a:spcPct val="93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-I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Feature 5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I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- 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Removing, adding  and updating student records is simple 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050120" indent="-30492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09080">
              <a:lnSpc>
                <a:spcPct val="93000"/>
              </a:lnSpc>
              <a:spcBef>
                <a:spcPts val="1412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91;p7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Technology Stack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92;p7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9080">
              <a:lnSpc>
                <a:spcPct val="150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Technology Used 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JDK (Java Development Kit) 8.0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JDBC (Java Database Connectivity)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Development Tools: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NetBeans 15 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MySQL  8.0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98;p9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7.Outcome of Project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99;p9"/>
          <p:cNvSpPr/>
          <p:nvPr/>
        </p:nvSpPr>
        <p:spPr>
          <a:xfrm>
            <a:off x="503280" y="1563840"/>
            <a:ext cx="9070920" cy="51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57200" indent="-380880">
              <a:lnSpc>
                <a:spcPct val="150000"/>
              </a:lnSpc>
              <a:spcBef>
                <a:spcPts val="1412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can login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can see the result of the students after entering roll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can see their name, fathers name, roll number and their marks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marks will be displayed per subject and will also display if student is passed or failed the semester.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admin will be the one adding all the information of student and about their marks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05;p8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Block Diagram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206;p8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8000">
              <a:lnSpc>
                <a:spcPct val="93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5924160" cy="59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2022-11-04T16:02:16Z</dcterms:modified>
  <cp:revision>1</cp:revision>
  <dc:subject/>
  <dc:title/>
</cp:coreProperties>
</file>