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8" r:id="rId3"/>
    <p:sldId id="267" r:id="rId4"/>
    <p:sldId id="261" r:id="rId5"/>
    <p:sldId id="268" r:id="rId6"/>
    <p:sldId id="262" r:id="rId7"/>
    <p:sldId id="269" r:id="rId8"/>
    <p:sldId id="264" r:id="rId9"/>
    <p:sldId id="265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32" autoAdjust="0"/>
  </p:normalViewPr>
  <p:slideViewPr>
    <p:cSldViewPr>
      <p:cViewPr varScale="1">
        <p:scale>
          <a:sx n="73" d="100"/>
          <a:sy n="73" d="100"/>
        </p:scale>
        <p:origin x="1493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Kopra" userId="18c0e5f914218033" providerId="LiveId" clId="{0333873C-41F0-4C74-9C15-BD7B1D783BDB}"/>
    <pc:docChg chg="custSel addSld delSld modSld">
      <pc:chgData name="Devansh Kopra" userId="18c0e5f914218033" providerId="LiveId" clId="{0333873C-41F0-4C74-9C15-BD7B1D783BDB}" dt="2022-11-06T17:35:03.740" v="183" actId="20577"/>
      <pc:docMkLst>
        <pc:docMk/>
      </pc:docMkLst>
      <pc:sldChg chg="modSp">
        <pc:chgData name="Devansh Kopra" userId="18c0e5f914218033" providerId="LiveId" clId="{0333873C-41F0-4C74-9C15-BD7B1D783BDB}" dt="2022-11-06T17:35:03.740" v="183" actId="20577"/>
        <pc:sldMkLst>
          <pc:docMk/>
          <pc:sldMk cId="0" sldId="256"/>
        </pc:sldMkLst>
        <pc:spChg chg="mod">
          <ac:chgData name="Devansh Kopra" userId="18c0e5f914218033" providerId="LiveId" clId="{0333873C-41F0-4C74-9C15-BD7B1D783BDB}" dt="2022-11-06T17:35:03.740" v="183" actId="20577"/>
          <ac:spMkLst>
            <pc:docMk/>
            <pc:sldMk cId="0" sldId="256"/>
            <ac:spMk id="4098" creationId="{78A6FC22-A96C-1885-C284-32806BC7A737}"/>
          </ac:spMkLst>
        </pc:spChg>
      </pc:sldChg>
      <pc:sldChg chg="modSp">
        <pc:chgData name="Devansh Kopra" userId="18c0e5f914218033" providerId="LiveId" clId="{0333873C-41F0-4C74-9C15-BD7B1D783BDB}" dt="2022-11-05T11:42:39.837" v="39" actId="207"/>
        <pc:sldMkLst>
          <pc:docMk/>
          <pc:sldMk cId="0" sldId="258"/>
        </pc:sldMkLst>
        <pc:spChg chg="mod">
          <ac:chgData name="Devansh Kopra" userId="18c0e5f914218033" providerId="LiveId" clId="{0333873C-41F0-4C74-9C15-BD7B1D783BDB}" dt="2022-11-05T11:42:39.837" v="39" actId="207"/>
          <ac:spMkLst>
            <pc:docMk/>
            <pc:sldMk cId="0" sldId="258"/>
            <ac:spMk id="12291" creationId="{E5D4CEF6-1C42-282B-5810-87601B7BDF2E}"/>
          </ac:spMkLst>
        </pc:spChg>
      </pc:sldChg>
      <pc:sldChg chg="modSp modAnim">
        <pc:chgData name="Devansh Kopra" userId="18c0e5f914218033" providerId="LiveId" clId="{0333873C-41F0-4C74-9C15-BD7B1D783BDB}" dt="2022-11-06T17:32:39.405" v="71" actId="20577"/>
        <pc:sldMkLst>
          <pc:docMk/>
          <pc:sldMk cId="0" sldId="261"/>
        </pc:sldMkLst>
        <pc:spChg chg="mod">
          <ac:chgData name="Devansh Kopra" userId="18c0e5f914218033" providerId="LiveId" clId="{0333873C-41F0-4C74-9C15-BD7B1D783BDB}" dt="2022-11-06T17:32:39.405" v="71" actId="20577"/>
          <ac:spMkLst>
            <pc:docMk/>
            <pc:sldMk cId="0" sldId="261"/>
            <ac:spMk id="6146" creationId="{941077D7-5B1D-66CE-4C6F-9541475E6091}"/>
          </ac:spMkLst>
        </pc:spChg>
      </pc:sldChg>
      <pc:sldChg chg="modSp modAnim">
        <pc:chgData name="Devansh Kopra" userId="18c0e5f914218033" providerId="LiveId" clId="{0333873C-41F0-4C74-9C15-BD7B1D783BDB}" dt="2022-11-06T17:33:40.300" v="150" actId="20577"/>
        <pc:sldMkLst>
          <pc:docMk/>
          <pc:sldMk cId="0" sldId="262"/>
        </pc:sldMkLst>
        <pc:spChg chg="mod">
          <ac:chgData name="Devansh Kopra" userId="18c0e5f914218033" providerId="LiveId" clId="{0333873C-41F0-4C74-9C15-BD7B1D783BDB}" dt="2022-11-06T17:33:40.300" v="150" actId="20577"/>
          <ac:spMkLst>
            <pc:docMk/>
            <pc:sldMk cId="0" sldId="262"/>
            <ac:spMk id="6146" creationId="{21B9B78B-6DB4-CE3F-BBBF-C04BA6955D9C}"/>
          </ac:spMkLst>
        </pc:spChg>
      </pc:sldChg>
      <pc:sldChg chg="modSp modAnim">
        <pc:chgData name="Devansh Kopra" userId="18c0e5f914218033" providerId="LiveId" clId="{0333873C-41F0-4C74-9C15-BD7B1D783BDB}" dt="2022-11-06T17:34:00.179" v="165" actId="12"/>
        <pc:sldMkLst>
          <pc:docMk/>
          <pc:sldMk cId="0" sldId="264"/>
        </pc:sldMkLst>
        <pc:spChg chg="mod">
          <ac:chgData name="Devansh Kopra" userId="18c0e5f914218033" providerId="LiveId" clId="{0333873C-41F0-4C74-9C15-BD7B1D783BDB}" dt="2022-11-06T17:34:00.179" v="165" actId="12"/>
          <ac:spMkLst>
            <pc:docMk/>
            <pc:sldMk cId="0" sldId="264"/>
            <ac:spMk id="6146" creationId="{CFBE54B4-F6D9-4B26-F5F5-202CAC0214EA}"/>
          </ac:spMkLst>
        </pc:spChg>
      </pc:sldChg>
      <pc:sldChg chg="modSp modAnim">
        <pc:chgData name="Devansh Kopra" userId="18c0e5f914218033" providerId="LiveId" clId="{0333873C-41F0-4C74-9C15-BD7B1D783BDB}" dt="2022-11-06T17:32:15.916" v="54" actId="20577"/>
        <pc:sldMkLst>
          <pc:docMk/>
          <pc:sldMk cId="3972373695" sldId="267"/>
        </pc:sldMkLst>
        <pc:spChg chg="mod">
          <ac:chgData name="Devansh Kopra" userId="18c0e5f914218033" providerId="LiveId" clId="{0333873C-41F0-4C74-9C15-BD7B1D783BDB}" dt="2022-11-06T17:32:15.916" v="54" actId="20577"/>
          <ac:spMkLst>
            <pc:docMk/>
            <pc:sldMk cId="3972373695" sldId="267"/>
            <ac:spMk id="12291" creationId="{E5D4CEF6-1C42-282B-5810-87601B7BDF2E}"/>
          </ac:spMkLst>
        </pc:spChg>
      </pc:sldChg>
      <pc:sldChg chg="modSp modAnim">
        <pc:chgData name="Devansh Kopra" userId="18c0e5f914218033" providerId="LiveId" clId="{0333873C-41F0-4C74-9C15-BD7B1D783BDB}" dt="2022-11-06T17:33:00.623" v="92" actId="20577"/>
        <pc:sldMkLst>
          <pc:docMk/>
          <pc:sldMk cId="1860251227" sldId="268"/>
        </pc:sldMkLst>
        <pc:spChg chg="mod">
          <ac:chgData name="Devansh Kopra" userId="18c0e5f914218033" providerId="LiveId" clId="{0333873C-41F0-4C74-9C15-BD7B1D783BDB}" dt="2022-11-06T17:28:51.454" v="42" actId="20577"/>
          <ac:spMkLst>
            <pc:docMk/>
            <pc:sldMk cId="1860251227" sldId="268"/>
            <ac:spMk id="2" creationId="{232FBE27-BADF-1A26-7BB5-7EEB03FA4C4A}"/>
          </ac:spMkLst>
        </pc:spChg>
        <pc:spChg chg="mod">
          <ac:chgData name="Devansh Kopra" userId="18c0e5f914218033" providerId="LiveId" clId="{0333873C-41F0-4C74-9C15-BD7B1D783BDB}" dt="2022-11-06T17:33:00.623" v="92" actId="20577"/>
          <ac:spMkLst>
            <pc:docMk/>
            <pc:sldMk cId="1860251227" sldId="268"/>
            <ac:spMk id="3" creationId="{6EAE02B2-F2B0-6B3E-2491-76FABD80DFDB}"/>
          </ac:spMkLst>
        </pc:spChg>
      </pc:sldChg>
      <pc:sldChg chg="modSp mod">
        <pc:chgData name="Devansh Kopra" userId="18c0e5f914218033" providerId="LiveId" clId="{0333873C-41F0-4C74-9C15-BD7B1D783BDB}" dt="2022-11-06T17:34:20.867" v="177" actId="20577"/>
        <pc:sldMkLst>
          <pc:docMk/>
          <pc:sldMk cId="3079572800" sldId="269"/>
        </pc:sldMkLst>
        <pc:spChg chg="mod">
          <ac:chgData name="Devansh Kopra" userId="18c0e5f914218033" providerId="LiveId" clId="{0333873C-41F0-4C74-9C15-BD7B1D783BDB}" dt="2022-11-06T17:34:20.867" v="177" actId="20577"/>
          <ac:spMkLst>
            <pc:docMk/>
            <pc:sldMk cId="3079572800" sldId="269"/>
            <ac:spMk id="3" creationId="{E623E37A-74E7-86B1-2A32-668EF4446E3A}"/>
          </ac:spMkLst>
        </pc:spChg>
      </pc:sldChg>
      <pc:sldChg chg="new del">
        <pc:chgData name="Devansh Kopra" userId="18c0e5f914218033" providerId="LiveId" clId="{0333873C-41F0-4C74-9C15-BD7B1D783BDB}" dt="2022-11-05T11:41:55.618" v="22" actId="47"/>
        <pc:sldMkLst>
          <pc:docMk/>
          <pc:sldMk cId="697553810" sldId="270"/>
        </pc:sldMkLst>
      </pc:sldChg>
      <pc:sldChg chg="delSp del mod">
        <pc:chgData name="Devansh Kopra" userId="18c0e5f914218033" providerId="LiveId" clId="{0333873C-41F0-4C74-9C15-BD7B1D783BDB}" dt="2022-10-31T09:09:39.282" v="4" actId="47"/>
        <pc:sldMkLst>
          <pc:docMk/>
          <pc:sldMk cId="1630502188" sldId="270"/>
        </pc:sldMkLst>
        <pc:picChg chg="del">
          <ac:chgData name="Devansh Kopra" userId="18c0e5f914218033" providerId="LiveId" clId="{0333873C-41F0-4C74-9C15-BD7B1D783BDB}" dt="2022-10-31T09:09:34.259" v="0" actId="478"/>
          <ac:picMkLst>
            <pc:docMk/>
            <pc:sldMk cId="1630502188" sldId="270"/>
            <ac:picMk id="5" creationId="{8C05FD9E-253D-57D7-BDBF-80CFA4CE6ED2}"/>
          </ac:picMkLst>
        </pc:picChg>
      </pc:sldChg>
      <pc:sldChg chg="del">
        <pc:chgData name="Devansh Kopra" userId="18c0e5f914218033" providerId="LiveId" clId="{0333873C-41F0-4C74-9C15-BD7B1D783BDB}" dt="2022-10-31T09:09:40.468" v="5" actId="47"/>
        <pc:sldMkLst>
          <pc:docMk/>
          <pc:sldMk cId="3131346955" sldId="271"/>
        </pc:sldMkLst>
      </pc:sldChg>
      <pc:sldChg chg="add del">
        <pc:chgData name="Devansh Kopra" userId="18c0e5f914218033" providerId="LiveId" clId="{0333873C-41F0-4C74-9C15-BD7B1D783BDB}" dt="2022-11-05T11:41:56.972" v="23" actId="47"/>
        <pc:sldMkLst>
          <pc:docMk/>
          <pc:sldMk cId="4109738436" sldId="271"/>
        </pc:sldMkLst>
      </pc:sldChg>
      <pc:sldChg chg="del">
        <pc:chgData name="Devansh Kopra" userId="18c0e5f914218033" providerId="LiveId" clId="{0333873C-41F0-4C74-9C15-BD7B1D783BDB}" dt="2022-10-31T09:09:41.695" v="6" actId="47"/>
        <pc:sldMkLst>
          <pc:docMk/>
          <pc:sldMk cId="311481035" sldId="272"/>
        </pc:sldMkLst>
      </pc:sldChg>
      <pc:sldChg chg="del">
        <pc:chgData name="Devansh Kopra" userId="18c0e5f914218033" providerId="LiveId" clId="{0333873C-41F0-4C74-9C15-BD7B1D783BDB}" dt="2022-10-31T09:09:37.426" v="2" actId="47"/>
        <pc:sldMkLst>
          <pc:docMk/>
          <pc:sldMk cId="3042589776" sldId="273"/>
        </pc:sldMkLst>
      </pc:sldChg>
      <pc:sldChg chg="delSp del mod">
        <pc:chgData name="Devansh Kopra" userId="18c0e5f914218033" providerId="LiveId" clId="{0333873C-41F0-4C74-9C15-BD7B1D783BDB}" dt="2022-10-31T09:09:38.348" v="3" actId="47"/>
        <pc:sldMkLst>
          <pc:docMk/>
          <pc:sldMk cId="2309790834" sldId="274"/>
        </pc:sldMkLst>
        <pc:picChg chg="del">
          <ac:chgData name="Devansh Kopra" userId="18c0e5f914218033" providerId="LiveId" clId="{0333873C-41F0-4C74-9C15-BD7B1D783BDB}" dt="2022-10-31T09:09:36.247" v="1" actId="478"/>
          <ac:picMkLst>
            <pc:docMk/>
            <pc:sldMk cId="2309790834" sldId="274"/>
            <ac:picMk id="5" creationId="{49690E21-25B8-3708-855F-7F32218F10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78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32" y="2267669"/>
            <a:ext cx="9070975" cy="468051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E-Library Management System</a:t>
            </a:r>
            <a:b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5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5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br>
              <a:rPr lang="en-IN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Devansh</a:t>
            </a: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Kopra</a:t>
            </a: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21107013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Khushi Kadam – 21107031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Kulkarni – 21107063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Krish Jaswal - 21107039</a:t>
            </a:r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-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Vaibhav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Yavalkar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228600" indent="0"/>
            <a:br>
              <a:rPr lang="en-IN" altLang="en-US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altLang="en-US" sz="24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  <a:p>
            <a:pPr marL="5715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, also called an AUTOMATED LIBRARY SYSTEM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a software that has been established to manage basic housekeeping function of a library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LMS helps to provide information on any book present in the library to the user as well as the staff of any Institution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helps to keep a track of book published , Given in return and added to the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22BA2-D23D-1DA4-AB05-A1FDA33AE983}"/>
              </a:ext>
            </a:extLst>
          </p:cNvPr>
          <p:cNvSpPr txBox="1"/>
          <p:nvPr/>
        </p:nvSpPr>
        <p:spPr>
          <a:xfrm>
            <a:off x="503238" y="1398205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Introduction :</a:t>
            </a:r>
            <a:endParaRPr lang="en-IN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</a:t>
            </a: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lvl="2"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software reduces the need for manpower and stationary , which leads to lower operational costs</a:t>
            </a:r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saves time for both , the user and the Librarian</a:t>
            </a:r>
            <a:endParaRPr lang="en-I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73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Objectives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communication with electronic and computerized service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see the latest edition of the library stock 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theft of books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duplication of work 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facility helps in smooth functioning of library functions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BE27-BADF-1A26-7BB5-7EEB03FA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4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Features:</a:t>
            </a:r>
            <a:br>
              <a:rPr lang="en-IN" altLang="en-US" sz="4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02B2-F2B0-6B3E-2491-76FABD80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835621"/>
            <a:ext cx="6997700" cy="4278313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Cost Effective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record of complete information of a book like title , author name , publisher name , etc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, clear search interface for all users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Way to enter new books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user-friendly software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database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Scope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convenient and flexible to be used. It saves their time, efforts, money and resources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update, create, and delete the record of Membership as per requirement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Report View like Book Issued / Registered Students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Stock verification facility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information files can be stored in centralized database which can be maintained by the system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sz="2800" b="0" i="0" dirty="0">
              <a:solidFill>
                <a:srgbClr val="2F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b="0" i="0" dirty="0">
              <a:solidFill>
                <a:srgbClr val="2F3239"/>
              </a:solidFill>
              <a:effectLst/>
              <a:latin typeface="open sans" panose="020B0606030504020204" pitchFamily="34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b="0" i="0" dirty="0">
              <a:solidFill>
                <a:srgbClr val="2F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b="0" i="0" dirty="0">
              <a:solidFill>
                <a:srgbClr val="2F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8C39-AF76-FA31-72B4-434FACF4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94808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 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E37A-74E7-86B1-2A32-668EF444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01" y="1907629"/>
            <a:ext cx="6997700" cy="517842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easy way to enter new books into the System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Library Management System , it is easy to maintain database and can be updated periodically and at user’s wish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to keep record of complete information of a book like title , author name , publisher name , price of any / each book etc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, clear search interface for all users , admins / teachers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8257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Technology Stack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:- 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14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JDK 17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:- 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 8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Block Diagram :- 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DDC2B-49B4-F18B-3C71-2D2A3919F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8" y="1691605"/>
            <a:ext cx="5688632" cy="49685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1124</TotalTime>
  <Words>404</Words>
  <Application>Microsoft Office PowerPoint</Application>
  <PresentationFormat>Custom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SemiBold SemiConden</vt:lpstr>
      <vt:lpstr>open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 Features: </vt:lpstr>
      <vt:lpstr>PowerPoint Presentation</vt:lpstr>
      <vt:lpstr>Project Outcome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Devansh Kopra</cp:lastModifiedBy>
  <cp:revision>51</cp:revision>
  <cp:lastPrinted>2022-08-20T08:09:49Z</cp:lastPrinted>
  <dcterms:created xsi:type="dcterms:W3CDTF">2017-10-25T08:22:14Z</dcterms:created>
  <dcterms:modified xsi:type="dcterms:W3CDTF">2022-11-06T17:35:34Z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