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4"/>
  </p:notesMasterIdLst>
  <p:sldIdLst>
    <p:sldId id="267" r:id="rId2"/>
    <p:sldId id="257" r:id="rId3"/>
    <p:sldId id="258" r:id="rId4"/>
    <p:sldId id="268" r:id="rId5"/>
    <p:sldId id="273" r:id="rId6"/>
    <p:sldId id="262" r:id="rId7"/>
    <p:sldId id="263" r:id="rId8"/>
    <p:sldId id="266" r:id="rId9"/>
    <p:sldId id="264" r:id="rId10"/>
    <p:sldId id="265" r:id="rId11"/>
    <p:sldId id="274" r:id="rId12"/>
    <p:sldId id="260" r:id="rId13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32" autoAdjust="0"/>
  </p:normalViewPr>
  <p:slideViewPr>
    <p:cSldViewPr>
      <p:cViewPr>
        <p:scale>
          <a:sx n="75" d="100"/>
          <a:sy n="75" d="100"/>
        </p:scale>
        <p:origin x="-2544" y="-6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161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xmlns="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xmlns="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xmlns="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xmlns="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xmlns="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xmlns="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xmlns="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xmlns="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xmlns="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xmlns="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xmlns="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xmlns="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xmlns="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xmlns="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xmlns="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xmlns="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xmlns="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xmlns="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xmlns="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xmlns="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xmlns="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xmlns="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xmlns="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xmlns="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xmlns="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xmlns="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xmlns="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xmlns="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66049-5F9B-78F9-0C1A-4FE52650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501652"/>
            <a:ext cx="9433048" cy="144016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APSIT CANTEEN MANAGEMENT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2FF610-F8ED-E1B8-0B4D-EDF9D2C0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40" y="3255915"/>
            <a:ext cx="7064672" cy="3646336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600" b="1" i="0" u="none" strike="noStrike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21107050</a:t>
            </a:r>
            <a:r>
              <a:rPr lang="en-IN" sz="96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9600" b="1" i="0" u="none" strike="noStrike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Sahil </a:t>
            </a:r>
            <a:r>
              <a:rPr lang="en-IN" sz="96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Mujumdar</a:t>
            </a:r>
            <a:endParaRPr lang="en-IN" sz="96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21107029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96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Ayush Mistry</a:t>
            </a:r>
            <a:endParaRPr lang="en-IN" sz="96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21107028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96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Tanvi Mirgal</a:t>
            </a:r>
            <a:endParaRPr lang="en-IN" sz="96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6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21107054  Urvi Padelkar</a:t>
            </a:r>
            <a:endParaRPr lang="en-IN" sz="96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9600" dirty="0"/>
          </a:p>
          <a:p>
            <a:pPr>
              <a:buFont typeface="Wingdings" panose="05000000000000000000" pitchFamily="2" charset="2"/>
              <a:buChar char="q"/>
            </a:pPr>
            <a:endParaRPr lang="en-IN" sz="7200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altLang="en-US" sz="9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altLang="en-US" sz="9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Prof. </a:t>
            </a:r>
            <a:r>
              <a:rPr lang="en-IN" altLang="en-US" sz="9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Rajashri</a:t>
            </a:r>
            <a:r>
              <a:rPr lang="en-IN" altLang="en-US" sz="9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Chaudhari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9600" dirty="0"/>
          </a:p>
          <a:p>
            <a:pPr>
              <a:buFont typeface="Wingdings" panose="05000000000000000000" pitchFamily="2" charset="2"/>
              <a:buChar char="q"/>
            </a:pPr>
            <a:endParaRPr lang="en-IN" sz="7200" dirty="0"/>
          </a:p>
          <a:p>
            <a:pPr>
              <a:buFont typeface="Wingdings" panose="05000000000000000000" pitchFamily="2" charset="2"/>
              <a:buChar char="q"/>
            </a:pPr>
            <a:endParaRPr lang="en-IN" sz="7200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altLang="en-US" sz="7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DE321A-A106-21ED-38F4-CE4316A27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0" y="-252611"/>
            <a:ext cx="10080625" cy="17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						 7.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76" y="1331563"/>
            <a:ext cx="9433048" cy="612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221C203-BA42-C645-690F-13A04F219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086" r="343" b="916"/>
          <a:stretch/>
        </p:blipFill>
        <p:spPr>
          <a:xfrm>
            <a:off x="287785" y="1619597"/>
            <a:ext cx="9145016" cy="50405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F484D-4DB7-EA47-BCD4-A2EAB04E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AD72B-E741-0813-7908-B6149DE1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2381250"/>
            <a:ext cx="7681167" cy="427831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Canteen Management Software is designed to help you overcome a variety of challenges encountered in running a canteen. Our system is designed in such a manner that canteen management works are carried with an ease as it is subjected in very organized manner 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8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xmlns="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27717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xmlns="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29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539477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DejaVu Sans" charset="0"/>
              </a:rPr>
              <a:t>			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2627709"/>
            <a:ext cx="7777434" cy="413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 canteen facility is a system that is provided by organizations for their employees/students.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Canteen management system is to provide fast services to their college students, Staffs etc.</a:t>
            </a: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Organizations with large numbers of employees cannot handle a canteen with manual processes.</a:t>
            </a: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US" sz="2400" dirty="0">
              <a:latin typeface="robo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1CD0F76-8E29-F781-AD07-EB2EEF07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53" y="2267669"/>
            <a:ext cx="8726462" cy="42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sz="2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Problem Definition: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 of students standing in queue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Burden on canteen staff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sz="2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Avoids spending time waiting in the queue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Fast and efficient service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Reduces Manual work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roboto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roboto"/>
            </a:endParaRP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US" sz="2400" dirty="0">
              <a:latin typeface="roboto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19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A1C54-4FC7-C182-D145-803824EF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48" y="971525"/>
            <a:ext cx="6997700" cy="1455737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DejaVu Sans" charset="0"/>
              </a:rPr>
              <a:t>			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2. Objectives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6D2A26-197A-F22E-6940-E891DE0C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14" y="2129378"/>
            <a:ext cx="7200799" cy="460791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Clr>
                <a:schemeClr val="tx2"/>
              </a:buClr>
              <a:buNone/>
            </a:pPr>
            <a:endParaRPr lang="en-IN" sz="18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manage the details of Canteen ,sells, Product ,Meal</a:t>
            </a:r>
            <a:endParaRPr lang="en-IN" sz="20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To </a:t>
            </a:r>
            <a:r>
              <a:rPr lang="en-US" sz="2000" spc="-1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manage the information about canteen, Meal type , Meal</a:t>
            </a:r>
            <a:endParaRPr lang="en-IN" sz="20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Only the Administrator is guaranteed the access</a:t>
            </a:r>
            <a:endParaRPr lang="en-IN" sz="20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To </a:t>
            </a:r>
            <a:r>
              <a:rPr lang="en-US" sz="2000" spc="-1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reduce the manual work for managing the Canteen , Meal type, Sells</a:t>
            </a:r>
            <a:endParaRPr lang="en-IN" sz="20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track all the details about the Sells, Product , Meal</a:t>
            </a:r>
            <a:endParaRPr lang="en-IN" sz="20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Clr>
                <a:schemeClr val="tx2"/>
              </a:buClr>
              <a:buNone/>
            </a:pPr>
            <a:endParaRPr lang="en-IN" sz="18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3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								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2123654"/>
            <a:ext cx="9070975" cy="424847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2000" i="0" dirty="0">
                <a:solidFill>
                  <a:srgbClr val="33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business rules document is the online system including the management of finances, management of employee scheduling, and the </a:t>
            </a:r>
            <a:endParaRPr lang="en-US" sz="2000" dirty="0">
              <a:solidFill>
                <a:srgbClr val="333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sz="2000" i="0" dirty="0">
                <a:solidFill>
                  <a:srgbClr val="33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online ordering system. </a:t>
            </a:r>
          </a:p>
          <a:p>
            <a:pPr marL="109537" indent="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06412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				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17971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endParaRPr lang="en-IN" altLang="en-US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085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Menu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elpful in saving time and doing more than one work at a time.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llows 	</a:t>
            </a:r>
          </a:p>
          <a:p>
            <a:pPr marL="107950" indent="0" algn="just">
              <a:buClr>
                <a:schemeClr val="tx1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Administrator to create different menu items with full accuracy. creation </a:t>
            </a:r>
          </a:p>
          <a:p>
            <a:pPr marL="107950" indent="0" algn="just">
              <a:buClr>
                <a:schemeClr val="tx1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and addition of different items can be done at a time.</a:t>
            </a:r>
          </a:p>
          <a:p>
            <a:pPr marL="107950" indent="0" algn="just">
              <a:buClr>
                <a:schemeClr val="tx1"/>
              </a:buClr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Cashless Transactions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llows cashless transactions offers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cashless cafeteria processing.</a:t>
            </a:r>
          </a:p>
          <a:p>
            <a:pPr marL="45085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Consumption Status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>
              <a:buClr>
                <a:schemeClr val="tx1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It takes no extra time in displaying the details and also keeps a track of food </a:t>
            </a:r>
          </a:p>
          <a:p>
            <a:pPr marL="107950" indent="0" algn="just"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expenses.</a:t>
            </a:r>
          </a:p>
          <a:p>
            <a:pPr marL="45085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					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 up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Categories of food 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View, edit or deleted the selected items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bill details 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9715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						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915742"/>
            <a:ext cx="9070975" cy="417646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(JAVA) 18.0.2.0 ,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Ø"/>
              <a:defRPr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MySQL 8.0.31.0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1465</TotalTime>
  <Words>264</Words>
  <Application>Microsoft Office PowerPoint</Application>
  <PresentationFormat>Custom</PresentationFormat>
  <Paragraphs>90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 APSIT CANTEEN MANAGEMENT        SYSTEM</vt:lpstr>
      <vt:lpstr>PowerPoint Presentation</vt:lpstr>
      <vt:lpstr>PowerPoint Presentation</vt:lpstr>
      <vt:lpstr>PowerPoint Presentation</vt:lpstr>
      <vt:lpstr>     2.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8.CONCLUSION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DELL</cp:lastModifiedBy>
  <cp:revision>44</cp:revision>
  <cp:lastPrinted>2022-08-20T08:09:49Z</cp:lastPrinted>
  <dcterms:created xsi:type="dcterms:W3CDTF">2017-10-25T08:22:14Z</dcterms:created>
  <dcterms:modified xsi:type="dcterms:W3CDTF">2022-11-07T03:59:49Z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