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587060"/>
            <a:ext cx="499872" cy="30695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37276" y="114300"/>
            <a:ext cx="4421123" cy="75422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38901" y="481022"/>
            <a:ext cx="1780596" cy="572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9875" y="1646878"/>
            <a:ext cx="8858649" cy="2840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5720" y="2040916"/>
            <a:ext cx="5378474" cy="5636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pc="5" dirty="0"/>
              <a:t>Sports Club Management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200400" y="6272855"/>
            <a:ext cx="3354772" cy="794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65"/>
              </a:lnSpc>
              <a:spcBef>
                <a:spcPts val="95"/>
              </a:spcBef>
            </a:pPr>
            <a:r>
              <a:rPr sz="2800" b="1" spc="-15" dirty="0">
                <a:latin typeface="Times New Roman"/>
                <a:cs typeface="Times New Roman"/>
              </a:rPr>
              <a:t>Project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Guide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sz="2400" b="1" spc="-5" dirty="0">
                <a:latin typeface="Times New Roman"/>
                <a:cs typeface="Times New Roman"/>
              </a:rPr>
              <a:t>Ms.</a:t>
            </a:r>
            <a:r>
              <a:rPr lang="en-IN" sz="2400" b="1" spc="-5" dirty="0">
                <a:latin typeface="Times New Roman"/>
                <a:cs typeface="Times New Roman"/>
              </a:rPr>
              <a:t>Poonam Pangarkar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0058400" cy="1753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29E37-489B-A54A-36AC-7D23B99E3750}"/>
              </a:ext>
            </a:extLst>
          </p:cNvPr>
          <p:cNvSpPr txBox="1"/>
          <p:nvPr/>
        </p:nvSpPr>
        <p:spPr>
          <a:xfrm>
            <a:off x="2567550" y="3440213"/>
            <a:ext cx="64240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Vedant Parulekar   (21107034)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Vanshika Salve       (21107010)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Sanchit Patil           (21107001)</a:t>
            </a: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Ekta Panchal          (21107049)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958" y="3489417"/>
            <a:ext cx="267462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20" dirty="0">
                <a:latin typeface="Times New Roman"/>
                <a:cs typeface="Times New Roman"/>
              </a:rPr>
              <a:t>Thank</a:t>
            </a:r>
            <a:r>
              <a:rPr b="0" spc="-204" dirty="0">
                <a:latin typeface="Times New Roman"/>
                <a:cs typeface="Times New Roman"/>
              </a:rPr>
              <a:t> </a:t>
            </a:r>
            <a:r>
              <a:rPr b="0" spc="-3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60" y="1479296"/>
            <a:ext cx="3895839" cy="5988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00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700" dirty="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Objectives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700" dirty="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Scope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3700" dirty="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Feature</a:t>
            </a:r>
            <a:r>
              <a:rPr lang="en-IN" sz="2400" spc="-5" dirty="0"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700" dirty="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Outcomes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"/>
            </a:pPr>
            <a:endParaRPr sz="3700" dirty="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20" dirty="0">
                <a:latin typeface="Times New Roman"/>
                <a:cs typeface="Times New Roman"/>
              </a:rPr>
              <a:t>Technology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Stack</a:t>
            </a: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3700" dirty="0">
              <a:latin typeface="Times New Roman"/>
              <a:cs typeface="Times New Roman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"/>
              <a:tabLst>
                <a:tab pos="334010" algn="l"/>
                <a:tab pos="334645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Diagram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295846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1.</a:t>
            </a:r>
            <a:r>
              <a:rPr spc="-55" dirty="0"/>
              <a:t> </a:t>
            </a:r>
            <a:r>
              <a:rPr spc="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386" y="1700396"/>
            <a:ext cx="8389620" cy="5581977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1190"/>
              </a:spcBef>
              <a:buFont typeface="Wingdings" panose="05000000000000000000" pitchFamily="2" charset="2"/>
              <a:buChar char="Ø"/>
              <a:tabLst>
                <a:tab pos="353695" algn="l"/>
                <a:tab pos="35433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Sports Club Management is a system that provides and manages various club activities and different Indoor &amp; Outdoor Sports</a:t>
            </a:r>
            <a:endParaRPr lang="en-IN" sz="24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1190"/>
              </a:spcBef>
              <a:buFont typeface="Wingdings" panose="05000000000000000000" pitchFamily="2" charset="2"/>
              <a:buChar char="Ø"/>
              <a:tabLst>
                <a:tab pos="353695" algn="l"/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</a:p>
          <a:p>
            <a:pPr marL="885190" lvl="1" indent="-342900">
              <a:lnSpc>
                <a:spcPct val="150000"/>
              </a:lnSpc>
              <a:spcBef>
                <a:spcPts val="1210"/>
              </a:spcBef>
              <a:buFont typeface="Arial" panose="020B0604020202020204" pitchFamily="34" charset="0"/>
              <a:buChar char="•"/>
              <a:tabLst>
                <a:tab pos="839469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Organization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workload</a:t>
            </a:r>
            <a:r>
              <a:rPr lang="en-US" sz="2400" spc="-5" dirty="0">
                <a:latin typeface="Times New Roman"/>
                <a:cs typeface="Times New Roman"/>
              </a:rPr>
              <a:t> becomes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hefty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inconvenient</a:t>
            </a:r>
          </a:p>
          <a:p>
            <a:pPr marL="885190" lvl="1" indent="-342900">
              <a:lnSpc>
                <a:spcPct val="150000"/>
              </a:lnSpc>
              <a:spcBef>
                <a:spcPts val="1205"/>
              </a:spcBef>
              <a:buFont typeface="Arial" panose="020B0604020202020204" pitchFamily="34" charset="0"/>
              <a:buChar char="•"/>
              <a:tabLst>
                <a:tab pos="839469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Keeping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only</a:t>
            </a:r>
            <a:r>
              <a:rPr lang="en-US" sz="2400" dirty="0">
                <a:latin typeface="Times New Roman"/>
                <a:cs typeface="Times New Roman"/>
              </a:rPr>
              <a:t> on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paper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longer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5" dirty="0">
                <a:latin typeface="Times New Roman"/>
                <a:cs typeface="Times New Roman"/>
              </a:rPr>
              <a:t> option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900">
              <a:lnSpc>
                <a:spcPct val="150000"/>
              </a:lnSpc>
              <a:spcBef>
                <a:spcPts val="2150"/>
              </a:spcBef>
              <a:buFont typeface="Wingdings" panose="05000000000000000000" pitchFamily="2" charset="2"/>
              <a:buChar char="Ø"/>
              <a:tabLst>
                <a:tab pos="353695" algn="l"/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So</a:t>
            </a:r>
            <a:r>
              <a:rPr lang="en-IN" sz="2400" dirty="0">
                <a:latin typeface="Times New Roman"/>
                <a:cs typeface="Times New Roman"/>
              </a:rPr>
              <a:t>l</a:t>
            </a:r>
            <a:r>
              <a:rPr sz="2400" dirty="0" err="1">
                <a:latin typeface="Times New Roman"/>
                <a:cs typeface="Times New Roman"/>
              </a:rPr>
              <a:t>ution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Proposed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lang="en-IN" sz="2400" dirty="0">
              <a:latin typeface="Times New Roman"/>
              <a:cs typeface="Times New Roman"/>
            </a:endParaRPr>
          </a:p>
          <a:p>
            <a:pPr marL="915035" lvl="1" indent="-372745">
              <a:lnSpc>
                <a:spcPct val="150000"/>
              </a:lnSpc>
              <a:spcBef>
                <a:spcPts val="1235"/>
              </a:spcBef>
              <a:buFont typeface="Arial" panose="020B0604020202020204" pitchFamily="34" charset="0"/>
              <a:buChar char="•"/>
              <a:tabLst>
                <a:tab pos="915035" algn="l"/>
                <a:tab pos="915669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system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is</a:t>
            </a:r>
            <a:r>
              <a:rPr lang="en-US" sz="2400" dirty="0">
                <a:latin typeface="Times New Roman"/>
                <a:cs typeface="Times New Roman"/>
              </a:rPr>
              <a:t> easy to</a:t>
            </a:r>
            <a:r>
              <a:rPr lang="en-US" sz="2400" spc="-5" dirty="0">
                <a:latin typeface="Times New Roman"/>
                <a:cs typeface="Times New Roman"/>
              </a:rPr>
              <a:t> use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latin typeface="Times New Roman"/>
                <a:cs typeface="Times New Roman"/>
              </a:rPr>
              <a:t>saves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human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efforts </a:t>
            </a:r>
            <a:r>
              <a:rPr lang="en-US" sz="2400" dirty="0">
                <a:latin typeface="Times New Roman"/>
                <a:cs typeface="Times New Roman"/>
              </a:rPr>
              <a:t>and cost</a:t>
            </a:r>
          </a:p>
          <a:p>
            <a:pPr marL="915035" lvl="1" indent="-372745">
              <a:lnSpc>
                <a:spcPct val="150000"/>
              </a:lnSpc>
              <a:spcBef>
                <a:spcPts val="1225"/>
              </a:spcBef>
              <a:buFont typeface="Arial" panose="020B0604020202020204" pitchFamily="34" charset="0"/>
              <a:buChar char="•"/>
              <a:tabLst>
                <a:tab pos="915035" algn="l"/>
                <a:tab pos="915669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system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stores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enrollment </a:t>
            </a:r>
            <a:r>
              <a:rPr lang="en-US" sz="2400" dirty="0">
                <a:latin typeface="Times New Roman"/>
                <a:cs typeface="Times New Roman"/>
              </a:rPr>
              <a:t>details of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users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253619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2.</a:t>
            </a:r>
            <a:r>
              <a:rPr spc="-40" dirty="0"/>
              <a:t> </a:t>
            </a:r>
            <a:r>
              <a:rPr spc="1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599" y="1219200"/>
            <a:ext cx="8382000" cy="1118896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96D7B-56F6-30FC-BD5B-5DBC3C52E96E}"/>
              </a:ext>
            </a:extLst>
          </p:cNvPr>
          <p:cNvSpPr txBox="1"/>
          <p:nvPr/>
        </p:nvSpPr>
        <p:spPr>
          <a:xfrm>
            <a:off x="218799" y="1778648"/>
            <a:ext cx="8991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healthy sporting habit among the people.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promote and develop interest in a particular sport or physical activity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skills and enhance employability.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sportsmanship.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162242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3.</a:t>
            </a:r>
            <a:r>
              <a:rPr spc="-80" dirty="0"/>
              <a:t> </a:t>
            </a:r>
            <a:r>
              <a:rPr spc="2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762000" y="1752600"/>
            <a:ext cx="9566431" cy="3109184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302260">
              <a:lnSpc>
                <a:spcPts val="2760"/>
              </a:lnSpc>
              <a:spcBef>
                <a:spcPts val="75"/>
              </a:spcBef>
              <a:tabLst>
                <a:tab pos="541020" algn="l"/>
                <a:tab pos="541655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1371600" lvl="2" indent="-457200"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/>
                <a:cs typeface="Times New Roman"/>
              </a:rPr>
              <a:t>Sports management involves handling all the aspects of sport teams, athletes, sportsperson, sports events.</a:t>
            </a:r>
          </a:p>
          <a:p>
            <a:pPr marL="1371600" lvl="2" indent="-457200">
              <a:spcBef>
                <a:spcPts val="30"/>
              </a:spcBef>
              <a:buFont typeface="Wingdings" panose="05000000000000000000" pitchFamily="2" charset="2"/>
              <a:buChar char="Ø"/>
            </a:pPr>
            <a:endParaRPr lang="en-IN" sz="2800" dirty="0">
              <a:latin typeface="Times New Roman"/>
              <a:cs typeface="Times New Roman"/>
            </a:endParaRPr>
          </a:p>
          <a:p>
            <a:pPr marL="1371600" lvl="2" indent="-457200">
              <a:spcBef>
                <a:spcPts val="30"/>
              </a:spcBef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/>
                <a:cs typeface="Times New Roman"/>
              </a:rPr>
              <a:t>Sports management is required at all levels where sports are played from schools to colleges and from local to national and national to international levels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4846955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4.</a:t>
            </a:r>
            <a:r>
              <a:rPr spc="-20" dirty="0"/>
              <a:t> </a:t>
            </a:r>
            <a:r>
              <a:rPr spc="10" dirty="0"/>
              <a:t>Feature</a:t>
            </a:r>
            <a:r>
              <a:rPr lang="en-IN" spc="10" dirty="0"/>
              <a:t>s</a:t>
            </a:r>
            <a:r>
              <a:rPr spc="-25" dirty="0"/>
              <a:t> 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1700396"/>
            <a:ext cx="9982200" cy="5643212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9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Various Indoor &amp; Outdoor sports membership available.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1185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Weekly updates about ongoing and upcoming events in notice section.</a:t>
            </a:r>
          </a:p>
          <a:p>
            <a:pPr marL="46990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Admin can access the details of enrolled user.</a:t>
            </a:r>
          </a:p>
          <a:p>
            <a:pPr marL="46990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of all the sports and faculty members available</a:t>
            </a:r>
          </a:p>
          <a:p>
            <a:pPr marL="46990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427863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5.</a:t>
            </a:r>
            <a:r>
              <a:rPr lang="en-IN" spc="-25" dirty="0"/>
              <a:t> </a:t>
            </a:r>
            <a:r>
              <a:rPr spc="10" dirty="0"/>
              <a:t>Project</a:t>
            </a:r>
            <a:r>
              <a:rPr lang="en-IN" spc="10" dirty="0"/>
              <a:t> Outcomes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1288841"/>
            <a:ext cx="8991600" cy="8964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90"/>
              </a:spcBef>
              <a:buSzPct val="95833"/>
              <a:tabLst>
                <a:tab pos="241935" algn="l"/>
              </a:tabLst>
            </a:pPr>
            <a:r>
              <a:rPr lang="en-US" sz="2400" u="sng" spc="-5" dirty="0">
                <a:latin typeface="Times New Roman"/>
                <a:cs typeface="Times New Roman"/>
              </a:rPr>
              <a:t>Admin:</a:t>
            </a:r>
          </a:p>
          <a:p>
            <a:pPr marL="355600" marR="5080" indent="-342900" algn="just">
              <a:spcBef>
                <a:spcPts val="190"/>
              </a:spcBef>
              <a:buSzPct val="95833"/>
              <a:buFontTx/>
              <a:buChar char="-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Login</a:t>
            </a:r>
          </a:p>
          <a:p>
            <a:pPr marL="355600" marR="5080" indent="-342900" algn="just">
              <a:spcBef>
                <a:spcPts val="190"/>
              </a:spcBef>
              <a:buSzPct val="95833"/>
              <a:buFontTx/>
              <a:buChar char="-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Directed to the enrolled user page</a:t>
            </a:r>
          </a:p>
          <a:p>
            <a:pPr marL="355600" marR="5080" indent="-342900" algn="just">
              <a:spcBef>
                <a:spcPts val="190"/>
              </a:spcBef>
              <a:buSzPct val="95833"/>
              <a:buFontTx/>
              <a:buChar char="-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Notice &amp; event</a:t>
            </a:r>
          </a:p>
          <a:p>
            <a:pPr marL="12700" marR="5080" algn="just">
              <a:lnSpc>
                <a:spcPct val="150000"/>
              </a:lnSpc>
              <a:spcBef>
                <a:spcPts val="190"/>
              </a:spcBef>
              <a:buSzPct val="95833"/>
              <a:tabLst>
                <a:tab pos="241935" algn="l"/>
              </a:tabLst>
            </a:pPr>
            <a:r>
              <a:rPr lang="en-US" sz="2400" u="sng" spc="-5" dirty="0">
                <a:latin typeface="Times New Roman"/>
                <a:cs typeface="Times New Roman"/>
              </a:rPr>
              <a:t>Enrolled User</a:t>
            </a:r>
            <a:r>
              <a:rPr lang="en-US" sz="2400" spc="-5" dirty="0">
                <a:latin typeface="Times New Roman"/>
                <a:cs typeface="Times New Roman"/>
              </a:rPr>
              <a:t>:</a:t>
            </a:r>
          </a:p>
          <a:p>
            <a:pPr marL="355600" marR="5080" indent="-342900" algn="just">
              <a:spcBef>
                <a:spcPts val="190"/>
              </a:spcBef>
              <a:buSzPct val="95833"/>
              <a:buFontTx/>
              <a:buChar char="-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Login</a:t>
            </a:r>
          </a:p>
          <a:p>
            <a:pPr marL="355600" marR="5080" indent="-342900" algn="just">
              <a:spcBef>
                <a:spcPts val="190"/>
              </a:spcBef>
              <a:buSzPct val="95833"/>
              <a:buFontTx/>
              <a:buChar char="-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Main Page</a:t>
            </a:r>
          </a:p>
          <a:p>
            <a:pPr marL="355600" marR="5080" indent="-342900" algn="just">
              <a:spcBef>
                <a:spcPts val="190"/>
              </a:spcBef>
              <a:buSzPct val="95833"/>
              <a:buFontTx/>
              <a:buChar char="-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Check notice or event</a:t>
            </a:r>
          </a:p>
          <a:p>
            <a:pPr marL="355600" marR="5080" indent="-342900" algn="just">
              <a:spcBef>
                <a:spcPts val="190"/>
              </a:spcBef>
              <a:buSzPct val="95833"/>
              <a:buFontTx/>
              <a:buChar char="-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Check the schedule</a:t>
            </a:r>
          </a:p>
          <a:p>
            <a:pPr marL="12700" marR="5080" algn="just">
              <a:lnSpc>
                <a:spcPct val="150000"/>
              </a:lnSpc>
              <a:spcBef>
                <a:spcPts val="190"/>
              </a:spcBef>
              <a:buSzPct val="95833"/>
              <a:tabLst>
                <a:tab pos="241935" algn="l"/>
              </a:tabLst>
            </a:pPr>
            <a:r>
              <a:rPr lang="en-US" sz="2400" u="sng" spc="-5" dirty="0">
                <a:latin typeface="Times New Roman"/>
                <a:cs typeface="Times New Roman"/>
              </a:rPr>
              <a:t>New User:</a:t>
            </a:r>
          </a:p>
          <a:p>
            <a:pPr marL="12700" marR="5080" algn="just">
              <a:lnSpc>
                <a:spcPct val="150000"/>
              </a:lnSpc>
              <a:spcBef>
                <a:spcPts val="190"/>
              </a:spcBef>
              <a:buSzPct val="95833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- Register</a:t>
            </a:r>
          </a:p>
          <a:p>
            <a:pPr marL="12700" marR="5080" algn="just">
              <a:lnSpc>
                <a:spcPct val="150000"/>
              </a:lnSpc>
              <a:spcBef>
                <a:spcPts val="190"/>
              </a:spcBef>
              <a:buSzPct val="95833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   </a:t>
            </a:r>
          </a:p>
          <a:p>
            <a:pPr marL="12700" marR="5080" algn="just">
              <a:spcBef>
                <a:spcPts val="190"/>
              </a:spcBef>
              <a:buSzPct val="95833"/>
              <a:tabLst>
                <a:tab pos="241935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200000"/>
              </a:lnSpc>
              <a:spcBef>
                <a:spcPts val="190"/>
              </a:spcBef>
              <a:buSzPct val="95833"/>
              <a:tabLst>
                <a:tab pos="2419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 </a:t>
            </a:r>
          </a:p>
          <a:p>
            <a:pPr marL="355600" marR="5080" indent="-342900" algn="just">
              <a:lnSpc>
                <a:spcPct val="200000"/>
              </a:lnSpc>
              <a:spcBef>
                <a:spcPts val="190"/>
              </a:spcBef>
              <a:buSzPct val="95833"/>
              <a:buFont typeface="Wingdings" panose="05000000000000000000" pitchFamily="2" charset="2"/>
              <a:buChar char="Ø"/>
              <a:tabLst>
                <a:tab pos="24193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190"/>
              </a:spcBef>
              <a:buSzPct val="95833"/>
              <a:buFont typeface="Wingdings" panose="05000000000000000000" pitchFamily="2" charset="2"/>
              <a:buChar char="Ø"/>
              <a:tabLst>
                <a:tab pos="24193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200000"/>
              </a:lnSpc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389255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6.</a:t>
            </a:r>
            <a:r>
              <a:rPr spc="-100" dirty="0"/>
              <a:t> </a:t>
            </a:r>
            <a:r>
              <a:rPr spc="-15" dirty="0"/>
              <a:t>Technology</a:t>
            </a:r>
            <a:r>
              <a:rPr spc="-25" dirty="0"/>
              <a:t> </a:t>
            </a:r>
            <a:r>
              <a:rPr spc="2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76400"/>
            <a:ext cx="8554085" cy="226921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lang="en-IN" sz="2400" dirty="0">
                <a:latin typeface="Times New Roman"/>
                <a:cs typeface="Times New Roman"/>
              </a:rPr>
              <a:t> NetBeans (version 8.2)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lang="en-IN" sz="2400" dirty="0">
                <a:latin typeface="Times New Roman"/>
                <a:cs typeface="Times New Roman"/>
              </a:rPr>
              <a:t> Jdk (</a:t>
            </a:r>
            <a:r>
              <a:rPr lang="en-IN" sz="2400">
                <a:latin typeface="Times New Roman"/>
                <a:cs typeface="Times New Roman"/>
              </a:rPr>
              <a:t>version 19.0.1)</a:t>
            </a: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endParaRPr lang="en-IN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IN" sz="2400" dirty="0">
                <a:latin typeface="Times New Roman"/>
                <a:cs typeface="Times New Roman"/>
              </a:rPr>
              <a:t>3. MySQL (version 8.0.3.0)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45" y="740232"/>
            <a:ext cx="5429250" cy="572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7.</a:t>
            </a:r>
            <a:r>
              <a:rPr dirty="0"/>
              <a:t> </a:t>
            </a:r>
            <a:r>
              <a:rPr spc="15" dirty="0"/>
              <a:t>Block</a:t>
            </a:r>
            <a:r>
              <a:rPr spc="20" dirty="0"/>
              <a:t> Diagram</a:t>
            </a:r>
            <a:r>
              <a:rPr spc="15" dirty="0"/>
              <a:t> 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E4915-E48F-CB18-50BC-9D400831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13002"/>
            <a:ext cx="8991600" cy="6002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302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Sports Club Management</vt:lpstr>
      <vt:lpstr>Contents</vt:lpstr>
      <vt:lpstr>1. Introduction</vt:lpstr>
      <vt:lpstr>2. Objectives</vt:lpstr>
      <vt:lpstr>3. Scope</vt:lpstr>
      <vt:lpstr>4. Features </vt:lpstr>
      <vt:lpstr>5. Project Outcomes</vt:lpstr>
      <vt:lpstr>6. Technology Stack</vt:lpstr>
      <vt:lpstr>7. Block Diagram 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Mini Project Presentation_Template</dc:title>
  <dc:creator>Rajashri</dc:creator>
  <cp:lastModifiedBy>panchalekta2003@outlook.com</cp:lastModifiedBy>
  <cp:revision>12</cp:revision>
  <dcterms:created xsi:type="dcterms:W3CDTF">2022-09-20T06:51:13Z</dcterms:created>
  <dcterms:modified xsi:type="dcterms:W3CDTF">2022-11-09T15:41:14Z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2022-08-20T00:00:00Z</vt:filetime>
  </property>
  <property fmtid="{D5CDD505-2E9C-101B-9397-08002B2CF9AE}" pid="3" name="LastSaved">
    <vt:filetime>2022-09-20T00:00:00Z</vt:filetime>
  </property>
</Properties>
</file>