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70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62" d="100"/>
          <a:sy n="62" d="100"/>
        </p:scale>
        <p:origin x="106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1520-22E6-490A-8F80-1AC319EC09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8AC057-B3A2-4D59-911F-5BF1E19D68F8}">
      <dgm:prSet phldrT="[Text]"/>
      <dgm:spPr/>
      <dgm:t>
        <a:bodyPr/>
        <a:lstStyle/>
        <a:p>
          <a:r>
            <a:rPr lang="en-IN" dirty="0"/>
            <a:t>Academic Task Management System</a:t>
          </a:r>
        </a:p>
      </dgm:t>
    </dgm:pt>
    <dgm:pt modelId="{F8639AC1-CD4F-44F7-8610-942A8409B156}" type="parTrans" cxnId="{9489C8FB-370B-4EFA-9BB0-E758066658C8}">
      <dgm:prSet/>
      <dgm:spPr/>
      <dgm:t>
        <a:bodyPr/>
        <a:lstStyle/>
        <a:p>
          <a:endParaRPr lang="en-IN"/>
        </a:p>
      </dgm:t>
    </dgm:pt>
    <dgm:pt modelId="{3BC0B7E4-36F9-4C53-AC96-EDBEE9121415}" type="sibTrans" cxnId="{9489C8FB-370B-4EFA-9BB0-E758066658C8}">
      <dgm:prSet/>
      <dgm:spPr/>
      <dgm:t>
        <a:bodyPr/>
        <a:lstStyle/>
        <a:p>
          <a:endParaRPr lang="en-IN"/>
        </a:p>
      </dgm:t>
    </dgm:pt>
    <dgm:pt modelId="{F9A549EC-3988-4698-A5CC-ACDE3F435C59}">
      <dgm:prSet phldrT="[Text]"/>
      <dgm:spPr/>
      <dgm:t>
        <a:bodyPr/>
        <a:lstStyle/>
        <a:p>
          <a:r>
            <a:rPr lang="en-IN" dirty="0"/>
            <a:t>Admin login</a:t>
          </a:r>
        </a:p>
      </dgm:t>
    </dgm:pt>
    <dgm:pt modelId="{1AB29518-EB92-4EF2-98E0-4B127A6FFBB7}" type="parTrans" cxnId="{5394737B-B4E2-4279-82DC-6D64AE313B20}">
      <dgm:prSet/>
      <dgm:spPr/>
      <dgm:t>
        <a:bodyPr/>
        <a:lstStyle/>
        <a:p>
          <a:endParaRPr lang="en-IN"/>
        </a:p>
      </dgm:t>
    </dgm:pt>
    <dgm:pt modelId="{6284FF37-1095-4088-9570-870F4636DB7D}" type="sibTrans" cxnId="{5394737B-B4E2-4279-82DC-6D64AE313B20}">
      <dgm:prSet/>
      <dgm:spPr/>
      <dgm:t>
        <a:bodyPr/>
        <a:lstStyle/>
        <a:p>
          <a:endParaRPr lang="en-IN"/>
        </a:p>
      </dgm:t>
    </dgm:pt>
    <dgm:pt modelId="{75E7A099-1910-4DEC-80E8-C5096E56D4E3}">
      <dgm:prSet/>
      <dgm:spPr/>
      <dgm:t>
        <a:bodyPr/>
        <a:lstStyle/>
        <a:p>
          <a:r>
            <a:rPr lang="en-IN" dirty="0"/>
            <a:t>User Login</a:t>
          </a:r>
        </a:p>
      </dgm:t>
    </dgm:pt>
    <dgm:pt modelId="{A6B7E59B-2B93-4CA7-A0E2-F0EA995ED622}" type="parTrans" cxnId="{0779DAA7-CCA5-4D7A-B2D6-4379F7E08332}">
      <dgm:prSet/>
      <dgm:spPr/>
      <dgm:t>
        <a:bodyPr/>
        <a:lstStyle/>
        <a:p>
          <a:endParaRPr lang="en-IN"/>
        </a:p>
      </dgm:t>
    </dgm:pt>
    <dgm:pt modelId="{3A3E0D78-7EF9-4EB7-B99B-A245F18243BD}" type="sibTrans" cxnId="{0779DAA7-CCA5-4D7A-B2D6-4379F7E08332}">
      <dgm:prSet/>
      <dgm:spPr/>
      <dgm:t>
        <a:bodyPr/>
        <a:lstStyle/>
        <a:p>
          <a:endParaRPr lang="en-IN"/>
        </a:p>
      </dgm:t>
    </dgm:pt>
    <dgm:pt modelId="{F0A4A154-EC8A-4034-86A6-475B81FB55C6}">
      <dgm:prSet/>
      <dgm:spPr/>
      <dgm:t>
        <a:bodyPr/>
        <a:lstStyle/>
        <a:p>
          <a:r>
            <a:rPr lang="en-IN" dirty="0"/>
            <a:t>Sign in</a:t>
          </a:r>
        </a:p>
      </dgm:t>
    </dgm:pt>
    <dgm:pt modelId="{36F4529A-ACE3-406B-887E-3D6F32B4C3AD}" type="parTrans" cxnId="{EA466C88-243D-40B4-B492-44C6686AC535}">
      <dgm:prSet/>
      <dgm:spPr/>
      <dgm:t>
        <a:bodyPr/>
        <a:lstStyle/>
        <a:p>
          <a:endParaRPr lang="en-IN"/>
        </a:p>
      </dgm:t>
    </dgm:pt>
    <dgm:pt modelId="{55628452-2C0A-4AF6-AEAE-7B2A3829D6FA}" type="sibTrans" cxnId="{EA466C88-243D-40B4-B492-44C6686AC535}">
      <dgm:prSet/>
      <dgm:spPr/>
      <dgm:t>
        <a:bodyPr/>
        <a:lstStyle/>
        <a:p>
          <a:endParaRPr lang="en-IN"/>
        </a:p>
      </dgm:t>
    </dgm:pt>
    <dgm:pt modelId="{DD19EF1E-D5F8-4B7C-92EC-00BAA3A7C1CC}">
      <dgm:prSet/>
      <dgm:spPr/>
      <dgm:t>
        <a:bodyPr/>
        <a:lstStyle/>
        <a:p>
          <a:r>
            <a:rPr lang="en-IN" dirty="0"/>
            <a:t>Sign up</a:t>
          </a:r>
        </a:p>
      </dgm:t>
    </dgm:pt>
    <dgm:pt modelId="{6579C6AB-175F-4403-9D2A-D0703A1938A4}" type="parTrans" cxnId="{BBAEEDAA-E234-4513-83B0-BEF046B4324C}">
      <dgm:prSet/>
      <dgm:spPr/>
      <dgm:t>
        <a:bodyPr/>
        <a:lstStyle/>
        <a:p>
          <a:endParaRPr lang="en-IN"/>
        </a:p>
      </dgm:t>
    </dgm:pt>
    <dgm:pt modelId="{632714E6-4D31-4298-8C22-11873C91DAD4}" type="sibTrans" cxnId="{BBAEEDAA-E234-4513-83B0-BEF046B4324C}">
      <dgm:prSet/>
      <dgm:spPr/>
      <dgm:t>
        <a:bodyPr/>
        <a:lstStyle/>
        <a:p>
          <a:endParaRPr lang="en-IN"/>
        </a:p>
      </dgm:t>
    </dgm:pt>
    <dgm:pt modelId="{02EACC10-7668-4091-9F5E-E567A39BD191}">
      <dgm:prSet/>
      <dgm:spPr/>
      <dgm:t>
        <a:bodyPr/>
        <a:lstStyle/>
        <a:p>
          <a:r>
            <a:rPr lang="en-IN" dirty="0"/>
            <a:t>Manage Tasks</a:t>
          </a:r>
        </a:p>
      </dgm:t>
    </dgm:pt>
    <dgm:pt modelId="{02CC6581-C16B-4013-AE3C-359C3ACE81A8}" type="parTrans" cxnId="{8006553C-685A-42C7-A753-11801E8C6BCD}">
      <dgm:prSet/>
      <dgm:spPr/>
      <dgm:t>
        <a:bodyPr/>
        <a:lstStyle/>
        <a:p>
          <a:endParaRPr lang="en-IN"/>
        </a:p>
      </dgm:t>
    </dgm:pt>
    <dgm:pt modelId="{D1AF227E-AF74-4670-B329-4FB19F6D7115}" type="sibTrans" cxnId="{8006553C-685A-42C7-A753-11801E8C6BCD}">
      <dgm:prSet/>
      <dgm:spPr/>
      <dgm:t>
        <a:bodyPr/>
        <a:lstStyle/>
        <a:p>
          <a:endParaRPr lang="en-IN"/>
        </a:p>
      </dgm:t>
    </dgm:pt>
    <dgm:pt modelId="{97C0DCCB-20AF-4080-9F17-153E6E56C73C}">
      <dgm:prSet/>
      <dgm:spPr/>
      <dgm:t>
        <a:bodyPr/>
        <a:lstStyle/>
        <a:p>
          <a:r>
            <a:rPr lang="en-IN" dirty="0"/>
            <a:t>Manage Students</a:t>
          </a:r>
        </a:p>
      </dgm:t>
    </dgm:pt>
    <dgm:pt modelId="{6B629AC3-F9A9-4D64-8BFD-ADD8EBB1B45F}" type="parTrans" cxnId="{8BFAA3AE-37E8-4D57-8F7D-6DB9593B9183}">
      <dgm:prSet/>
      <dgm:spPr/>
      <dgm:t>
        <a:bodyPr/>
        <a:lstStyle/>
        <a:p>
          <a:endParaRPr lang="en-IN"/>
        </a:p>
      </dgm:t>
    </dgm:pt>
    <dgm:pt modelId="{2531664D-D313-4009-9523-C582F5A70FB4}" type="sibTrans" cxnId="{8BFAA3AE-37E8-4D57-8F7D-6DB9593B9183}">
      <dgm:prSet/>
      <dgm:spPr/>
      <dgm:t>
        <a:bodyPr/>
        <a:lstStyle/>
        <a:p>
          <a:endParaRPr lang="en-IN"/>
        </a:p>
      </dgm:t>
    </dgm:pt>
    <dgm:pt modelId="{79718DF6-BAB7-47F7-B733-D95F4CF21479}">
      <dgm:prSet/>
      <dgm:spPr/>
      <dgm:t>
        <a:bodyPr/>
        <a:lstStyle/>
        <a:p>
          <a:r>
            <a:rPr lang="en-IN" dirty="0"/>
            <a:t>Add Task</a:t>
          </a:r>
        </a:p>
      </dgm:t>
    </dgm:pt>
    <dgm:pt modelId="{445D7EE5-CB1D-430D-94C7-24DE6B1A3793}" type="parTrans" cxnId="{712B2D8C-30EF-48F5-A4B6-F08BC57B85F0}">
      <dgm:prSet/>
      <dgm:spPr/>
      <dgm:t>
        <a:bodyPr/>
        <a:lstStyle/>
        <a:p>
          <a:endParaRPr lang="en-IN"/>
        </a:p>
      </dgm:t>
    </dgm:pt>
    <dgm:pt modelId="{7BB84841-A3A6-4507-87F0-2DACD8128BCC}" type="sibTrans" cxnId="{712B2D8C-30EF-48F5-A4B6-F08BC57B85F0}">
      <dgm:prSet/>
      <dgm:spPr/>
      <dgm:t>
        <a:bodyPr/>
        <a:lstStyle/>
        <a:p>
          <a:endParaRPr lang="en-IN"/>
        </a:p>
      </dgm:t>
    </dgm:pt>
    <dgm:pt modelId="{0C6C7B60-88F1-44E9-919F-CD481EEAD15E}">
      <dgm:prSet/>
      <dgm:spPr/>
      <dgm:t>
        <a:bodyPr/>
        <a:lstStyle/>
        <a:p>
          <a:r>
            <a:rPr lang="en-IN" dirty="0"/>
            <a:t>Delete Task</a:t>
          </a:r>
        </a:p>
      </dgm:t>
    </dgm:pt>
    <dgm:pt modelId="{E979EDA6-3976-4522-8406-52B49A3DDE2F}" type="parTrans" cxnId="{3717CED4-E593-487B-BB36-32DE3EE8715B}">
      <dgm:prSet/>
      <dgm:spPr/>
      <dgm:t>
        <a:bodyPr/>
        <a:lstStyle/>
        <a:p>
          <a:endParaRPr lang="en-IN"/>
        </a:p>
      </dgm:t>
    </dgm:pt>
    <dgm:pt modelId="{7096898A-D869-42F0-AA0B-8960D50C2458}" type="sibTrans" cxnId="{3717CED4-E593-487B-BB36-32DE3EE8715B}">
      <dgm:prSet/>
      <dgm:spPr/>
      <dgm:t>
        <a:bodyPr/>
        <a:lstStyle/>
        <a:p>
          <a:endParaRPr lang="en-IN"/>
        </a:p>
      </dgm:t>
    </dgm:pt>
    <dgm:pt modelId="{DE5B7D24-7297-41E4-B676-B03EFAF21314}">
      <dgm:prSet/>
      <dgm:spPr/>
      <dgm:t>
        <a:bodyPr/>
        <a:lstStyle/>
        <a:p>
          <a:r>
            <a:rPr lang="en-IN" dirty="0"/>
            <a:t>Update Tasks</a:t>
          </a:r>
        </a:p>
      </dgm:t>
    </dgm:pt>
    <dgm:pt modelId="{1FC5BC5E-94F5-4EA7-A6F0-6481E776286C}" type="parTrans" cxnId="{879B816C-7A07-4A58-828F-5C093FCBA205}">
      <dgm:prSet/>
      <dgm:spPr/>
      <dgm:t>
        <a:bodyPr/>
        <a:lstStyle/>
        <a:p>
          <a:endParaRPr lang="en-IN"/>
        </a:p>
      </dgm:t>
    </dgm:pt>
    <dgm:pt modelId="{E1036A4E-37FB-45BB-89BD-0CB785171BCB}" type="sibTrans" cxnId="{879B816C-7A07-4A58-828F-5C093FCBA205}">
      <dgm:prSet/>
      <dgm:spPr/>
      <dgm:t>
        <a:bodyPr/>
        <a:lstStyle/>
        <a:p>
          <a:endParaRPr lang="en-IN"/>
        </a:p>
      </dgm:t>
    </dgm:pt>
    <dgm:pt modelId="{A2CFE017-1DB4-486C-B1CB-6F3AABA76206}">
      <dgm:prSet/>
      <dgm:spPr/>
      <dgm:t>
        <a:bodyPr/>
        <a:lstStyle/>
        <a:p>
          <a:r>
            <a:rPr lang="en-IN" dirty="0"/>
            <a:t>Delete Student</a:t>
          </a:r>
        </a:p>
      </dgm:t>
    </dgm:pt>
    <dgm:pt modelId="{E1175944-F810-4007-A463-5DAC0371DDA4}" type="parTrans" cxnId="{5D2BEEE0-CB7D-421B-A1DC-C3F81281FC32}">
      <dgm:prSet/>
      <dgm:spPr/>
      <dgm:t>
        <a:bodyPr/>
        <a:lstStyle/>
        <a:p>
          <a:endParaRPr lang="en-IN"/>
        </a:p>
      </dgm:t>
    </dgm:pt>
    <dgm:pt modelId="{BA88BBBF-E56E-4B9C-A125-12E805B746C1}" type="sibTrans" cxnId="{5D2BEEE0-CB7D-421B-A1DC-C3F81281FC32}">
      <dgm:prSet/>
      <dgm:spPr/>
      <dgm:t>
        <a:bodyPr/>
        <a:lstStyle/>
        <a:p>
          <a:endParaRPr lang="en-IN"/>
        </a:p>
      </dgm:t>
    </dgm:pt>
    <dgm:pt modelId="{B51499DE-6321-424A-8448-656A6AA4150D}">
      <dgm:prSet/>
      <dgm:spPr/>
      <dgm:t>
        <a:bodyPr/>
        <a:lstStyle/>
        <a:p>
          <a:r>
            <a:rPr lang="en-IN" dirty="0"/>
            <a:t>Profile</a:t>
          </a:r>
        </a:p>
      </dgm:t>
    </dgm:pt>
    <dgm:pt modelId="{377F721D-FD39-4F2F-9528-E747B2DFB893}" type="parTrans" cxnId="{021F18F2-EC32-4722-A89E-D764E1763899}">
      <dgm:prSet/>
      <dgm:spPr/>
      <dgm:t>
        <a:bodyPr/>
        <a:lstStyle/>
        <a:p>
          <a:endParaRPr lang="en-IN"/>
        </a:p>
      </dgm:t>
    </dgm:pt>
    <dgm:pt modelId="{4058C097-E459-4D9E-8AF1-24198BF528FC}" type="sibTrans" cxnId="{021F18F2-EC32-4722-A89E-D764E1763899}">
      <dgm:prSet/>
      <dgm:spPr/>
      <dgm:t>
        <a:bodyPr/>
        <a:lstStyle/>
        <a:p>
          <a:endParaRPr lang="en-IN"/>
        </a:p>
      </dgm:t>
    </dgm:pt>
    <dgm:pt modelId="{7F822D36-4774-4ABE-9A66-36E90288CECD}">
      <dgm:prSet/>
      <dgm:spPr/>
      <dgm:t>
        <a:bodyPr/>
        <a:lstStyle/>
        <a:p>
          <a:r>
            <a:rPr lang="en-IN" dirty="0"/>
            <a:t>Home</a:t>
          </a:r>
        </a:p>
      </dgm:t>
    </dgm:pt>
    <dgm:pt modelId="{7510DF99-621B-48FC-A344-D397F5904F42}" type="parTrans" cxnId="{1D5DACCB-30F0-4332-8442-E03C4D70C1E2}">
      <dgm:prSet/>
      <dgm:spPr/>
      <dgm:t>
        <a:bodyPr/>
        <a:lstStyle/>
        <a:p>
          <a:endParaRPr lang="en-IN"/>
        </a:p>
      </dgm:t>
    </dgm:pt>
    <dgm:pt modelId="{45256E43-3E01-4EC4-9B01-5CF76DBD4390}" type="sibTrans" cxnId="{1D5DACCB-30F0-4332-8442-E03C4D70C1E2}">
      <dgm:prSet/>
      <dgm:spPr/>
      <dgm:t>
        <a:bodyPr/>
        <a:lstStyle/>
        <a:p>
          <a:endParaRPr lang="en-IN"/>
        </a:p>
      </dgm:t>
    </dgm:pt>
    <dgm:pt modelId="{E8770B9B-E37F-4E51-AF50-807AABE01025}">
      <dgm:prSet/>
      <dgm:spPr/>
      <dgm:t>
        <a:bodyPr/>
        <a:lstStyle/>
        <a:p>
          <a:r>
            <a:rPr lang="en-IN" dirty="0"/>
            <a:t>View Tasks</a:t>
          </a:r>
        </a:p>
      </dgm:t>
    </dgm:pt>
    <dgm:pt modelId="{D821D88B-39CA-410C-B26F-BF7240207D16}" type="parTrans" cxnId="{3B984ECD-BC2C-48D9-B13F-E58AC837FDF2}">
      <dgm:prSet/>
      <dgm:spPr/>
      <dgm:t>
        <a:bodyPr/>
        <a:lstStyle/>
        <a:p>
          <a:endParaRPr lang="en-IN"/>
        </a:p>
      </dgm:t>
    </dgm:pt>
    <dgm:pt modelId="{F57906AE-9C57-4F42-84B0-3A02AEB75498}" type="sibTrans" cxnId="{3B984ECD-BC2C-48D9-B13F-E58AC837FDF2}">
      <dgm:prSet/>
      <dgm:spPr/>
      <dgm:t>
        <a:bodyPr/>
        <a:lstStyle/>
        <a:p>
          <a:endParaRPr lang="en-IN"/>
        </a:p>
      </dgm:t>
    </dgm:pt>
    <dgm:pt modelId="{021664C0-4CCB-425C-A50E-ED9A2E8FBBBD}" type="pres">
      <dgm:prSet presAssocID="{7B2F1520-22E6-490A-8F80-1AC319EC09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297E51-AA0E-4CBE-A5D1-F560FB287870}" type="pres">
      <dgm:prSet presAssocID="{EE8AC057-B3A2-4D59-911F-5BF1E19D68F8}" presName="hierRoot1" presStyleCnt="0"/>
      <dgm:spPr/>
    </dgm:pt>
    <dgm:pt modelId="{7D0B8C91-0F4F-40D8-A75D-1F5B627F6224}" type="pres">
      <dgm:prSet presAssocID="{EE8AC057-B3A2-4D59-911F-5BF1E19D68F8}" presName="composite" presStyleCnt="0"/>
      <dgm:spPr/>
    </dgm:pt>
    <dgm:pt modelId="{65E4FC10-AB4B-4ACD-84A1-E2C8191982E7}" type="pres">
      <dgm:prSet presAssocID="{EE8AC057-B3A2-4D59-911F-5BF1E19D68F8}" presName="background" presStyleLbl="node0" presStyleIdx="0" presStyleCnt="1"/>
      <dgm:spPr/>
    </dgm:pt>
    <dgm:pt modelId="{53AE7053-AB4D-45B7-ADA7-E09061727875}" type="pres">
      <dgm:prSet presAssocID="{EE8AC057-B3A2-4D59-911F-5BF1E19D68F8}" presName="text" presStyleLbl="fgAcc0" presStyleIdx="0" presStyleCnt="1" custScaleX="211171" custScaleY="146182" custLinFactNeighborX="-2157" custLinFactNeighborY="-2327">
        <dgm:presLayoutVars>
          <dgm:chPref val="3"/>
        </dgm:presLayoutVars>
      </dgm:prSet>
      <dgm:spPr/>
    </dgm:pt>
    <dgm:pt modelId="{DA03C4C4-1D2C-4483-B5FE-3F9C851EE487}" type="pres">
      <dgm:prSet presAssocID="{EE8AC057-B3A2-4D59-911F-5BF1E19D68F8}" presName="hierChild2" presStyleCnt="0"/>
      <dgm:spPr/>
    </dgm:pt>
    <dgm:pt modelId="{79ED3EB9-9615-4070-9FA4-4B62564AFC65}" type="pres">
      <dgm:prSet presAssocID="{1AB29518-EB92-4EF2-98E0-4B127A6FFBB7}" presName="Name10" presStyleLbl="parChTrans1D2" presStyleIdx="0" presStyleCnt="2"/>
      <dgm:spPr/>
    </dgm:pt>
    <dgm:pt modelId="{E8AFC279-D903-4065-8496-86E9D87CBA01}" type="pres">
      <dgm:prSet presAssocID="{F9A549EC-3988-4698-A5CC-ACDE3F435C59}" presName="hierRoot2" presStyleCnt="0"/>
      <dgm:spPr/>
    </dgm:pt>
    <dgm:pt modelId="{2CE53B42-D1A0-43E0-9EF7-745167846F43}" type="pres">
      <dgm:prSet presAssocID="{F9A549EC-3988-4698-A5CC-ACDE3F435C59}" presName="composite2" presStyleCnt="0"/>
      <dgm:spPr/>
    </dgm:pt>
    <dgm:pt modelId="{90E4AF95-5119-494E-921B-A323EC5FC328}" type="pres">
      <dgm:prSet presAssocID="{F9A549EC-3988-4698-A5CC-ACDE3F435C59}" presName="background2" presStyleLbl="node2" presStyleIdx="0" presStyleCnt="2"/>
      <dgm:spPr/>
    </dgm:pt>
    <dgm:pt modelId="{A27CE5A1-A00F-4DB8-84E4-30C6A49472CB}" type="pres">
      <dgm:prSet presAssocID="{F9A549EC-3988-4698-A5CC-ACDE3F435C59}" presName="text2" presStyleLbl="fgAcc2" presStyleIdx="0" presStyleCnt="2">
        <dgm:presLayoutVars>
          <dgm:chPref val="3"/>
        </dgm:presLayoutVars>
      </dgm:prSet>
      <dgm:spPr/>
    </dgm:pt>
    <dgm:pt modelId="{BCCF637D-E01E-493A-9A86-E7D2D63D6E39}" type="pres">
      <dgm:prSet presAssocID="{F9A549EC-3988-4698-A5CC-ACDE3F435C59}" presName="hierChild3" presStyleCnt="0"/>
      <dgm:spPr/>
    </dgm:pt>
    <dgm:pt modelId="{277E627C-D782-4534-B571-DF8A3804DAAE}" type="pres">
      <dgm:prSet presAssocID="{02CC6581-C16B-4013-AE3C-359C3ACE81A8}" presName="Name17" presStyleLbl="parChTrans1D3" presStyleIdx="0" presStyleCnt="4"/>
      <dgm:spPr/>
    </dgm:pt>
    <dgm:pt modelId="{0CFE9ABD-A5FD-4487-A9A8-35565549F1B3}" type="pres">
      <dgm:prSet presAssocID="{02EACC10-7668-4091-9F5E-E567A39BD191}" presName="hierRoot3" presStyleCnt="0"/>
      <dgm:spPr/>
    </dgm:pt>
    <dgm:pt modelId="{B8CC2A9A-0845-45D3-8303-19C985B092A3}" type="pres">
      <dgm:prSet presAssocID="{02EACC10-7668-4091-9F5E-E567A39BD191}" presName="composite3" presStyleCnt="0"/>
      <dgm:spPr/>
    </dgm:pt>
    <dgm:pt modelId="{776BA694-A991-49A0-A219-4D23B21AF364}" type="pres">
      <dgm:prSet presAssocID="{02EACC10-7668-4091-9F5E-E567A39BD191}" presName="background3" presStyleLbl="node3" presStyleIdx="0" presStyleCnt="4"/>
      <dgm:spPr/>
    </dgm:pt>
    <dgm:pt modelId="{A348EFB3-983C-4A6C-824D-EDA24906B543}" type="pres">
      <dgm:prSet presAssocID="{02EACC10-7668-4091-9F5E-E567A39BD191}" presName="text3" presStyleLbl="fgAcc3" presStyleIdx="0" presStyleCnt="4">
        <dgm:presLayoutVars>
          <dgm:chPref val="3"/>
        </dgm:presLayoutVars>
      </dgm:prSet>
      <dgm:spPr/>
    </dgm:pt>
    <dgm:pt modelId="{5CF6FF14-5E9F-4BED-B01F-29AA3BA94FBA}" type="pres">
      <dgm:prSet presAssocID="{02EACC10-7668-4091-9F5E-E567A39BD191}" presName="hierChild4" presStyleCnt="0"/>
      <dgm:spPr/>
    </dgm:pt>
    <dgm:pt modelId="{92DB6256-94C9-4F72-AD64-91DCE4AA3255}" type="pres">
      <dgm:prSet presAssocID="{445D7EE5-CB1D-430D-94C7-24DE6B1A3793}" presName="Name23" presStyleLbl="parChTrans1D4" presStyleIdx="0" presStyleCnt="7"/>
      <dgm:spPr/>
    </dgm:pt>
    <dgm:pt modelId="{A1287EB9-18FF-4B10-B5D3-A581F8DB3ACA}" type="pres">
      <dgm:prSet presAssocID="{79718DF6-BAB7-47F7-B733-D95F4CF21479}" presName="hierRoot4" presStyleCnt="0"/>
      <dgm:spPr/>
    </dgm:pt>
    <dgm:pt modelId="{72003522-A963-4144-8F59-361D4F33C62F}" type="pres">
      <dgm:prSet presAssocID="{79718DF6-BAB7-47F7-B733-D95F4CF21479}" presName="composite4" presStyleCnt="0"/>
      <dgm:spPr/>
    </dgm:pt>
    <dgm:pt modelId="{B216EE26-C16B-4974-B363-E769D5E65EC4}" type="pres">
      <dgm:prSet presAssocID="{79718DF6-BAB7-47F7-B733-D95F4CF21479}" presName="background4" presStyleLbl="node4" presStyleIdx="0" presStyleCnt="7"/>
      <dgm:spPr/>
    </dgm:pt>
    <dgm:pt modelId="{AB963EBC-631F-496D-80F9-4D4E664C5D94}" type="pres">
      <dgm:prSet presAssocID="{79718DF6-BAB7-47F7-B733-D95F4CF21479}" presName="text4" presStyleLbl="fgAcc4" presStyleIdx="0" presStyleCnt="7">
        <dgm:presLayoutVars>
          <dgm:chPref val="3"/>
        </dgm:presLayoutVars>
      </dgm:prSet>
      <dgm:spPr/>
    </dgm:pt>
    <dgm:pt modelId="{A30A4ED7-7140-4EE9-95F0-5CE43F27CFDF}" type="pres">
      <dgm:prSet presAssocID="{79718DF6-BAB7-47F7-B733-D95F4CF21479}" presName="hierChild5" presStyleCnt="0"/>
      <dgm:spPr/>
    </dgm:pt>
    <dgm:pt modelId="{95A2BBCC-0333-4D19-9327-8502D6F3A60B}" type="pres">
      <dgm:prSet presAssocID="{E979EDA6-3976-4522-8406-52B49A3DDE2F}" presName="Name23" presStyleLbl="parChTrans1D4" presStyleIdx="1" presStyleCnt="7"/>
      <dgm:spPr/>
    </dgm:pt>
    <dgm:pt modelId="{D78C3CF7-9405-4C53-9D53-D72AF313F292}" type="pres">
      <dgm:prSet presAssocID="{0C6C7B60-88F1-44E9-919F-CD481EEAD15E}" presName="hierRoot4" presStyleCnt="0"/>
      <dgm:spPr/>
    </dgm:pt>
    <dgm:pt modelId="{6A84C80F-B59A-4789-8EF6-623B63B2DA20}" type="pres">
      <dgm:prSet presAssocID="{0C6C7B60-88F1-44E9-919F-CD481EEAD15E}" presName="composite4" presStyleCnt="0"/>
      <dgm:spPr/>
    </dgm:pt>
    <dgm:pt modelId="{E9E70DA8-6A8F-4FAC-8BB2-104F21F325AD}" type="pres">
      <dgm:prSet presAssocID="{0C6C7B60-88F1-44E9-919F-CD481EEAD15E}" presName="background4" presStyleLbl="node4" presStyleIdx="1" presStyleCnt="7"/>
      <dgm:spPr/>
    </dgm:pt>
    <dgm:pt modelId="{857194A6-EE99-4406-A372-5C5A1DF49D7B}" type="pres">
      <dgm:prSet presAssocID="{0C6C7B60-88F1-44E9-919F-CD481EEAD15E}" presName="text4" presStyleLbl="fgAcc4" presStyleIdx="1" presStyleCnt="7">
        <dgm:presLayoutVars>
          <dgm:chPref val="3"/>
        </dgm:presLayoutVars>
      </dgm:prSet>
      <dgm:spPr/>
    </dgm:pt>
    <dgm:pt modelId="{6E091836-68C6-454F-BC55-AD7C61C16164}" type="pres">
      <dgm:prSet presAssocID="{0C6C7B60-88F1-44E9-919F-CD481EEAD15E}" presName="hierChild5" presStyleCnt="0"/>
      <dgm:spPr/>
    </dgm:pt>
    <dgm:pt modelId="{A21D80E5-E990-45B5-B41B-8B65CEEB54BA}" type="pres">
      <dgm:prSet presAssocID="{1FC5BC5E-94F5-4EA7-A6F0-6481E776286C}" presName="Name23" presStyleLbl="parChTrans1D4" presStyleIdx="2" presStyleCnt="7"/>
      <dgm:spPr/>
    </dgm:pt>
    <dgm:pt modelId="{0EC6EFC3-9E52-4D3B-9D68-C603663A42A3}" type="pres">
      <dgm:prSet presAssocID="{DE5B7D24-7297-41E4-B676-B03EFAF21314}" presName="hierRoot4" presStyleCnt="0"/>
      <dgm:spPr/>
    </dgm:pt>
    <dgm:pt modelId="{7B077406-0C4F-4E70-93D9-F5C86C0AB14A}" type="pres">
      <dgm:prSet presAssocID="{DE5B7D24-7297-41E4-B676-B03EFAF21314}" presName="composite4" presStyleCnt="0"/>
      <dgm:spPr/>
    </dgm:pt>
    <dgm:pt modelId="{1FFB2571-8D2C-4AE6-91A1-50FB95563B55}" type="pres">
      <dgm:prSet presAssocID="{DE5B7D24-7297-41E4-B676-B03EFAF21314}" presName="background4" presStyleLbl="node4" presStyleIdx="2" presStyleCnt="7"/>
      <dgm:spPr/>
    </dgm:pt>
    <dgm:pt modelId="{FAFE6B20-1338-4215-A600-4BAC16D21B51}" type="pres">
      <dgm:prSet presAssocID="{DE5B7D24-7297-41E4-B676-B03EFAF21314}" presName="text4" presStyleLbl="fgAcc4" presStyleIdx="2" presStyleCnt="7">
        <dgm:presLayoutVars>
          <dgm:chPref val="3"/>
        </dgm:presLayoutVars>
      </dgm:prSet>
      <dgm:spPr/>
    </dgm:pt>
    <dgm:pt modelId="{BA99C4E3-5010-4B63-AFE2-EC6B6EE33ABC}" type="pres">
      <dgm:prSet presAssocID="{DE5B7D24-7297-41E4-B676-B03EFAF21314}" presName="hierChild5" presStyleCnt="0"/>
      <dgm:spPr/>
    </dgm:pt>
    <dgm:pt modelId="{15C3C10A-E36D-4D14-B4DD-56F8A1308C98}" type="pres">
      <dgm:prSet presAssocID="{6B629AC3-F9A9-4D64-8BFD-ADD8EBB1B45F}" presName="Name17" presStyleLbl="parChTrans1D3" presStyleIdx="1" presStyleCnt="4"/>
      <dgm:spPr/>
    </dgm:pt>
    <dgm:pt modelId="{C459784F-A39A-4242-AF75-6141308F11AA}" type="pres">
      <dgm:prSet presAssocID="{97C0DCCB-20AF-4080-9F17-153E6E56C73C}" presName="hierRoot3" presStyleCnt="0"/>
      <dgm:spPr/>
    </dgm:pt>
    <dgm:pt modelId="{7941608B-67CD-4E61-A814-DE37086CCC19}" type="pres">
      <dgm:prSet presAssocID="{97C0DCCB-20AF-4080-9F17-153E6E56C73C}" presName="composite3" presStyleCnt="0"/>
      <dgm:spPr/>
    </dgm:pt>
    <dgm:pt modelId="{01F725FD-DD46-4602-A553-3E59BA942A1B}" type="pres">
      <dgm:prSet presAssocID="{97C0DCCB-20AF-4080-9F17-153E6E56C73C}" presName="background3" presStyleLbl="node3" presStyleIdx="1" presStyleCnt="4"/>
      <dgm:spPr/>
    </dgm:pt>
    <dgm:pt modelId="{2986CBE1-F310-4474-AD2C-72BE8C53F963}" type="pres">
      <dgm:prSet presAssocID="{97C0DCCB-20AF-4080-9F17-153E6E56C73C}" presName="text3" presStyleLbl="fgAcc3" presStyleIdx="1" presStyleCnt="4">
        <dgm:presLayoutVars>
          <dgm:chPref val="3"/>
        </dgm:presLayoutVars>
      </dgm:prSet>
      <dgm:spPr/>
    </dgm:pt>
    <dgm:pt modelId="{A79AB09E-434D-49D9-B64E-D720A6F87F0E}" type="pres">
      <dgm:prSet presAssocID="{97C0DCCB-20AF-4080-9F17-153E6E56C73C}" presName="hierChild4" presStyleCnt="0"/>
      <dgm:spPr/>
    </dgm:pt>
    <dgm:pt modelId="{8D15B4FB-4D98-4CA5-800A-B48201FC10F0}" type="pres">
      <dgm:prSet presAssocID="{E1175944-F810-4007-A463-5DAC0371DDA4}" presName="Name23" presStyleLbl="parChTrans1D4" presStyleIdx="3" presStyleCnt="7"/>
      <dgm:spPr/>
    </dgm:pt>
    <dgm:pt modelId="{0BE96062-1759-4F51-AAFA-8A7A9B1AE3BB}" type="pres">
      <dgm:prSet presAssocID="{A2CFE017-1DB4-486C-B1CB-6F3AABA76206}" presName="hierRoot4" presStyleCnt="0"/>
      <dgm:spPr/>
    </dgm:pt>
    <dgm:pt modelId="{B81D2AB9-01D0-42E1-8FBE-058891F4AFAD}" type="pres">
      <dgm:prSet presAssocID="{A2CFE017-1DB4-486C-B1CB-6F3AABA76206}" presName="composite4" presStyleCnt="0"/>
      <dgm:spPr/>
    </dgm:pt>
    <dgm:pt modelId="{7A5B10B2-3B01-4401-A07E-A1F6D64DBD25}" type="pres">
      <dgm:prSet presAssocID="{A2CFE017-1DB4-486C-B1CB-6F3AABA76206}" presName="background4" presStyleLbl="node4" presStyleIdx="3" presStyleCnt="7"/>
      <dgm:spPr/>
    </dgm:pt>
    <dgm:pt modelId="{7AAAC2D6-15A5-4DEB-A9EE-99130130240F}" type="pres">
      <dgm:prSet presAssocID="{A2CFE017-1DB4-486C-B1CB-6F3AABA76206}" presName="text4" presStyleLbl="fgAcc4" presStyleIdx="3" presStyleCnt="7">
        <dgm:presLayoutVars>
          <dgm:chPref val="3"/>
        </dgm:presLayoutVars>
      </dgm:prSet>
      <dgm:spPr/>
    </dgm:pt>
    <dgm:pt modelId="{550BD5D6-4040-40CD-A9D7-CCA69007C181}" type="pres">
      <dgm:prSet presAssocID="{A2CFE017-1DB4-486C-B1CB-6F3AABA76206}" presName="hierChild5" presStyleCnt="0"/>
      <dgm:spPr/>
    </dgm:pt>
    <dgm:pt modelId="{1584A971-A212-4301-B256-B69F91610A80}" type="pres">
      <dgm:prSet presAssocID="{A6B7E59B-2B93-4CA7-A0E2-F0EA995ED622}" presName="Name10" presStyleLbl="parChTrans1D2" presStyleIdx="1" presStyleCnt="2"/>
      <dgm:spPr/>
    </dgm:pt>
    <dgm:pt modelId="{39231817-2BDC-471A-84B3-918A17248525}" type="pres">
      <dgm:prSet presAssocID="{75E7A099-1910-4DEC-80E8-C5096E56D4E3}" presName="hierRoot2" presStyleCnt="0"/>
      <dgm:spPr/>
    </dgm:pt>
    <dgm:pt modelId="{7879BD7B-26F0-404E-BD56-0F001C915210}" type="pres">
      <dgm:prSet presAssocID="{75E7A099-1910-4DEC-80E8-C5096E56D4E3}" presName="composite2" presStyleCnt="0"/>
      <dgm:spPr/>
    </dgm:pt>
    <dgm:pt modelId="{7EF720DA-F0F3-4E4D-98CF-EA21832266B4}" type="pres">
      <dgm:prSet presAssocID="{75E7A099-1910-4DEC-80E8-C5096E56D4E3}" presName="background2" presStyleLbl="node2" presStyleIdx="1" presStyleCnt="2"/>
      <dgm:spPr/>
    </dgm:pt>
    <dgm:pt modelId="{50108973-B701-4CD7-86D0-03D804C48708}" type="pres">
      <dgm:prSet presAssocID="{75E7A099-1910-4DEC-80E8-C5096E56D4E3}" presName="text2" presStyleLbl="fgAcc2" presStyleIdx="1" presStyleCnt="2">
        <dgm:presLayoutVars>
          <dgm:chPref val="3"/>
        </dgm:presLayoutVars>
      </dgm:prSet>
      <dgm:spPr/>
    </dgm:pt>
    <dgm:pt modelId="{15BC550B-6AB3-4515-A847-34661DB66F91}" type="pres">
      <dgm:prSet presAssocID="{75E7A099-1910-4DEC-80E8-C5096E56D4E3}" presName="hierChild3" presStyleCnt="0"/>
      <dgm:spPr/>
    </dgm:pt>
    <dgm:pt modelId="{19E9FF6E-218B-4BA4-A6A5-1B9EFDB7C537}" type="pres">
      <dgm:prSet presAssocID="{36F4529A-ACE3-406B-887E-3D6F32B4C3AD}" presName="Name17" presStyleLbl="parChTrans1D3" presStyleIdx="2" presStyleCnt="4"/>
      <dgm:spPr/>
    </dgm:pt>
    <dgm:pt modelId="{07855F9D-7DEA-4A3F-BC02-29144E3E6069}" type="pres">
      <dgm:prSet presAssocID="{F0A4A154-EC8A-4034-86A6-475B81FB55C6}" presName="hierRoot3" presStyleCnt="0"/>
      <dgm:spPr/>
    </dgm:pt>
    <dgm:pt modelId="{838C15E7-DF41-4F17-83A0-5BAADC6542B7}" type="pres">
      <dgm:prSet presAssocID="{F0A4A154-EC8A-4034-86A6-475B81FB55C6}" presName="composite3" presStyleCnt="0"/>
      <dgm:spPr/>
    </dgm:pt>
    <dgm:pt modelId="{1483E325-C6E7-4B4C-8B32-96F42FE65D37}" type="pres">
      <dgm:prSet presAssocID="{F0A4A154-EC8A-4034-86A6-475B81FB55C6}" presName="background3" presStyleLbl="node3" presStyleIdx="2" presStyleCnt="4"/>
      <dgm:spPr/>
    </dgm:pt>
    <dgm:pt modelId="{8334C5C9-BAD8-4863-9887-201B18C157AC}" type="pres">
      <dgm:prSet presAssocID="{F0A4A154-EC8A-4034-86A6-475B81FB55C6}" presName="text3" presStyleLbl="fgAcc3" presStyleIdx="2" presStyleCnt="4">
        <dgm:presLayoutVars>
          <dgm:chPref val="3"/>
        </dgm:presLayoutVars>
      </dgm:prSet>
      <dgm:spPr/>
    </dgm:pt>
    <dgm:pt modelId="{8195B873-C26B-4C1E-B9FC-7FE7490C8E95}" type="pres">
      <dgm:prSet presAssocID="{F0A4A154-EC8A-4034-86A6-475B81FB55C6}" presName="hierChild4" presStyleCnt="0"/>
      <dgm:spPr/>
    </dgm:pt>
    <dgm:pt modelId="{CAA156DF-E6AD-4A64-8598-4AF3E9AA7A50}" type="pres">
      <dgm:prSet presAssocID="{7510DF99-621B-48FC-A344-D397F5904F42}" presName="Name23" presStyleLbl="parChTrans1D4" presStyleIdx="4" presStyleCnt="7"/>
      <dgm:spPr/>
    </dgm:pt>
    <dgm:pt modelId="{B857EA82-E3C0-46F3-8812-ED8833711545}" type="pres">
      <dgm:prSet presAssocID="{7F822D36-4774-4ABE-9A66-36E90288CECD}" presName="hierRoot4" presStyleCnt="0"/>
      <dgm:spPr/>
    </dgm:pt>
    <dgm:pt modelId="{8450FF05-A60F-4822-917D-26230BDF1E82}" type="pres">
      <dgm:prSet presAssocID="{7F822D36-4774-4ABE-9A66-36E90288CECD}" presName="composite4" presStyleCnt="0"/>
      <dgm:spPr/>
    </dgm:pt>
    <dgm:pt modelId="{8C69DA68-E357-418B-8F15-24864AFA750A}" type="pres">
      <dgm:prSet presAssocID="{7F822D36-4774-4ABE-9A66-36E90288CECD}" presName="background4" presStyleLbl="node4" presStyleIdx="4" presStyleCnt="7"/>
      <dgm:spPr/>
    </dgm:pt>
    <dgm:pt modelId="{61895DA7-DDE9-4F2B-B213-A4F58300300D}" type="pres">
      <dgm:prSet presAssocID="{7F822D36-4774-4ABE-9A66-36E90288CECD}" presName="text4" presStyleLbl="fgAcc4" presStyleIdx="4" presStyleCnt="7">
        <dgm:presLayoutVars>
          <dgm:chPref val="3"/>
        </dgm:presLayoutVars>
      </dgm:prSet>
      <dgm:spPr/>
    </dgm:pt>
    <dgm:pt modelId="{1895901A-7AC0-4921-86C5-DC37AA939DC4}" type="pres">
      <dgm:prSet presAssocID="{7F822D36-4774-4ABE-9A66-36E90288CECD}" presName="hierChild5" presStyleCnt="0"/>
      <dgm:spPr/>
    </dgm:pt>
    <dgm:pt modelId="{9946E5FF-ABE1-48DD-965D-D63EC030F6E5}" type="pres">
      <dgm:prSet presAssocID="{D821D88B-39CA-410C-B26F-BF7240207D16}" presName="Name23" presStyleLbl="parChTrans1D4" presStyleIdx="5" presStyleCnt="7"/>
      <dgm:spPr/>
    </dgm:pt>
    <dgm:pt modelId="{FFE574F9-A8C1-4AFF-92DC-34C83BD604C3}" type="pres">
      <dgm:prSet presAssocID="{E8770B9B-E37F-4E51-AF50-807AABE01025}" presName="hierRoot4" presStyleCnt="0"/>
      <dgm:spPr/>
    </dgm:pt>
    <dgm:pt modelId="{7BF37E7F-33F2-4042-B4E1-5CE9FCDA90CB}" type="pres">
      <dgm:prSet presAssocID="{E8770B9B-E37F-4E51-AF50-807AABE01025}" presName="composite4" presStyleCnt="0"/>
      <dgm:spPr/>
    </dgm:pt>
    <dgm:pt modelId="{4B6FDF83-0131-4BA7-B06C-62649FBCCC69}" type="pres">
      <dgm:prSet presAssocID="{E8770B9B-E37F-4E51-AF50-807AABE01025}" presName="background4" presStyleLbl="node4" presStyleIdx="5" presStyleCnt="7"/>
      <dgm:spPr/>
    </dgm:pt>
    <dgm:pt modelId="{3B842110-47C3-4EE0-B3B4-ADF3201AEFC1}" type="pres">
      <dgm:prSet presAssocID="{E8770B9B-E37F-4E51-AF50-807AABE01025}" presName="text4" presStyleLbl="fgAcc4" presStyleIdx="5" presStyleCnt="7">
        <dgm:presLayoutVars>
          <dgm:chPref val="3"/>
        </dgm:presLayoutVars>
      </dgm:prSet>
      <dgm:spPr/>
    </dgm:pt>
    <dgm:pt modelId="{48591603-EE2D-4DD8-B87D-6AB848873057}" type="pres">
      <dgm:prSet presAssocID="{E8770B9B-E37F-4E51-AF50-807AABE01025}" presName="hierChild5" presStyleCnt="0"/>
      <dgm:spPr/>
    </dgm:pt>
    <dgm:pt modelId="{ED133861-3F4F-4ED8-B19B-A492CB7F5BCC}" type="pres">
      <dgm:prSet presAssocID="{6579C6AB-175F-4403-9D2A-D0703A1938A4}" presName="Name17" presStyleLbl="parChTrans1D3" presStyleIdx="3" presStyleCnt="4"/>
      <dgm:spPr/>
    </dgm:pt>
    <dgm:pt modelId="{44A65B4A-9F3C-44CC-8539-A784D0C055CB}" type="pres">
      <dgm:prSet presAssocID="{DD19EF1E-D5F8-4B7C-92EC-00BAA3A7C1CC}" presName="hierRoot3" presStyleCnt="0"/>
      <dgm:spPr/>
    </dgm:pt>
    <dgm:pt modelId="{3529246B-2DEF-4E57-9C17-A24905BCDDDD}" type="pres">
      <dgm:prSet presAssocID="{DD19EF1E-D5F8-4B7C-92EC-00BAA3A7C1CC}" presName="composite3" presStyleCnt="0"/>
      <dgm:spPr/>
    </dgm:pt>
    <dgm:pt modelId="{D09BD99C-243C-417E-A162-9BE3E7CE0955}" type="pres">
      <dgm:prSet presAssocID="{DD19EF1E-D5F8-4B7C-92EC-00BAA3A7C1CC}" presName="background3" presStyleLbl="node3" presStyleIdx="3" presStyleCnt="4"/>
      <dgm:spPr/>
    </dgm:pt>
    <dgm:pt modelId="{73EB7160-5843-42BD-AADA-57033B3846D1}" type="pres">
      <dgm:prSet presAssocID="{DD19EF1E-D5F8-4B7C-92EC-00BAA3A7C1CC}" presName="text3" presStyleLbl="fgAcc3" presStyleIdx="3" presStyleCnt="4">
        <dgm:presLayoutVars>
          <dgm:chPref val="3"/>
        </dgm:presLayoutVars>
      </dgm:prSet>
      <dgm:spPr/>
    </dgm:pt>
    <dgm:pt modelId="{A4040339-E19F-49CC-AA27-FF51EDC44CF0}" type="pres">
      <dgm:prSet presAssocID="{DD19EF1E-D5F8-4B7C-92EC-00BAA3A7C1CC}" presName="hierChild4" presStyleCnt="0"/>
      <dgm:spPr/>
    </dgm:pt>
    <dgm:pt modelId="{5FB2D2E6-A02E-47E6-BD01-4BF30F777327}" type="pres">
      <dgm:prSet presAssocID="{377F721D-FD39-4F2F-9528-E747B2DFB893}" presName="Name23" presStyleLbl="parChTrans1D4" presStyleIdx="6" presStyleCnt="7"/>
      <dgm:spPr/>
    </dgm:pt>
    <dgm:pt modelId="{EC968B4E-1645-4DAF-B55A-7027CC39F86F}" type="pres">
      <dgm:prSet presAssocID="{B51499DE-6321-424A-8448-656A6AA4150D}" presName="hierRoot4" presStyleCnt="0"/>
      <dgm:spPr/>
    </dgm:pt>
    <dgm:pt modelId="{52B5AD07-1DD7-4B12-81ED-F89D6C79AFE4}" type="pres">
      <dgm:prSet presAssocID="{B51499DE-6321-424A-8448-656A6AA4150D}" presName="composite4" presStyleCnt="0"/>
      <dgm:spPr/>
    </dgm:pt>
    <dgm:pt modelId="{33B8C982-2FA5-4137-9161-1F72E732BACE}" type="pres">
      <dgm:prSet presAssocID="{B51499DE-6321-424A-8448-656A6AA4150D}" presName="background4" presStyleLbl="node4" presStyleIdx="6" presStyleCnt="7"/>
      <dgm:spPr/>
    </dgm:pt>
    <dgm:pt modelId="{DCC59815-D8EB-428B-96D2-089A2C0E07FE}" type="pres">
      <dgm:prSet presAssocID="{B51499DE-6321-424A-8448-656A6AA4150D}" presName="text4" presStyleLbl="fgAcc4" presStyleIdx="6" presStyleCnt="7">
        <dgm:presLayoutVars>
          <dgm:chPref val="3"/>
        </dgm:presLayoutVars>
      </dgm:prSet>
      <dgm:spPr/>
    </dgm:pt>
    <dgm:pt modelId="{6C20E967-C972-4847-8889-1E9BA8EBA99D}" type="pres">
      <dgm:prSet presAssocID="{B51499DE-6321-424A-8448-656A6AA4150D}" presName="hierChild5" presStyleCnt="0"/>
      <dgm:spPr/>
    </dgm:pt>
  </dgm:ptLst>
  <dgm:cxnLst>
    <dgm:cxn modelId="{118FCE0F-D5F7-4C08-BBED-5FB412AE308C}" type="presOf" srcId="{79718DF6-BAB7-47F7-B733-D95F4CF21479}" destId="{AB963EBC-631F-496D-80F9-4D4E664C5D94}" srcOrd="0" destOrd="0" presId="urn:microsoft.com/office/officeart/2005/8/layout/hierarchy1"/>
    <dgm:cxn modelId="{07AE9D10-7B94-4032-A092-1E786F3E82D8}" type="presOf" srcId="{1FC5BC5E-94F5-4EA7-A6F0-6481E776286C}" destId="{A21D80E5-E990-45B5-B41B-8B65CEEB54BA}" srcOrd="0" destOrd="0" presId="urn:microsoft.com/office/officeart/2005/8/layout/hierarchy1"/>
    <dgm:cxn modelId="{899C8013-7107-456B-AE60-CF36A91D2407}" type="presOf" srcId="{EE8AC057-B3A2-4D59-911F-5BF1E19D68F8}" destId="{53AE7053-AB4D-45B7-ADA7-E09061727875}" srcOrd="0" destOrd="0" presId="urn:microsoft.com/office/officeart/2005/8/layout/hierarchy1"/>
    <dgm:cxn modelId="{B4E52F1A-070D-4122-9259-A547EBBDA345}" type="presOf" srcId="{02CC6581-C16B-4013-AE3C-359C3ACE81A8}" destId="{277E627C-D782-4534-B571-DF8A3804DAAE}" srcOrd="0" destOrd="0" presId="urn:microsoft.com/office/officeart/2005/8/layout/hierarchy1"/>
    <dgm:cxn modelId="{0151831C-096D-43CD-B8C3-83F7CEA77327}" type="presOf" srcId="{02EACC10-7668-4091-9F5E-E567A39BD191}" destId="{A348EFB3-983C-4A6C-824D-EDA24906B543}" srcOrd="0" destOrd="0" presId="urn:microsoft.com/office/officeart/2005/8/layout/hierarchy1"/>
    <dgm:cxn modelId="{DEF47C36-F643-4BFB-BE9C-39714DE43B3A}" type="presOf" srcId="{A2CFE017-1DB4-486C-B1CB-6F3AABA76206}" destId="{7AAAC2D6-15A5-4DEB-A9EE-99130130240F}" srcOrd="0" destOrd="0" presId="urn:microsoft.com/office/officeart/2005/8/layout/hierarchy1"/>
    <dgm:cxn modelId="{8006553C-685A-42C7-A753-11801E8C6BCD}" srcId="{F9A549EC-3988-4698-A5CC-ACDE3F435C59}" destId="{02EACC10-7668-4091-9F5E-E567A39BD191}" srcOrd="0" destOrd="0" parTransId="{02CC6581-C16B-4013-AE3C-359C3ACE81A8}" sibTransId="{D1AF227E-AF74-4670-B329-4FB19F6D7115}"/>
    <dgm:cxn modelId="{E505B43E-43F1-4353-A39A-DC11B50FB680}" type="presOf" srcId="{6B629AC3-F9A9-4D64-8BFD-ADD8EBB1B45F}" destId="{15C3C10A-E36D-4D14-B4DD-56F8A1308C98}" srcOrd="0" destOrd="0" presId="urn:microsoft.com/office/officeart/2005/8/layout/hierarchy1"/>
    <dgm:cxn modelId="{68B51043-BFC8-4B79-A5E9-4A28BAD7E272}" type="presOf" srcId="{A6B7E59B-2B93-4CA7-A0E2-F0EA995ED622}" destId="{1584A971-A212-4301-B256-B69F91610A80}" srcOrd="0" destOrd="0" presId="urn:microsoft.com/office/officeart/2005/8/layout/hierarchy1"/>
    <dgm:cxn modelId="{1F5D2D65-B8D8-4671-A9F7-AAFD9203E5C2}" type="presOf" srcId="{7B2F1520-22E6-490A-8F80-1AC319EC0997}" destId="{021664C0-4CCB-425C-A50E-ED9A2E8FBBBD}" srcOrd="0" destOrd="0" presId="urn:microsoft.com/office/officeart/2005/8/layout/hierarchy1"/>
    <dgm:cxn modelId="{E726DF66-C523-4898-B20E-818757B538E6}" type="presOf" srcId="{D821D88B-39CA-410C-B26F-BF7240207D16}" destId="{9946E5FF-ABE1-48DD-965D-D63EC030F6E5}" srcOrd="0" destOrd="0" presId="urn:microsoft.com/office/officeart/2005/8/layout/hierarchy1"/>
    <dgm:cxn modelId="{E0FB8769-4050-47F9-9F67-992477C3B766}" type="presOf" srcId="{DE5B7D24-7297-41E4-B676-B03EFAF21314}" destId="{FAFE6B20-1338-4215-A600-4BAC16D21B51}" srcOrd="0" destOrd="0" presId="urn:microsoft.com/office/officeart/2005/8/layout/hierarchy1"/>
    <dgm:cxn modelId="{879B816C-7A07-4A58-828F-5C093FCBA205}" srcId="{02EACC10-7668-4091-9F5E-E567A39BD191}" destId="{DE5B7D24-7297-41E4-B676-B03EFAF21314}" srcOrd="2" destOrd="0" parTransId="{1FC5BC5E-94F5-4EA7-A6F0-6481E776286C}" sibTransId="{E1036A4E-37FB-45BB-89BD-0CB785171BCB}"/>
    <dgm:cxn modelId="{A051006F-0C51-466F-987A-33314C5639DA}" type="presOf" srcId="{445D7EE5-CB1D-430D-94C7-24DE6B1A3793}" destId="{92DB6256-94C9-4F72-AD64-91DCE4AA3255}" srcOrd="0" destOrd="0" presId="urn:microsoft.com/office/officeart/2005/8/layout/hierarchy1"/>
    <dgm:cxn modelId="{2BD6F155-8285-4B44-B1FC-38D328B7DCBC}" type="presOf" srcId="{7510DF99-621B-48FC-A344-D397F5904F42}" destId="{CAA156DF-E6AD-4A64-8598-4AF3E9AA7A50}" srcOrd="0" destOrd="0" presId="urn:microsoft.com/office/officeart/2005/8/layout/hierarchy1"/>
    <dgm:cxn modelId="{3524BF59-3F61-47AA-81B7-C8D0B32366EF}" type="presOf" srcId="{F0A4A154-EC8A-4034-86A6-475B81FB55C6}" destId="{8334C5C9-BAD8-4863-9887-201B18C157AC}" srcOrd="0" destOrd="0" presId="urn:microsoft.com/office/officeart/2005/8/layout/hierarchy1"/>
    <dgm:cxn modelId="{5394737B-B4E2-4279-82DC-6D64AE313B20}" srcId="{EE8AC057-B3A2-4D59-911F-5BF1E19D68F8}" destId="{F9A549EC-3988-4698-A5CC-ACDE3F435C59}" srcOrd="0" destOrd="0" parTransId="{1AB29518-EB92-4EF2-98E0-4B127A6FFBB7}" sibTransId="{6284FF37-1095-4088-9570-870F4636DB7D}"/>
    <dgm:cxn modelId="{08D51B85-66F8-4792-9924-44C8708AE58F}" type="presOf" srcId="{6579C6AB-175F-4403-9D2A-D0703A1938A4}" destId="{ED133861-3F4F-4ED8-B19B-A492CB7F5BCC}" srcOrd="0" destOrd="0" presId="urn:microsoft.com/office/officeart/2005/8/layout/hierarchy1"/>
    <dgm:cxn modelId="{EA466C88-243D-40B4-B492-44C6686AC535}" srcId="{75E7A099-1910-4DEC-80E8-C5096E56D4E3}" destId="{F0A4A154-EC8A-4034-86A6-475B81FB55C6}" srcOrd="0" destOrd="0" parTransId="{36F4529A-ACE3-406B-887E-3D6F32B4C3AD}" sibTransId="{55628452-2C0A-4AF6-AEAE-7B2A3829D6FA}"/>
    <dgm:cxn modelId="{712B2D8C-30EF-48F5-A4B6-F08BC57B85F0}" srcId="{02EACC10-7668-4091-9F5E-E567A39BD191}" destId="{79718DF6-BAB7-47F7-B733-D95F4CF21479}" srcOrd="0" destOrd="0" parTransId="{445D7EE5-CB1D-430D-94C7-24DE6B1A3793}" sibTransId="{7BB84841-A3A6-4507-87F0-2DACD8128BCC}"/>
    <dgm:cxn modelId="{A0BD68A2-04B8-4913-A7BB-38A2D8B2B9EF}" type="presOf" srcId="{E1175944-F810-4007-A463-5DAC0371DDA4}" destId="{8D15B4FB-4D98-4CA5-800A-B48201FC10F0}" srcOrd="0" destOrd="0" presId="urn:microsoft.com/office/officeart/2005/8/layout/hierarchy1"/>
    <dgm:cxn modelId="{BAFD58A4-74DC-456F-8627-D331CC031D56}" type="presOf" srcId="{377F721D-FD39-4F2F-9528-E747B2DFB893}" destId="{5FB2D2E6-A02E-47E6-BD01-4BF30F777327}" srcOrd="0" destOrd="0" presId="urn:microsoft.com/office/officeart/2005/8/layout/hierarchy1"/>
    <dgm:cxn modelId="{EC1F94A5-8887-4476-AE60-B9A0693BBDD9}" type="presOf" srcId="{E979EDA6-3976-4522-8406-52B49A3DDE2F}" destId="{95A2BBCC-0333-4D19-9327-8502D6F3A60B}" srcOrd="0" destOrd="0" presId="urn:microsoft.com/office/officeart/2005/8/layout/hierarchy1"/>
    <dgm:cxn modelId="{0779DAA7-CCA5-4D7A-B2D6-4379F7E08332}" srcId="{EE8AC057-B3A2-4D59-911F-5BF1E19D68F8}" destId="{75E7A099-1910-4DEC-80E8-C5096E56D4E3}" srcOrd="1" destOrd="0" parTransId="{A6B7E59B-2B93-4CA7-A0E2-F0EA995ED622}" sibTransId="{3A3E0D78-7EF9-4EB7-B99B-A245F18243BD}"/>
    <dgm:cxn modelId="{BBAEEDAA-E234-4513-83B0-BEF046B4324C}" srcId="{75E7A099-1910-4DEC-80E8-C5096E56D4E3}" destId="{DD19EF1E-D5F8-4B7C-92EC-00BAA3A7C1CC}" srcOrd="1" destOrd="0" parTransId="{6579C6AB-175F-4403-9D2A-D0703A1938A4}" sibTransId="{632714E6-4D31-4298-8C22-11873C91DAD4}"/>
    <dgm:cxn modelId="{D3F7E7AB-498B-40F4-8AAA-871A21C25D94}" type="presOf" srcId="{F9A549EC-3988-4698-A5CC-ACDE3F435C59}" destId="{A27CE5A1-A00F-4DB8-84E4-30C6A49472CB}" srcOrd="0" destOrd="0" presId="urn:microsoft.com/office/officeart/2005/8/layout/hierarchy1"/>
    <dgm:cxn modelId="{F5DEA8AC-EACA-4C1E-85F0-512B4CEF116D}" type="presOf" srcId="{E8770B9B-E37F-4E51-AF50-807AABE01025}" destId="{3B842110-47C3-4EE0-B3B4-ADF3201AEFC1}" srcOrd="0" destOrd="0" presId="urn:microsoft.com/office/officeart/2005/8/layout/hierarchy1"/>
    <dgm:cxn modelId="{8BFAA3AE-37E8-4D57-8F7D-6DB9593B9183}" srcId="{F9A549EC-3988-4698-A5CC-ACDE3F435C59}" destId="{97C0DCCB-20AF-4080-9F17-153E6E56C73C}" srcOrd="1" destOrd="0" parTransId="{6B629AC3-F9A9-4D64-8BFD-ADD8EBB1B45F}" sibTransId="{2531664D-D313-4009-9523-C582F5A70FB4}"/>
    <dgm:cxn modelId="{8B1FFDB7-1DAF-4EB3-BAA4-EC7496FB5096}" type="presOf" srcId="{B51499DE-6321-424A-8448-656A6AA4150D}" destId="{DCC59815-D8EB-428B-96D2-089A2C0E07FE}" srcOrd="0" destOrd="0" presId="urn:microsoft.com/office/officeart/2005/8/layout/hierarchy1"/>
    <dgm:cxn modelId="{D9A988BA-7E01-48AE-B3CB-54504F3E9F33}" type="presOf" srcId="{75E7A099-1910-4DEC-80E8-C5096E56D4E3}" destId="{50108973-B701-4CD7-86D0-03D804C48708}" srcOrd="0" destOrd="0" presId="urn:microsoft.com/office/officeart/2005/8/layout/hierarchy1"/>
    <dgm:cxn modelId="{1D5DACCB-30F0-4332-8442-E03C4D70C1E2}" srcId="{F0A4A154-EC8A-4034-86A6-475B81FB55C6}" destId="{7F822D36-4774-4ABE-9A66-36E90288CECD}" srcOrd="0" destOrd="0" parTransId="{7510DF99-621B-48FC-A344-D397F5904F42}" sibTransId="{45256E43-3E01-4EC4-9B01-5CF76DBD4390}"/>
    <dgm:cxn modelId="{3B984ECD-BC2C-48D9-B13F-E58AC837FDF2}" srcId="{7F822D36-4774-4ABE-9A66-36E90288CECD}" destId="{E8770B9B-E37F-4E51-AF50-807AABE01025}" srcOrd="0" destOrd="0" parTransId="{D821D88B-39CA-410C-B26F-BF7240207D16}" sibTransId="{F57906AE-9C57-4F42-84B0-3A02AEB75498}"/>
    <dgm:cxn modelId="{3717CED4-E593-487B-BB36-32DE3EE8715B}" srcId="{02EACC10-7668-4091-9F5E-E567A39BD191}" destId="{0C6C7B60-88F1-44E9-919F-CD481EEAD15E}" srcOrd="1" destOrd="0" parTransId="{E979EDA6-3976-4522-8406-52B49A3DDE2F}" sibTransId="{7096898A-D869-42F0-AA0B-8960D50C2458}"/>
    <dgm:cxn modelId="{A4059FDE-D6CC-45D4-8144-0DA9D294CDE4}" type="presOf" srcId="{36F4529A-ACE3-406B-887E-3D6F32B4C3AD}" destId="{19E9FF6E-218B-4BA4-A6A5-1B9EFDB7C537}" srcOrd="0" destOrd="0" presId="urn:microsoft.com/office/officeart/2005/8/layout/hierarchy1"/>
    <dgm:cxn modelId="{FA4170E0-7483-4401-A452-64F6BE3C1F96}" type="presOf" srcId="{1AB29518-EB92-4EF2-98E0-4B127A6FFBB7}" destId="{79ED3EB9-9615-4070-9FA4-4B62564AFC65}" srcOrd="0" destOrd="0" presId="urn:microsoft.com/office/officeart/2005/8/layout/hierarchy1"/>
    <dgm:cxn modelId="{5D2BEEE0-CB7D-421B-A1DC-C3F81281FC32}" srcId="{97C0DCCB-20AF-4080-9F17-153E6E56C73C}" destId="{A2CFE017-1DB4-486C-B1CB-6F3AABA76206}" srcOrd="0" destOrd="0" parTransId="{E1175944-F810-4007-A463-5DAC0371DDA4}" sibTransId="{BA88BBBF-E56E-4B9C-A125-12E805B746C1}"/>
    <dgm:cxn modelId="{409A56E7-AB39-4E93-95A6-E1A9A3D4C635}" type="presOf" srcId="{7F822D36-4774-4ABE-9A66-36E90288CECD}" destId="{61895DA7-DDE9-4F2B-B213-A4F58300300D}" srcOrd="0" destOrd="0" presId="urn:microsoft.com/office/officeart/2005/8/layout/hierarchy1"/>
    <dgm:cxn modelId="{53564AEA-D0A0-4F76-B197-35D408928999}" type="presOf" srcId="{0C6C7B60-88F1-44E9-919F-CD481EEAD15E}" destId="{857194A6-EE99-4406-A372-5C5A1DF49D7B}" srcOrd="0" destOrd="0" presId="urn:microsoft.com/office/officeart/2005/8/layout/hierarchy1"/>
    <dgm:cxn modelId="{0FE9EEEE-735D-4DBB-B3D1-B79268E19532}" type="presOf" srcId="{DD19EF1E-D5F8-4B7C-92EC-00BAA3A7C1CC}" destId="{73EB7160-5843-42BD-AADA-57033B3846D1}" srcOrd="0" destOrd="0" presId="urn:microsoft.com/office/officeart/2005/8/layout/hierarchy1"/>
    <dgm:cxn modelId="{021F18F2-EC32-4722-A89E-D764E1763899}" srcId="{DD19EF1E-D5F8-4B7C-92EC-00BAA3A7C1CC}" destId="{B51499DE-6321-424A-8448-656A6AA4150D}" srcOrd="0" destOrd="0" parTransId="{377F721D-FD39-4F2F-9528-E747B2DFB893}" sibTransId="{4058C097-E459-4D9E-8AF1-24198BF528FC}"/>
    <dgm:cxn modelId="{85349BF7-0C26-4C7E-B05C-B1E0D0802803}" type="presOf" srcId="{97C0DCCB-20AF-4080-9F17-153E6E56C73C}" destId="{2986CBE1-F310-4474-AD2C-72BE8C53F963}" srcOrd="0" destOrd="0" presId="urn:microsoft.com/office/officeart/2005/8/layout/hierarchy1"/>
    <dgm:cxn modelId="{9489C8FB-370B-4EFA-9BB0-E758066658C8}" srcId="{7B2F1520-22E6-490A-8F80-1AC319EC0997}" destId="{EE8AC057-B3A2-4D59-911F-5BF1E19D68F8}" srcOrd="0" destOrd="0" parTransId="{F8639AC1-CD4F-44F7-8610-942A8409B156}" sibTransId="{3BC0B7E4-36F9-4C53-AC96-EDBEE9121415}"/>
    <dgm:cxn modelId="{639EECBE-5625-44A4-90C2-9ADAF9B76843}" type="presParOf" srcId="{021664C0-4CCB-425C-A50E-ED9A2E8FBBBD}" destId="{F4297E51-AA0E-4CBE-A5D1-F560FB287870}" srcOrd="0" destOrd="0" presId="urn:microsoft.com/office/officeart/2005/8/layout/hierarchy1"/>
    <dgm:cxn modelId="{3D0C0689-3C7D-4A08-87F9-980EB8ED3392}" type="presParOf" srcId="{F4297E51-AA0E-4CBE-A5D1-F560FB287870}" destId="{7D0B8C91-0F4F-40D8-A75D-1F5B627F6224}" srcOrd="0" destOrd="0" presId="urn:microsoft.com/office/officeart/2005/8/layout/hierarchy1"/>
    <dgm:cxn modelId="{7D7DB9E2-3A73-4500-BC6D-E308E42C4358}" type="presParOf" srcId="{7D0B8C91-0F4F-40D8-A75D-1F5B627F6224}" destId="{65E4FC10-AB4B-4ACD-84A1-E2C8191982E7}" srcOrd="0" destOrd="0" presId="urn:microsoft.com/office/officeart/2005/8/layout/hierarchy1"/>
    <dgm:cxn modelId="{F31F20BB-4B61-4DEB-92FA-9941FDEFD14D}" type="presParOf" srcId="{7D0B8C91-0F4F-40D8-A75D-1F5B627F6224}" destId="{53AE7053-AB4D-45B7-ADA7-E09061727875}" srcOrd="1" destOrd="0" presId="urn:microsoft.com/office/officeart/2005/8/layout/hierarchy1"/>
    <dgm:cxn modelId="{BE4148AE-E5D0-417D-8E85-73BD685D7013}" type="presParOf" srcId="{F4297E51-AA0E-4CBE-A5D1-F560FB287870}" destId="{DA03C4C4-1D2C-4483-B5FE-3F9C851EE487}" srcOrd="1" destOrd="0" presId="urn:microsoft.com/office/officeart/2005/8/layout/hierarchy1"/>
    <dgm:cxn modelId="{15B21A79-178E-4AC8-B8B9-075AF50056D7}" type="presParOf" srcId="{DA03C4C4-1D2C-4483-B5FE-3F9C851EE487}" destId="{79ED3EB9-9615-4070-9FA4-4B62564AFC65}" srcOrd="0" destOrd="0" presId="urn:microsoft.com/office/officeart/2005/8/layout/hierarchy1"/>
    <dgm:cxn modelId="{00A3F130-67AA-4100-AE6C-A81D57D3CEE7}" type="presParOf" srcId="{DA03C4C4-1D2C-4483-B5FE-3F9C851EE487}" destId="{E8AFC279-D903-4065-8496-86E9D87CBA01}" srcOrd="1" destOrd="0" presId="urn:microsoft.com/office/officeart/2005/8/layout/hierarchy1"/>
    <dgm:cxn modelId="{5FB1CF53-DE8E-41AF-B036-4E6DD2E48D26}" type="presParOf" srcId="{E8AFC279-D903-4065-8496-86E9D87CBA01}" destId="{2CE53B42-D1A0-43E0-9EF7-745167846F43}" srcOrd="0" destOrd="0" presId="urn:microsoft.com/office/officeart/2005/8/layout/hierarchy1"/>
    <dgm:cxn modelId="{0609B76A-0BB4-4398-8328-F424829E8C50}" type="presParOf" srcId="{2CE53B42-D1A0-43E0-9EF7-745167846F43}" destId="{90E4AF95-5119-494E-921B-A323EC5FC328}" srcOrd="0" destOrd="0" presId="urn:microsoft.com/office/officeart/2005/8/layout/hierarchy1"/>
    <dgm:cxn modelId="{F633D0F1-AF74-46E6-A92D-DEEA81EA5435}" type="presParOf" srcId="{2CE53B42-D1A0-43E0-9EF7-745167846F43}" destId="{A27CE5A1-A00F-4DB8-84E4-30C6A49472CB}" srcOrd="1" destOrd="0" presId="urn:microsoft.com/office/officeart/2005/8/layout/hierarchy1"/>
    <dgm:cxn modelId="{9F0699B4-1EC4-4FBB-BC4B-BBF2A0CC3D56}" type="presParOf" srcId="{E8AFC279-D903-4065-8496-86E9D87CBA01}" destId="{BCCF637D-E01E-493A-9A86-E7D2D63D6E39}" srcOrd="1" destOrd="0" presId="urn:microsoft.com/office/officeart/2005/8/layout/hierarchy1"/>
    <dgm:cxn modelId="{92D7A060-680E-4F26-B016-81EFE3388A3A}" type="presParOf" srcId="{BCCF637D-E01E-493A-9A86-E7D2D63D6E39}" destId="{277E627C-D782-4534-B571-DF8A3804DAAE}" srcOrd="0" destOrd="0" presId="urn:microsoft.com/office/officeart/2005/8/layout/hierarchy1"/>
    <dgm:cxn modelId="{34DD2816-D8D8-47C2-8BD9-246FD9E56313}" type="presParOf" srcId="{BCCF637D-E01E-493A-9A86-E7D2D63D6E39}" destId="{0CFE9ABD-A5FD-4487-A9A8-35565549F1B3}" srcOrd="1" destOrd="0" presId="urn:microsoft.com/office/officeart/2005/8/layout/hierarchy1"/>
    <dgm:cxn modelId="{A95888BA-3C4F-4012-8396-EBC7209265DE}" type="presParOf" srcId="{0CFE9ABD-A5FD-4487-A9A8-35565549F1B3}" destId="{B8CC2A9A-0845-45D3-8303-19C985B092A3}" srcOrd="0" destOrd="0" presId="urn:microsoft.com/office/officeart/2005/8/layout/hierarchy1"/>
    <dgm:cxn modelId="{C1628CFD-AAFD-4D40-88FC-0B7C9A5BF0BC}" type="presParOf" srcId="{B8CC2A9A-0845-45D3-8303-19C985B092A3}" destId="{776BA694-A991-49A0-A219-4D23B21AF364}" srcOrd="0" destOrd="0" presId="urn:microsoft.com/office/officeart/2005/8/layout/hierarchy1"/>
    <dgm:cxn modelId="{01A1C770-7CFC-47F1-AD98-15CA7DE9FF18}" type="presParOf" srcId="{B8CC2A9A-0845-45D3-8303-19C985B092A3}" destId="{A348EFB3-983C-4A6C-824D-EDA24906B543}" srcOrd="1" destOrd="0" presId="urn:microsoft.com/office/officeart/2005/8/layout/hierarchy1"/>
    <dgm:cxn modelId="{B587B74B-1F42-4074-BEC7-ACE25D797CCB}" type="presParOf" srcId="{0CFE9ABD-A5FD-4487-A9A8-35565549F1B3}" destId="{5CF6FF14-5E9F-4BED-B01F-29AA3BA94FBA}" srcOrd="1" destOrd="0" presId="urn:microsoft.com/office/officeart/2005/8/layout/hierarchy1"/>
    <dgm:cxn modelId="{05B6A486-2C82-494F-8819-ACEC42DCA8BB}" type="presParOf" srcId="{5CF6FF14-5E9F-4BED-B01F-29AA3BA94FBA}" destId="{92DB6256-94C9-4F72-AD64-91DCE4AA3255}" srcOrd="0" destOrd="0" presId="urn:microsoft.com/office/officeart/2005/8/layout/hierarchy1"/>
    <dgm:cxn modelId="{2326F05C-3DCC-4666-A6FC-BF0536EA88B9}" type="presParOf" srcId="{5CF6FF14-5E9F-4BED-B01F-29AA3BA94FBA}" destId="{A1287EB9-18FF-4B10-B5D3-A581F8DB3ACA}" srcOrd="1" destOrd="0" presId="urn:microsoft.com/office/officeart/2005/8/layout/hierarchy1"/>
    <dgm:cxn modelId="{27DA1FBA-116D-4D95-9B21-F9A7745B1B84}" type="presParOf" srcId="{A1287EB9-18FF-4B10-B5D3-A581F8DB3ACA}" destId="{72003522-A963-4144-8F59-361D4F33C62F}" srcOrd="0" destOrd="0" presId="urn:microsoft.com/office/officeart/2005/8/layout/hierarchy1"/>
    <dgm:cxn modelId="{06ECF3E2-AF80-487C-BE07-24F658969132}" type="presParOf" srcId="{72003522-A963-4144-8F59-361D4F33C62F}" destId="{B216EE26-C16B-4974-B363-E769D5E65EC4}" srcOrd="0" destOrd="0" presId="urn:microsoft.com/office/officeart/2005/8/layout/hierarchy1"/>
    <dgm:cxn modelId="{8ECDAC7B-0809-41AE-B89F-20BD4A29AA10}" type="presParOf" srcId="{72003522-A963-4144-8F59-361D4F33C62F}" destId="{AB963EBC-631F-496D-80F9-4D4E664C5D94}" srcOrd="1" destOrd="0" presId="urn:microsoft.com/office/officeart/2005/8/layout/hierarchy1"/>
    <dgm:cxn modelId="{F28E1256-7571-4D1E-9AF6-97B45F40F1E5}" type="presParOf" srcId="{A1287EB9-18FF-4B10-B5D3-A581F8DB3ACA}" destId="{A30A4ED7-7140-4EE9-95F0-5CE43F27CFDF}" srcOrd="1" destOrd="0" presId="urn:microsoft.com/office/officeart/2005/8/layout/hierarchy1"/>
    <dgm:cxn modelId="{3DA78FB6-2F28-4A18-81AC-26ED95CF1F3A}" type="presParOf" srcId="{5CF6FF14-5E9F-4BED-B01F-29AA3BA94FBA}" destId="{95A2BBCC-0333-4D19-9327-8502D6F3A60B}" srcOrd="2" destOrd="0" presId="urn:microsoft.com/office/officeart/2005/8/layout/hierarchy1"/>
    <dgm:cxn modelId="{CE9AEC40-3FF6-4FCB-849E-8E90B999AC2D}" type="presParOf" srcId="{5CF6FF14-5E9F-4BED-B01F-29AA3BA94FBA}" destId="{D78C3CF7-9405-4C53-9D53-D72AF313F292}" srcOrd="3" destOrd="0" presId="urn:microsoft.com/office/officeart/2005/8/layout/hierarchy1"/>
    <dgm:cxn modelId="{D1E1C34E-0582-4BD1-9B5B-917126629646}" type="presParOf" srcId="{D78C3CF7-9405-4C53-9D53-D72AF313F292}" destId="{6A84C80F-B59A-4789-8EF6-623B63B2DA20}" srcOrd="0" destOrd="0" presId="urn:microsoft.com/office/officeart/2005/8/layout/hierarchy1"/>
    <dgm:cxn modelId="{912A6F81-1199-4C3A-BF54-66B1CD179CA5}" type="presParOf" srcId="{6A84C80F-B59A-4789-8EF6-623B63B2DA20}" destId="{E9E70DA8-6A8F-4FAC-8BB2-104F21F325AD}" srcOrd="0" destOrd="0" presId="urn:microsoft.com/office/officeart/2005/8/layout/hierarchy1"/>
    <dgm:cxn modelId="{DBA2B562-B085-4D6B-9981-784B62775EB8}" type="presParOf" srcId="{6A84C80F-B59A-4789-8EF6-623B63B2DA20}" destId="{857194A6-EE99-4406-A372-5C5A1DF49D7B}" srcOrd="1" destOrd="0" presId="urn:microsoft.com/office/officeart/2005/8/layout/hierarchy1"/>
    <dgm:cxn modelId="{CC62101C-FF0C-47F3-AD3F-214270291BD3}" type="presParOf" srcId="{D78C3CF7-9405-4C53-9D53-D72AF313F292}" destId="{6E091836-68C6-454F-BC55-AD7C61C16164}" srcOrd="1" destOrd="0" presId="urn:microsoft.com/office/officeart/2005/8/layout/hierarchy1"/>
    <dgm:cxn modelId="{767AB90C-BF40-4AF8-8E9D-45774262743B}" type="presParOf" srcId="{5CF6FF14-5E9F-4BED-B01F-29AA3BA94FBA}" destId="{A21D80E5-E990-45B5-B41B-8B65CEEB54BA}" srcOrd="4" destOrd="0" presId="urn:microsoft.com/office/officeart/2005/8/layout/hierarchy1"/>
    <dgm:cxn modelId="{E3090CBB-6B18-429A-A13E-2DFF06BFC980}" type="presParOf" srcId="{5CF6FF14-5E9F-4BED-B01F-29AA3BA94FBA}" destId="{0EC6EFC3-9E52-4D3B-9D68-C603663A42A3}" srcOrd="5" destOrd="0" presId="urn:microsoft.com/office/officeart/2005/8/layout/hierarchy1"/>
    <dgm:cxn modelId="{2AD2E69B-787E-4B94-AF23-790728F80CE3}" type="presParOf" srcId="{0EC6EFC3-9E52-4D3B-9D68-C603663A42A3}" destId="{7B077406-0C4F-4E70-93D9-F5C86C0AB14A}" srcOrd="0" destOrd="0" presId="urn:microsoft.com/office/officeart/2005/8/layout/hierarchy1"/>
    <dgm:cxn modelId="{62AC3B5B-27F7-422F-9EB4-977185A6FE2C}" type="presParOf" srcId="{7B077406-0C4F-4E70-93D9-F5C86C0AB14A}" destId="{1FFB2571-8D2C-4AE6-91A1-50FB95563B55}" srcOrd="0" destOrd="0" presId="urn:microsoft.com/office/officeart/2005/8/layout/hierarchy1"/>
    <dgm:cxn modelId="{C078DCFE-0EA8-4A0E-902D-2C7386DF6CB8}" type="presParOf" srcId="{7B077406-0C4F-4E70-93D9-F5C86C0AB14A}" destId="{FAFE6B20-1338-4215-A600-4BAC16D21B51}" srcOrd="1" destOrd="0" presId="urn:microsoft.com/office/officeart/2005/8/layout/hierarchy1"/>
    <dgm:cxn modelId="{4A1D6AE5-8F0A-48BE-98D9-24BB361BAAA2}" type="presParOf" srcId="{0EC6EFC3-9E52-4D3B-9D68-C603663A42A3}" destId="{BA99C4E3-5010-4B63-AFE2-EC6B6EE33ABC}" srcOrd="1" destOrd="0" presId="urn:microsoft.com/office/officeart/2005/8/layout/hierarchy1"/>
    <dgm:cxn modelId="{123BBB8F-00CD-4269-A0B2-C53203BB9EA0}" type="presParOf" srcId="{BCCF637D-E01E-493A-9A86-E7D2D63D6E39}" destId="{15C3C10A-E36D-4D14-B4DD-56F8A1308C98}" srcOrd="2" destOrd="0" presId="urn:microsoft.com/office/officeart/2005/8/layout/hierarchy1"/>
    <dgm:cxn modelId="{94D473A1-C1C3-49CD-A178-22F3D357FC2E}" type="presParOf" srcId="{BCCF637D-E01E-493A-9A86-E7D2D63D6E39}" destId="{C459784F-A39A-4242-AF75-6141308F11AA}" srcOrd="3" destOrd="0" presId="urn:microsoft.com/office/officeart/2005/8/layout/hierarchy1"/>
    <dgm:cxn modelId="{742E603A-C599-4C10-9005-B7DAF90E72D9}" type="presParOf" srcId="{C459784F-A39A-4242-AF75-6141308F11AA}" destId="{7941608B-67CD-4E61-A814-DE37086CCC19}" srcOrd="0" destOrd="0" presId="urn:microsoft.com/office/officeart/2005/8/layout/hierarchy1"/>
    <dgm:cxn modelId="{141F458D-58D5-4023-B26C-6FCC7A98ABE8}" type="presParOf" srcId="{7941608B-67CD-4E61-A814-DE37086CCC19}" destId="{01F725FD-DD46-4602-A553-3E59BA942A1B}" srcOrd="0" destOrd="0" presId="urn:microsoft.com/office/officeart/2005/8/layout/hierarchy1"/>
    <dgm:cxn modelId="{9CBD0DBE-8AAF-4B4C-8229-E1442CDC4447}" type="presParOf" srcId="{7941608B-67CD-4E61-A814-DE37086CCC19}" destId="{2986CBE1-F310-4474-AD2C-72BE8C53F963}" srcOrd="1" destOrd="0" presId="urn:microsoft.com/office/officeart/2005/8/layout/hierarchy1"/>
    <dgm:cxn modelId="{EEC4F8FE-1C9C-49ED-BD9A-EB19A5EDD8B3}" type="presParOf" srcId="{C459784F-A39A-4242-AF75-6141308F11AA}" destId="{A79AB09E-434D-49D9-B64E-D720A6F87F0E}" srcOrd="1" destOrd="0" presId="urn:microsoft.com/office/officeart/2005/8/layout/hierarchy1"/>
    <dgm:cxn modelId="{58815250-9E2E-4740-AE92-BE3A29CFE6D5}" type="presParOf" srcId="{A79AB09E-434D-49D9-B64E-D720A6F87F0E}" destId="{8D15B4FB-4D98-4CA5-800A-B48201FC10F0}" srcOrd="0" destOrd="0" presId="urn:microsoft.com/office/officeart/2005/8/layout/hierarchy1"/>
    <dgm:cxn modelId="{52482D47-9460-4FDF-B84F-E20576B3BDBC}" type="presParOf" srcId="{A79AB09E-434D-49D9-B64E-D720A6F87F0E}" destId="{0BE96062-1759-4F51-AAFA-8A7A9B1AE3BB}" srcOrd="1" destOrd="0" presId="urn:microsoft.com/office/officeart/2005/8/layout/hierarchy1"/>
    <dgm:cxn modelId="{0D72B4F5-93FA-4A15-823D-F66B4E19C278}" type="presParOf" srcId="{0BE96062-1759-4F51-AAFA-8A7A9B1AE3BB}" destId="{B81D2AB9-01D0-42E1-8FBE-058891F4AFAD}" srcOrd="0" destOrd="0" presId="urn:microsoft.com/office/officeart/2005/8/layout/hierarchy1"/>
    <dgm:cxn modelId="{30C3D9D1-37B4-410C-BD81-3124C04D7EA0}" type="presParOf" srcId="{B81D2AB9-01D0-42E1-8FBE-058891F4AFAD}" destId="{7A5B10B2-3B01-4401-A07E-A1F6D64DBD25}" srcOrd="0" destOrd="0" presId="urn:microsoft.com/office/officeart/2005/8/layout/hierarchy1"/>
    <dgm:cxn modelId="{7701AA9E-AEAE-449B-9F24-CED983847392}" type="presParOf" srcId="{B81D2AB9-01D0-42E1-8FBE-058891F4AFAD}" destId="{7AAAC2D6-15A5-4DEB-A9EE-99130130240F}" srcOrd="1" destOrd="0" presId="urn:microsoft.com/office/officeart/2005/8/layout/hierarchy1"/>
    <dgm:cxn modelId="{4A0A1698-1056-4542-9BAA-27C4ADEDA24B}" type="presParOf" srcId="{0BE96062-1759-4F51-AAFA-8A7A9B1AE3BB}" destId="{550BD5D6-4040-40CD-A9D7-CCA69007C181}" srcOrd="1" destOrd="0" presId="urn:microsoft.com/office/officeart/2005/8/layout/hierarchy1"/>
    <dgm:cxn modelId="{9A900C23-D2F9-4726-BB0F-A45F595AE852}" type="presParOf" srcId="{DA03C4C4-1D2C-4483-B5FE-3F9C851EE487}" destId="{1584A971-A212-4301-B256-B69F91610A80}" srcOrd="2" destOrd="0" presId="urn:microsoft.com/office/officeart/2005/8/layout/hierarchy1"/>
    <dgm:cxn modelId="{27956270-AF1D-49E3-8C43-F5DB73013492}" type="presParOf" srcId="{DA03C4C4-1D2C-4483-B5FE-3F9C851EE487}" destId="{39231817-2BDC-471A-84B3-918A17248525}" srcOrd="3" destOrd="0" presId="urn:microsoft.com/office/officeart/2005/8/layout/hierarchy1"/>
    <dgm:cxn modelId="{0EE86A4E-37BF-4A61-99EB-4E0A0B0C2023}" type="presParOf" srcId="{39231817-2BDC-471A-84B3-918A17248525}" destId="{7879BD7B-26F0-404E-BD56-0F001C915210}" srcOrd="0" destOrd="0" presId="urn:microsoft.com/office/officeart/2005/8/layout/hierarchy1"/>
    <dgm:cxn modelId="{D637D4C2-8CE8-4B4C-8EF6-6B491E7ADE1F}" type="presParOf" srcId="{7879BD7B-26F0-404E-BD56-0F001C915210}" destId="{7EF720DA-F0F3-4E4D-98CF-EA21832266B4}" srcOrd="0" destOrd="0" presId="urn:microsoft.com/office/officeart/2005/8/layout/hierarchy1"/>
    <dgm:cxn modelId="{7670A751-F8A6-4352-8180-933B03EC8B04}" type="presParOf" srcId="{7879BD7B-26F0-404E-BD56-0F001C915210}" destId="{50108973-B701-4CD7-86D0-03D804C48708}" srcOrd="1" destOrd="0" presId="urn:microsoft.com/office/officeart/2005/8/layout/hierarchy1"/>
    <dgm:cxn modelId="{4C28D6C2-0CE1-421F-B55F-ADAE8534C0B7}" type="presParOf" srcId="{39231817-2BDC-471A-84B3-918A17248525}" destId="{15BC550B-6AB3-4515-A847-34661DB66F91}" srcOrd="1" destOrd="0" presId="urn:microsoft.com/office/officeart/2005/8/layout/hierarchy1"/>
    <dgm:cxn modelId="{18A98941-D330-4412-ADE9-DE197FBC1687}" type="presParOf" srcId="{15BC550B-6AB3-4515-A847-34661DB66F91}" destId="{19E9FF6E-218B-4BA4-A6A5-1B9EFDB7C537}" srcOrd="0" destOrd="0" presId="urn:microsoft.com/office/officeart/2005/8/layout/hierarchy1"/>
    <dgm:cxn modelId="{55F0E20A-F46B-444C-9EB6-AC49A43A67AA}" type="presParOf" srcId="{15BC550B-6AB3-4515-A847-34661DB66F91}" destId="{07855F9D-7DEA-4A3F-BC02-29144E3E6069}" srcOrd="1" destOrd="0" presId="urn:microsoft.com/office/officeart/2005/8/layout/hierarchy1"/>
    <dgm:cxn modelId="{15AC7416-B34B-4D3D-B5E1-F377AC15ABDC}" type="presParOf" srcId="{07855F9D-7DEA-4A3F-BC02-29144E3E6069}" destId="{838C15E7-DF41-4F17-83A0-5BAADC6542B7}" srcOrd="0" destOrd="0" presId="urn:microsoft.com/office/officeart/2005/8/layout/hierarchy1"/>
    <dgm:cxn modelId="{DBC3915F-4B36-4799-88AD-31472173DCB6}" type="presParOf" srcId="{838C15E7-DF41-4F17-83A0-5BAADC6542B7}" destId="{1483E325-C6E7-4B4C-8B32-96F42FE65D37}" srcOrd="0" destOrd="0" presId="urn:microsoft.com/office/officeart/2005/8/layout/hierarchy1"/>
    <dgm:cxn modelId="{F7366D71-CA9E-4996-9B98-B83F5B8A2B87}" type="presParOf" srcId="{838C15E7-DF41-4F17-83A0-5BAADC6542B7}" destId="{8334C5C9-BAD8-4863-9887-201B18C157AC}" srcOrd="1" destOrd="0" presId="urn:microsoft.com/office/officeart/2005/8/layout/hierarchy1"/>
    <dgm:cxn modelId="{38BA36AC-8C46-496C-A7E3-C118113D67ED}" type="presParOf" srcId="{07855F9D-7DEA-4A3F-BC02-29144E3E6069}" destId="{8195B873-C26B-4C1E-B9FC-7FE7490C8E95}" srcOrd="1" destOrd="0" presId="urn:microsoft.com/office/officeart/2005/8/layout/hierarchy1"/>
    <dgm:cxn modelId="{209A688E-E90B-4417-AB49-C15DFFA2DE60}" type="presParOf" srcId="{8195B873-C26B-4C1E-B9FC-7FE7490C8E95}" destId="{CAA156DF-E6AD-4A64-8598-4AF3E9AA7A50}" srcOrd="0" destOrd="0" presId="urn:microsoft.com/office/officeart/2005/8/layout/hierarchy1"/>
    <dgm:cxn modelId="{5EF0DB6F-F0E5-4961-A60E-1C112969B5EB}" type="presParOf" srcId="{8195B873-C26B-4C1E-B9FC-7FE7490C8E95}" destId="{B857EA82-E3C0-46F3-8812-ED8833711545}" srcOrd="1" destOrd="0" presId="urn:microsoft.com/office/officeart/2005/8/layout/hierarchy1"/>
    <dgm:cxn modelId="{8D1B1C71-F6A3-44D7-B054-F0544DC14160}" type="presParOf" srcId="{B857EA82-E3C0-46F3-8812-ED8833711545}" destId="{8450FF05-A60F-4822-917D-26230BDF1E82}" srcOrd="0" destOrd="0" presId="urn:microsoft.com/office/officeart/2005/8/layout/hierarchy1"/>
    <dgm:cxn modelId="{E43DCF2F-2EE0-4C3B-BC7F-8CF14D4E9715}" type="presParOf" srcId="{8450FF05-A60F-4822-917D-26230BDF1E82}" destId="{8C69DA68-E357-418B-8F15-24864AFA750A}" srcOrd="0" destOrd="0" presId="urn:microsoft.com/office/officeart/2005/8/layout/hierarchy1"/>
    <dgm:cxn modelId="{EB303E5B-E9AF-4EBC-B7BF-A9F1ED340EBA}" type="presParOf" srcId="{8450FF05-A60F-4822-917D-26230BDF1E82}" destId="{61895DA7-DDE9-4F2B-B213-A4F58300300D}" srcOrd="1" destOrd="0" presId="urn:microsoft.com/office/officeart/2005/8/layout/hierarchy1"/>
    <dgm:cxn modelId="{7F1FBC99-7D12-45A8-979B-FE38B435EDD9}" type="presParOf" srcId="{B857EA82-E3C0-46F3-8812-ED8833711545}" destId="{1895901A-7AC0-4921-86C5-DC37AA939DC4}" srcOrd="1" destOrd="0" presId="urn:microsoft.com/office/officeart/2005/8/layout/hierarchy1"/>
    <dgm:cxn modelId="{8186454C-20F5-48C6-A905-4DE9F667180F}" type="presParOf" srcId="{1895901A-7AC0-4921-86C5-DC37AA939DC4}" destId="{9946E5FF-ABE1-48DD-965D-D63EC030F6E5}" srcOrd="0" destOrd="0" presId="urn:microsoft.com/office/officeart/2005/8/layout/hierarchy1"/>
    <dgm:cxn modelId="{604084D1-B3CE-4E8B-B2F1-37B5D232EAF3}" type="presParOf" srcId="{1895901A-7AC0-4921-86C5-DC37AA939DC4}" destId="{FFE574F9-A8C1-4AFF-92DC-34C83BD604C3}" srcOrd="1" destOrd="0" presId="urn:microsoft.com/office/officeart/2005/8/layout/hierarchy1"/>
    <dgm:cxn modelId="{C7399C01-FA5B-427C-A7D7-D60A2FAF272B}" type="presParOf" srcId="{FFE574F9-A8C1-4AFF-92DC-34C83BD604C3}" destId="{7BF37E7F-33F2-4042-B4E1-5CE9FCDA90CB}" srcOrd="0" destOrd="0" presId="urn:microsoft.com/office/officeart/2005/8/layout/hierarchy1"/>
    <dgm:cxn modelId="{D2D48EC8-54C8-4428-945A-907A0F1AD9D9}" type="presParOf" srcId="{7BF37E7F-33F2-4042-B4E1-5CE9FCDA90CB}" destId="{4B6FDF83-0131-4BA7-B06C-62649FBCCC69}" srcOrd="0" destOrd="0" presId="urn:microsoft.com/office/officeart/2005/8/layout/hierarchy1"/>
    <dgm:cxn modelId="{1D8107A1-7A4B-43CD-A70A-98C45C99ED9F}" type="presParOf" srcId="{7BF37E7F-33F2-4042-B4E1-5CE9FCDA90CB}" destId="{3B842110-47C3-4EE0-B3B4-ADF3201AEFC1}" srcOrd="1" destOrd="0" presId="urn:microsoft.com/office/officeart/2005/8/layout/hierarchy1"/>
    <dgm:cxn modelId="{6C3D6901-10F5-4278-8049-C6E3FBB05525}" type="presParOf" srcId="{FFE574F9-A8C1-4AFF-92DC-34C83BD604C3}" destId="{48591603-EE2D-4DD8-B87D-6AB848873057}" srcOrd="1" destOrd="0" presId="urn:microsoft.com/office/officeart/2005/8/layout/hierarchy1"/>
    <dgm:cxn modelId="{ED3CD305-7AF6-4D58-A157-24CD1BB5E553}" type="presParOf" srcId="{15BC550B-6AB3-4515-A847-34661DB66F91}" destId="{ED133861-3F4F-4ED8-B19B-A492CB7F5BCC}" srcOrd="2" destOrd="0" presId="urn:microsoft.com/office/officeart/2005/8/layout/hierarchy1"/>
    <dgm:cxn modelId="{BEE5D485-A965-4E00-A669-4C1B613AD1C9}" type="presParOf" srcId="{15BC550B-6AB3-4515-A847-34661DB66F91}" destId="{44A65B4A-9F3C-44CC-8539-A784D0C055CB}" srcOrd="3" destOrd="0" presId="urn:microsoft.com/office/officeart/2005/8/layout/hierarchy1"/>
    <dgm:cxn modelId="{EF27BE71-E58A-4C81-8AD1-FD91241F66F8}" type="presParOf" srcId="{44A65B4A-9F3C-44CC-8539-A784D0C055CB}" destId="{3529246B-2DEF-4E57-9C17-A24905BCDDDD}" srcOrd="0" destOrd="0" presId="urn:microsoft.com/office/officeart/2005/8/layout/hierarchy1"/>
    <dgm:cxn modelId="{17525E73-54F4-4936-B243-42CAB0380005}" type="presParOf" srcId="{3529246B-2DEF-4E57-9C17-A24905BCDDDD}" destId="{D09BD99C-243C-417E-A162-9BE3E7CE0955}" srcOrd="0" destOrd="0" presId="urn:microsoft.com/office/officeart/2005/8/layout/hierarchy1"/>
    <dgm:cxn modelId="{A1F5E3C9-883F-4E7D-9822-EF2C986751D7}" type="presParOf" srcId="{3529246B-2DEF-4E57-9C17-A24905BCDDDD}" destId="{73EB7160-5843-42BD-AADA-57033B3846D1}" srcOrd="1" destOrd="0" presId="urn:microsoft.com/office/officeart/2005/8/layout/hierarchy1"/>
    <dgm:cxn modelId="{BB0C3102-AE28-442F-88EF-7B860C51DE41}" type="presParOf" srcId="{44A65B4A-9F3C-44CC-8539-A784D0C055CB}" destId="{A4040339-E19F-49CC-AA27-FF51EDC44CF0}" srcOrd="1" destOrd="0" presId="urn:microsoft.com/office/officeart/2005/8/layout/hierarchy1"/>
    <dgm:cxn modelId="{5D5A11F6-C2C9-490C-848C-0178C76272CF}" type="presParOf" srcId="{A4040339-E19F-49CC-AA27-FF51EDC44CF0}" destId="{5FB2D2E6-A02E-47E6-BD01-4BF30F777327}" srcOrd="0" destOrd="0" presId="urn:microsoft.com/office/officeart/2005/8/layout/hierarchy1"/>
    <dgm:cxn modelId="{4D77BA8E-E04B-4382-AB38-23D093EB4CD3}" type="presParOf" srcId="{A4040339-E19F-49CC-AA27-FF51EDC44CF0}" destId="{EC968B4E-1645-4DAF-B55A-7027CC39F86F}" srcOrd="1" destOrd="0" presId="urn:microsoft.com/office/officeart/2005/8/layout/hierarchy1"/>
    <dgm:cxn modelId="{4FDEAC2F-1DC4-4219-AB45-588F56F4AAA8}" type="presParOf" srcId="{EC968B4E-1645-4DAF-B55A-7027CC39F86F}" destId="{52B5AD07-1DD7-4B12-81ED-F89D6C79AFE4}" srcOrd="0" destOrd="0" presId="urn:microsoft.com/office/officeart/2005/8/layout/hierarchy1"/>
    <dgm:cxn modelId="{E826A08A-4F56-4A43-90CC-6199ABD48C76}" type="presParOf" srcId="{52B5AD07-1DD7-4B12-81ED-F89D6C79AFE4}" destId="{33B8C982-2FA5-4137-9161-1F72E732BACE}" srcOrd="0" destOrd="0" presId="urn:microsoft.com/office/officeart/2005/8/layout/hierarchy1"/>
    <dgm:cxn modelId="{D57225BE-0698-4A9E-92AA-FE8CF927D322}" type="presParOf" srcId="{52B5AD07-1DD7-4B12-81ED-F89D6C79AFE4}" destId="{DCC59815-D8EB-428B-96D2-089A2C0E07FE}" srcOrd="1" destOrd="0" presId="urn:microsoft.com/office/officeart/2005/8/layout/hierarchy1"/>
    <dgm:cxn modelId="{24DEE230-0457-4EF7-8318-FC28A15071DF}" type="presParOf" srcId="{EC968B4E-1645-4DAF-B55A-7027CC39F86F}" destId="{6C20E967-C972-4847-8889-1E9BA8EBA9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2D2E6-A02E-47E6-BD01-4BF30F777327}">
      <dsp:nvSpPr>
        <dsp:cNvPr id="0" name=""/>
        <dsp:cNvSpPr/>
      </dsp:nvSpPr>
      <dsp:spPr>
        <a:xfrm>
          <a:off x="6742774" y="2862553"/>
          <a:ext cx="91440" cy="298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33861-3F4F-4ED8-B19B-A492CB7F5BCC}">
      <dsp:nvSpPr>
        <dsp:cNvPr id="0" name=""/>
        <dsp:cNvSpPr/>
      </dsp:nvSpPr>
      <dsp:spPr>
        <a:xfrm>
          <a:off x="6161070" y="1912005"/>
          <a:ext cx="627424" cy="298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5"/>
              </a:lnTo>
              <a:lnTo>
                <a:pt x="627424" y="203485"/>
              </a:lnTo>
              <a:lnTo>
                <a:pt x="627424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6E5FF-ABE1-48DD-965D-D63EC030F6E5}">
      <dsp:nvSpPr>
        <dsp:cNvPr id="0" name=""/>
        <dsp:cNvSpPr/>
      </dsp:nvSpPr>
      <dsp:spPr>
        <a:xfrm>
          <a:off x="5487926" y="3813100"/>
          <a:ext cx="91440" cy="298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156DF-E6AD-4A64-8598-4AF3E9AA7A50}">
      <dsp:nvSpPr>
        <dsp:cNvPr id="0" name=""/>
        <dsp:cNvSpPr/>
      </dsp:nvSpPr>
      <dsp:spPr>
        <a:xfrm>
          <a:off x="5487926" y="2862553"/>
          <a:ext cx="91440" cy="298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9FF6E-218B-4BA4-A6A5-1B9EFDB7C537}">
      <dsp:nvSpPr>
        <dsp:cNvPr id="0" name=""/>
        <dsp:cNvSpPr/>
      </dsp:nvSpPr>
      <dsp:spPr>
        <a:xfrm>
          <a:off x="5533646" y="1912005"/>
          <a:ext cx="627424" cy="298596"/>
        </a:xfrm>
        <a:custGeom>
          <a:avLst/>
          <a:gdLst/>
          <a:ahLst/>
          <a:cxnLst/>
          <a:rect l="0" t="0" r="0" b="0"/>
          <a:pathLst>
            <a:path>
              <a:moveTo>
                <a:pt x="627424" y="0"/>
              </a:moveTo>
              <a:lnTo>
                <a:pt x="627424" y="203485"/>
              </a:lnTo>
              <a:lnTo>
                <a:pt x="0" y="203485"/>
              </a:lnTo>
              <a:lnTo>
                <a:pt x="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4A971-A212-4301-B256-B69F91610A80}">
      <dsp:nvSpPr>
        <dsp:cNvPr id="0" name=""/>
        <dsp:cNvSpPr/>
      </dsp:nvSpPr>
      <dsp:spPr>
        <a:xfrm>
          <a:off x="4570363" y="946286"/>
          <a:ext cx="1590706" cy="313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655"/>
              </a:lnTo>
              <a:lnTo>
                <a:pt x="1590706" y="218655"/>
              </a:lnTo>
              <a:lnTo>
                <a:pt x="1590706" y="3137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5B4FB-4D98-4CA5-800A-B48201FC10F0}">
      <dsp:nvSpPr>
        <dsp:cNvPr id="0" name=""/>
        <dsp:cNvSpPr/>
      </dsp:nvSpPr>
      <dsp:spPr>
        <a:xfrm>
          <a:off x="4233077" y="2862553"/>
          <a:ext cx="91440" cy="298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3C10A-E36D-4D14-B4DD-56F8A1308C98}">
      <dsp:nvSpPr>
        <dsp:cNvPr id="0" name=""/>
        <dsp:cNvSpPr/>
      </dsp:nvSpPr>
      <dsp:spPr>
        <a:xfrm>
          <a:off x="3023949" y="1912005"/>
          <a:ext cx="1254848" cy="298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5"/>
              </a:lnTo>
              <a:lnTo>
                <a:pt x="1254848" y="203485"/>
              </a:lnTo>
              <a:lnTo>
                <a:pt x="1254848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D80E5-E990-45B5-B41B-8B65CEEB54BA}">
      <dsp:nvSpPr>
        <dsp:cNvPr id="0" name=""/>
        <dsp:cNvSpPr/>
      </dsp:nvSpPr>
      <dsp:spPr>
        <a:xfrm>
          <a:off x="1769100" y="2862553"/>
          <a:ext cx="1254848" cy="298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85"/>
              </a:lnTo>
              <a:lnTo>
                <a:pt x="1254848" y="203485"/>
              </a:lnTo>
              <a:lnTo>
                <a:pt x="1254848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BBCC-0333-4D19-9327-8502D6F3A60B}">
      <dsp:nvSpPr>
        <dsp:cNvPr id="0" name=""/>
        <dsp:cNvSpPr/>
      </dsp:nvSpPr>
      <dsp:spPr>
        <a:xfrm>
          <a:off x="1723380" y="2862553"/>
          <a:ext cx="91440" cy="298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B6256-94C9-4F72-AD64-91DCE4AA3255}">
      <dsp:nvSpPr>
        <dsp:cNvPr id="0" name=""/>
        <dsp:cNvSpPr/>
      </dsp:nvSpPr>
      <dsp:spPr>
        <a:xfrm>
          <a:off x="514252" y="2862553"/>
          <a:ext cx="1254848" cy="298596"/>
        </a:xfrm>
        <a:custGeom>
          <a:avLst/>
          <a:gdLst/>
          <a:ahLst/>
          <a:cxnLst/>
          <a:rect l="0" t="0" r="0" b="0"/>
          <a:pathLst>
            <a:path>
              <a:moveTo>
                <a:pt x="1254848" y="0"/>
              </a:moveTo>
              <a:lnTo>
                <a:pt x="1254848" y="203485"/>
              </a:lnTo>
              <a:lnTo>
                <a:pt x="0" y="203485"/>
              </a:lnTo>
              <a:lnTo>
                <a:pt x="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E627C-D782-4534-B571-DF8A3804DAAE}">
      <dsp:nvSpPr>
        <dsp:cNvPr id="0" name=""/>
        <dsp:cNvSpPr/>
      </dsp:nvSpPr>
      <dsp:spPr>
        <a:xfrm>
          <a:off x="1769100" y="1912005"/>
          <a:ext cx="1254848" cy="298596"/>
        </a:xfrm>
        <a:custGeom>
          <a:avLst/>
          <a:gdLst/>
          <a:ahLst/>
          <a:cxnLst/>
          <a:rect l="0" t="0" r="0" b="0"/>
          <a:pathLst>
            <a:path>
              <a:moveTo>
                <a:pt x="1254848" y="0"/>
              </a:moveTo>
              <a:lnTo>
                <a:pt x="1254848" y="203485"/>
              </a:lnTo>
              <a:lnTo>
                <a:pt x="0" y="203485"/>
              </a:lnTo>
              <a:lnTo>
                <a:pt x="0" y="298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D3EB9-9615-4070-9FA4-4B62564AFC65}">
      <dsp:nvSpPr>
        <dsp:cNvPr id="0" name=""/>
        <dsp:cNvSpPr/>
      </dsp:nvSpPr>
      <dsp:spPr>
        <a:xfrm>
          <a:off x="3023949" y="946286"/>
          <a:ext cx="1546414" cy="313767"/>
        </a:xfrm>
        <a:custGeom>
          <a:avLst/>
          <a:gdLst/>
          <a:ahLst/>
          <a:cxnLst/>
          <a:rect l="0" t="0" r="0" b="0"/>
          <a:pathLst>
            <a:path>
              <a:moveTo>
                <a:pt x="1546414" y="0"/>
              </a:moveTo>
              <a:lnTo>
                <a:pt x="1546414" y="218655"/>
              </a:lnTo>
              <a:lnTo>
                <a:pt x="0" y="218655"/>
              </a:lnTo>
              <a:lnTo>
                <a:pt x="0" y="3137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4FC10-AB4B-4ACD-84A1-E2C8191982E7}">
      <dsp:nvSpPr>
        <dsp:cNvPr id="0" name=""/>
        <dsp:cNvSpPr/>
      </dsp:nvSpPr>
      <dsp:spPr>
        <a:xfrm>
          <a:off x="3486323" y="-6747"/>
          <a:ext cx="2168080" cy="953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7053-AB4D-45B7-ADA7-E09061727875}">
      <dsp:nvSpPr>
        <dsp:cNvPr id="0" name=""/>
        <dsp:cNvSpPr/>
      </dsp:nvSpPr>
      <dsp:spPr>
        <a:xfrm>
          <a:off x="3600400" y="101625"/>
          <a:ext cx="2168080" cy="953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Academic Task Management System</a:t>
          </a:r>
        </a:p>
      </dsp:txBody>
      <dsp:txXfrm>
        <a:off x="3628313" y="129538"/>
        <a:ext cx="2112254" cy="897208"/>
      </dsp:txXfrm>
    </dsp:sp>
    <dsp:sp modelId="{90E4AF95-5119-494E-921B-A323EC5FC328}">
      <dsp:nvSpPr>
        <dsp:cNvPr id="0" name=""/>
        <dsp:cNvSpPr/>
      </dsp:nvSpPr>
      <dsp:spPr>
        <a:xfrm>
          <a:off x="2510602" y="1260054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CE5A1-A00F-4DB8-84E4-30C6A49472CB}">
      <dsp:nvSpPr>
        <dsp:cNvPr id="0" name=""/>
        <dsp:cNvSpPr/>
      </dsp:nvSpPr>
      <dsp:spPr>
        <a:xfrm>
          <a:off x="2624679" y="1368428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Admin login</a:t>
          </a:r>
        </a:p>
      </dsp:txBody>
      <dsp:txXfrm>
        <a:off x="2643774" y="1387523"/>
        <a:ext cx="988504" cy="613760"/>
      </dsp:txXfrm>
    </dsp:sp>
    <dsp:sp modelId="{776BA694-A991-49A0-A219-4D23B21AF364}">
      <dsp:nvSpPr>
        <dsp:cNvPr id="0" name=""/>
        <dsp:cNvSpPr/>
      </dsp:nvSpPr>
      <dsp:spPr>
        <a:xfrm>
          <a:off x="1255753" y="2210602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8EFB3-983C-4A6C-824D-EDA24906B543}">
      <dsp:nvSpPr>
        <dsp:cNvPr id="0" name=""/>
        <dsp:cNvSpPr/>
      </dsp:nvSpPr>
      <dsp:spPr>
        <a:xfrm>
          <a:off x="1369830" y="2318975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Manage Tasks</a:t>
          </a:r>
        </a:p>
      </dsp:txBody>
      <dsp:txXfrm>
        <a:off x="1388925" y="2338070"/>
        <a:ext cx="988504" cy="613760"/>
      </dsp:txXfrm>
    </dsp:sp>
    <dsp:sp modelId="{B216EE26-C16B-4974-B363-E769D5E65EC4}">
      <dsp:nvSpPr>
        <dsp:cNvPr id="0" name=""/>
        <dsp:cNvSpPr/>
      </dsp:nvSpPr>
      <dsp:spPr>
        <a:xfrm>
          <a:off x="905" y="3161150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63EBC-631F-496D-80F9-4D4E664C5D94}">
      <dsp:nvSpPr>
        <dsp:cNvPr id="0" name=""/>
        <dsp:cNvSpPr/>
      </dsp:nvSpPr>
      <dsp:spPr>
        <a:xfrm>
          <a:off x="114982" y="3269523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Add Task</a:t>
          </a:r>
        </a:p>
      </dsp:txBody>
      <dsp:txXfrm>
        <a:off x="134077" y="3288618"/>
        <a:ext cx="988504" cy="613760"/>
      </dsp:txXfrm>
    </dsp:sp>
    <dsp:sp modelId="{E9E70DA8-6A8F-4FAC-8BB2-104F21F325AD}">
      <dsp:nvSpPr>
        <dsp:cNvPr id="0" name=""/>
        <dsp:cNvSpPr/>
      </dsp:nvSpPr>
      <dsp:spPr>
        <a:xfrm>
          <a:off x="1255753" y="3161150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194A6-EE99-4406-A372-5C5A1DF49D7B}">
      <dsp:nvSpPr>
        <dsp:cNvPr id="0" name=""/>
        <dsp:cNvSpPr/>
      </dsp:nvSpPr>
      <dsp:spPr>
        <a:xfrm>
          <a:off x="1369830" y="3269523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Delete Task</a:t>
          </a:r>
        </a:p>
      </dsp:txBody>
      <dsp:txXfrm>
        <a:off x="1388925" y="3288618"/>
        <a:ext cx="988504" cy="613760"/>
      </dsp:txXfrm>
    </dsp:sp>
    <dsp:sp modelId="{1FFB2571-8D2C-4AE6-91A1-50FB95563B55}">
      <dsp:nvSpPr>
        <dsp:cNvPr id="0" name=""/>
        <dsp:cNvSpPr/>
      </dsp:nvSpPr>
      <dsp:spPr>
        <a:xfrm>
          <a:off x="2510602" y="3161150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E6B20-1338-4215-A600-4BAC16D21B51}">
      <dsp:nvSpPr>
        <dsp:cNvPr id="0" name=""/>
        <dsp:cNvSpPr/>
      </dsp:nvSpPr>
      <dsp:spPr>
        <a:xfrm>
          <a:off x="2624679" y="3269523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Update Tasks</a:t>
          </a:r>
        </a:p>
      </dsp:txBody>
      <dsp:txXfrm>
        <a:off x="2643774" y="3288618"/>
        <a:ext cx="988504" cy="613760"/>
      </dsp:txXfrm>
    </dsp:sp>
    <dsp:sp modelId="{01F725FD-DD46-4602-A553-3E59BA942A1B}">
      <dsp:nvSpPr>
        <dsp:cNvPr id="0" name=""/>
        <dsp:cNvSpPr/>
      </dsp:nvSpPr>
      <dsp:spPr>
        <a:xfrm>
          <a:off x="3765450" y="2210602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6CBE1-F310-4474-AD2C-72BE8C53F963}">
      <dsp:nvSpPr>
        <dsp:cNvPr id="0" name=""/>
        <dsp:cNvSpPr/>
      </dsp:nvSpPr>
      <dsp:spPr>
        <a:xfrm>
          <a:off x="3879527" y="2318975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Manage Students</a:t>
          </a:r>
        </a:p>
      </dsp:txBody>
      <dsp:txXfrm>
        <a:off x="3898622" y="2338070"/>
        <a:ext cx="988504" cy="613760"/>
      </dsp:txXfrm>
    </dsp:sp>
    <dsp:sp modelId="{7A5B10B2-3B01-4401-A07E-A1F6D64DBD25}">
      <dsp:nvSpPr>
        <dsp:cNvPr id="0" name=""/>
        <dsp:cNvSpPr/>
      </dsp:nvSpPr>
      <dsp:spPr>
        <a:xfrm>
          <a:off x="3765450" y="3161150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AC2D6-15A5-4DEB-A9EE-99130130240F}">
      <dsp:nvSpPr>
        <dsp:cNvPr id="0" name=""/>
        <dsp:cNvSpPr/>
      </dsp:nvSpPr>
      <dsp:spPr>
        <a:xfrm>
          <a:off x="3879527" y="3269523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Delete Student</a:t>
          </a:r>
        </a:p>
      </dsp:txBody>
      <dsp:txXfrm>
        <a:off x="3898622" y="3288618"/>
        <a:ext cx="988504" cy="613760"/>
      </dsp:txXfrm>
    </dsp:sp>
    <dsp:sp modelId="{7EF720DA-F0F3-4E4D-98CF-EA21832266B4}">
      <dsp:nvSpPr>
        <dsp:cNvPr id="0" name=""/>
        <dsp:cNvSpPr/>
      </dsp:nvSpPr>
      <dsp:spPr>
        <a:xfrm>
          <a:off x="5647723" y="1260054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8973-B701-4CD7-86D0-03D804C48708}">
      <dsp:nvSpPr>
        <dsp:cNvPr id="0" name=""/>
        <dsp:cNvSpPr/>
      </dsp:nvSpPr>
      <dsp:spPr>
        <a:xfrm>
          <a:off x="5761800" y="1368428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User Login</a:t>
          </a:r>
        </a:p>
      </dsp:txBody>
      <dsp:txXfrm>
        <a:off x="5780895" y="1387523"/>
        <a:ext cx="988504" cy="613760"/>
      </dsp:txXfrm>
    </dsp:sp>
    <dsp:sp modelId="{1483E325-C6E7-4B4C-8B32-96F42FE65D37}">
      <dsp:nvSpPr>
        <dsp:cNvPr id="0" name=""/>
        <dsp:cNvSpPr/>
      </dsp:nvSpPr>
      <dsp:spPr>
        <a:xfrm>
          <a:off x="5020298" y="2210602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C5C9-BAD8-4863-9887-201B18C157AC}">
      <dsp:nvSpPr>
        <dsp:cNvPr id="0" name=""/>
        <dsp:cNvSpPr/>
      </dsp:nvSpPr>
      <dsp:spPr>
        <a:xfrm>
          <a:off x="5134376" y="2318975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Sign in</a:t>
          </a:r>
        </a:p>
      </dsp:txBody>
      <dsp:txXfrm>
        <a:off x="5153471" y="2338070"/>
        <a:ext cx="988504" cy="613760"/>
      </dsp:txXfrm>
    </dsp:sp>
    <dsp:sp modelId="{8C69DA68-E357-418B-8F15-24864AFA750A}">
      <dsp:nvSpPr>
        <dsp:cNvPr id="0" name=""/>
        <dsp:cNvSpPr/>
      </dsp:nvSpPr>
      <dsp:spPr>
        <a:xfrm>
          <a:off x="5020298" y="3161150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95DA7-DDE9-4F2B-B213-A4F58300300D}">
      <dsp:nvSpPr>
        <dsp:cNvPr id="0" name=""/>
        <dsp:cNvSpPr/>
      </dsp:nvSpPr>
      <dsp:spPr>
        <a:xfrm>
          <a:off x="5134376" y="3269523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Home</a:t>
          </a:r>
        </a:p>
      </dsp:txBody>
      <dsp:txXfrm>
        <a:off x="5153471" y="3288618"/>
        <a:ext cx="988504" cy="613760"/>
      </dsp:txXfrm>
    </dsp:sp>
    <dsp:sp modelId="{4B6FDF83-0131-4BA7-B06C-62649FBCCC69}">
      <dsp:nvSpPr>
        <dsp:cNvPr id="0" name=""/>
        <dsp:cNvSpPr/>
      </dsp:nvSpPr>
      <dsp:spPr>
        <a:xfrm>
          <a:off x="5020298" y="4111697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42110-47C3-4EE0-B3B4-ADF3201AEFC1}">
      <dsp:nvSpPr>
        <dsp:cNvPr id="0" name=""/>
        <dsp:cNvSpPr/>
      </dsp:nvSpPr>
      <dsp:spPr>
        <a:xfrm>
          <a:off x="5134376" y="4220071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View Tasks</a:t>
          </a:r>
        </a:p>
      </dsp:txBody>
      <dsp:txXfrm>
        <a:off x="5153471" y="4239166"/>
        <a:ext cx="988504" cy="613760"/>
      </dsp:txXfrm>
    </dsp:sp>
    <dsp:sp modelId="{D09BD99C-243C-417E-A162-9BE3E7CE0955}">
      <dsp:nvSpPr>
        <dsp:cNvPr id="0" name=""/>
        <dsp:cNvSpPr/>
      </dsp:nvSpPr>
      <dsp:spPr>
        <a:xfrm>
          <a:off x="6275147" y="2210602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7160-5843-42BD-AADA-57033B3846D1}">
      <dsp:nvSpPr>
        <dsp:cNvPr id="0" name=""/>
        <dsp:cNvSpPr/>
      </dsp:nvSpPr>
      <dsp:spPr>
        <a:xfrm>
          <a:off x="6389224" y="2318975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Sign up</a:t>
          </a:r>
        </a:p>
      </dsp:txBody>
      <dsp:txXfrm>
        <a:off x="6408319" y="2338070"/>
        <a:ext cx="988504" cy="613760"/>
      </dsp:txXfrm>
    </dsp:sp>
    <dsp:sp modelId="{33B8C982-2FA5-4137-9161-1F72E732BACE}">
      <dsp:nvSpPr>
        <dsp:cNvPr id="0" name=""/>
        <dsp:cNvSpPr/>
      </dsp:nvSpPr>
      <dsp:spPr>
        <a:xfrm>
          <a:off x="6275147" y="3161150"/>
          <a:ext cx="1026694" cy="651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59815-D8EB-428B-96D2-089A2C0E07FE}">
      <dsp:nvSpPr>
        <dsp:cNvPr id="0" name=""/>
        <dsp:cNvSpPr/>
      </dsp:nvSpPr>
      <dsp:spPr>
        <a:xfrm>
          <a:off x="6389224" y="3269523"/>
          <a:ext cx="1026694" cy="651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Profile</a:t>
          </a:r>
        </a:p>
      </dsp:txBody>
      <dsp:txXfrm>
        <a:off x="6408319" y="3288618"/>
        <a:ext cx="988504" cy="61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8941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34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56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43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53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12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78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62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294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273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7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Academic Task Management System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13: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Vaibhav Yavalkar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55A0C6-B4ED-EA2B-0115-241012E3E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8"/>
          <a:stretch/>
        </p:blipFill>
        <p:spPr>
          <a:xfrm>
            <a:off x="-248" y="-36587"/>
            <a:ext cx="10080625" cy="175426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89612AE-3A48-EE86-EACE-60A1F60C3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27129"/>
              </p:ext>
            </p:extLst>
          </p:nvPr>
        </p:nvGraphicFramePr>
        <p:xfrm>
          <a:off x="2159992" y="3995861"/>
          <a:ext cx="5390897" cy="199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843232584"/>
                    </a:ext>
                  </a:extLst>
                </a:gridCol>
                <a:gridCol w="3014633">
                  <a:extLst>
                    <a:ext uri="{9D8B030D-6E8A-4147-A177-3AD203B41FA5}">
                      <a16:colId xmlns:a16="http://schemas.microsoft.com/office/drawing/2014/main" val="2321906283"/>
                    </a:ext>
                  </a:extLst>
                </a:gridCol>
              </a:tblGrid>
              <a:tr h="41695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8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Riya Rajesh Sawant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2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21107066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Sanika Shelke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3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Veena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21107032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Janvi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8349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6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Identified: 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day and age students are often stressed out trying to keep up with all the things happening in their life, this tends to them forgetting about important days/work and missing out on crucial deadlines.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Academic Task Management System is a task manager for all of the events that occur in an academic year, this system will help students, faculty and staff keep track of key dates throughout the academic semester.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6117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system with an inbuilt academic calendar added by the admin.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students keep up with their day-to-day academic tasks by displaying their  upcoming and pending tasks in their respective portal.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efficiency and productivity by keeping track of deadlines and to help meet them.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quality of work by developing a tabular format of lists for students as well as admins.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selected project topic: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to students.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to teachers.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universities for academics.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Features 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576064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After signing in admin can add a task or delete the task.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Students can view their upcoming tasks in order to complete their work.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Admin can remove a student’s existing profile.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Assigned tasks can be viewed from the admin’s module as well.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Students can monitor their progress by viewing tasks.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9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of the project: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sign in or sign up.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view, delete and add tasks for students according to their respective academic calendars.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delete a student’s profile when they appear to be using profanities.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signed in students can view their upcoming tasks and get things done accordingly.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what you have planned to develop the front end (GUI) &amp; Backend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JDK 18.0.1 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NetBeans IDE 14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 8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DAC15-A4DB-066B-6951-46DD08A6DAF3}"/>
              </a:ext>
            </a:extLst>
          </p:cNvPr>
          <p:cNvSpPr txBox="1"/>
          <p:nvPr/>
        </p:nvSpPr>
        <p:spPr>
          <a:xfrm>
            <a:off x="3024088" y="5364013"/>
            <a:ext cx="134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Profile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06F9A7F-6B8E-8A7A-353E-75767579B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96659"/>
              </p:ext>
            </p:extLst>
          </p:nvPr>
        </p:nvGraphicFramePr>
        <p:xfrm>
          <a:off x="1007864" y="1733997"/>
          <a:ext cx="7416824" cy="488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68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1374</TotalTime>
  <Words>446</Words>
  <Application>Microsoft Office PowerPoint</Application>
  <PresentationFormat>Custom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Riya</cp:lastModifiedBy>
  <cp:revision>41</cp:revision>
  <cp:lastPrinted>2022-08-20T08:09:49Z</cp:lastPrinted>
  <dcterms:created xsi:type="dcterms:W3CDTF">2017-10-25T08:22:14Z</dcterms:created>
  <dcterms:modified xsi:type="dcterms:W3CDTF">2022-11-10T03:50:48Z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