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6739D-6DDF-4036-AC64-CC0C7198E632}" v="52" dt="2023-04-27T17:02:11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4C09FF5-2020-4A68-8974-98D810CF848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7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3C8065D-BAE9-42A9-89AB-7CFF6222573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004CB5F8-4CCC-48AC-9097-143C0196C3A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 idx="8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CC90B3C3-0606-4D8B-8757-FCF970AD4B8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7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9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0AA9A979-58BD-4C9F-AE1D-872CA30F738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9B81AF15-1388-4B7B-B946-FA9542DB0387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93DC21B2-FFC1-4DC2-974C-CB1CDDFAC96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B1B896C3-7346-42B2-BE1E-AE6708E5321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555F8F1E-8669-4764-B060-40A7FB9A363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ACDBDF04-B5D2-4AAF-8CE9-D2DD14F408F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39AED7C9-CC5E-457D-AB5C-EE4A022DD15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44C172-978C-46FE-9F1A-5B42D05835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9CBC19-1F69-42A5-8E4B-0BC9D8D162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8354A5-8CAF-41AD-8F02-E678409B0C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242C0F-46E5-4292-AD78-D901AAF0A27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ED560F-EE79-40C8-977B-685C21C0FCA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416EE6-51BA-41BC-83DA-939DF97D23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4D4A03-EFB6-4186-BC93-854524021F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957F23-C3B6-432C-9578-15B871B33D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7FBC2C-0045-4E6C-8250-6674D3C261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533BA5-EE5F-43E2-8451-5931C0F3CA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A0CC16-8226-4535-A3EE-DAC3450D7A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7EA80B-C1B8-4CCC-8C4B-17C9842371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339360" y="7006680"/>
            <a:ext cx="340092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119360" y="7006680"/>
            <a:ext cx="226656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600" b="0" strike="noStrike" spc="-1">
                <a:solidFill>
                  <a:srgbClr val="8B8B8B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5F936-53D6-495F-B4F9-DE6F2041E074}" type="slidenum">
              <a:rPr lang="en-US" sz="1600" b="0" strike="noStrike" spc="-1">
                <a:solidFill>
                  <a:srgbClr val="8B8B8B"/>
                </a:solidFill>
                <a:latin typeface="Trebuchet MS"/>
                <a:ea typeface="DejaVu Sans"/>
              </a:rPr>
              <a:t>‹#›</a:t>
            </a:fld>
            <a:endParaRPr lang="en-IN" sz="16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93000" y="7006680"/>
            <a:ext cx="226656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503280" y="1768320"/>
            <a:ext cx="9069480" cy="546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Recruiter – Recruitment Management System based on Django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Saaras Gaikwad – 22207003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Meet Jamsutkar – 22207004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Umesh Nehete – 22207006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Vedant Mayekar - 22207007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Guide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Prof. Poonam Pangarkar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" name="Straight Connector 2"/>
          <p:cNvSpPr/>
          <p:nvPr/>
        </p:nvSpPr>
        <p:spPr>
          <a:xfrm>
            <a:off x="0" y="1742760"/>
            <a:ext cx="10080360" cy="3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3"/>
          <p:cNvPicPr/>
          <p:nvPr/>
        </p:nvPicPr>
        <p:blipFill>
          <a:blip r:embed="rId3"/>
          <a:srcRect b="12593"/>
          <a:stretch/>
        </p:blipFill>
        <p:spPr>
          <a:xfrm>
            <a:off x="-360" y="-36720"/>
            <a:ext cx="10079280" cy="175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"/>
          <p:cNvSpPr/>
          <p:nvPr/>
        </p:nvSpPr>
        <p:spPr>
          <a:xfrm>
            <a:off x="647640" y="30574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Thank You...!!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/>
          <p:cNvSpPr/>
          <p:nvPr/>
        </p:nvSpPr>
        <p:spPr>
          <a:xfrm>
            <a:off x="504720" y="144360"/>
            <a:ext cx="9069480" cy="105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1" name="Rectangle 2"/>
          <p:cNvSpPr/>
          <p:nvPr/>
        </p:nvSpPr>
        <p:spPr>
          <a:xfrm>
            <a:off x="504720" y="1116000"/>
            <a:ext cx="9321840" cy="55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Objectives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Scope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Features / Functionality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Outcomes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lang="en-IN" sz="2400" b="0" strike="noStrike" spc="-1">
              <a:latin typeface="Arial"/>
            </a:endParaRPr>
          </a:p>
          <a:p>
            <a:pPr marL="429840" indent="-32184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 Diagram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3" name="Rectangle 2"/>
          <p:cNvSpPr/>
          <p:nvPr/>
        </p:nvSpPr>
        <p:spPr>
          <a:xfrm>
            <a:off x="503280" y="1768320"/>
            <a:ext cx="9069480" cy="49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Recruiter is a tool for managing the hiring process.</a:t>
            </a:r>
            <a:endParaRPr lang="en-IN" sz="2400" b="0" strike="noStrike" spc="-1" dirty="0">
              <a:latin typeface="Arial"/>
            </a:endParaRPr>
          </a:p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is based on the Django framework.</a:t>
            </a:r>
            <a:endParaRPr lang="en-IN" sz="2400" b="0" strike="noStrike" spc="-1" dirty="0">
              <a:latin typeface="Arial"/>
            </a:endParaRPr>
          </a:p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latin typeface="Arial"/>
            </a:endParaRPr>
          </a:p>
          <a:p>
            <a:pPr marL="107315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Problem Identified : </a:t>
            </a:r>
            <a:endParaRPr lang="en-IN" sz="2400" b="0" strike="noStrike" spc="-1" dirty="0">
              <a:latin typeface="Arial"/>
            </a:endParaRPr>
          </a:p>
          <a:p>
            <a:pPr marL="450215" indent="-342900"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Less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efficient recruitment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Cost can be a problem, with some RMS being expensive to implement and maintain.</a:t>
            </a:r>
            <a:endParaRPr lang="en-IN" sz="2400" b="0" strike="noStrike" spc="-1" dirty="0">
              <a:latin typeface="Arial"/>
            </a:endParaRPr>
          </a:p>
          <a:p>
            <a:pPr marL="107315">
              <a:lnSpc>
                <a:spcPct val="100000"/>
              </a:lnSpc>
              <a:buClr>
                <a:srgbClr val="000000"/>
              </a:buClr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Solution Proposed:</a:t>
            </a:r>
            <a:endParaRPr lang="en-IN" sz="2400" b="0" strike="noStrike" spc="-1" dirty="0">
              <a:latin typeface="Arial"/>
            </a:endParaRPr>
          </a:p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latin typeface="Arial"/>
            </a:endParaRPr>
          </a:p>
          <a:p>
            <a:pPr marL="4502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solution proposed is a centralized interface for organizations and end users for managing talent related needs.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5" name="Rectangle 2"/>
          <p:cNvSpPr/>
          <p:nvPr/>
        </p:nvSpPr>
        <p:spPr>
          <a:xfrm>
            <a:off x="503280" y="1768320"/>
            <a:ext cx="9069480" cy="49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623520" indent="-5144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 help organizations manage their recruitment processes more efficiently.</a:t>
            </a:r>
            <a:endParaRPr lang="en-IN" sz="2800" b="0" strike="noStrike" spc="-1"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improving the quality of hires.</a:t>
            </a:r>
            <a:endParaRPr lang="en-IN" sz="2800" b="0" strike="noStrike" spc="-1"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Improving candidate experience</a:t>
            </a:r>
            <a:endParaRPr lang="en-IN" sz="2800" b="0" strike="noStrike" spc="-1">
              <a:latin typeface="Arial"/>
            </a:endParaRPr>
          </a:p>
          <a:p>
            <a:pPr marL="109080">
              <a:lnSpc>
                <a:spcPct val="93000"/>
              </a:lnSpc>
              <a:spcAft>
                <a:spcPts val="1412"/>
              </a:spcAft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Scope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503280" y="1768320"/>
            <a:ext cx="9069480" cy="49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Applied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on various job posting platforms, including job boards, social media, and any company's website.</a:t>
            </a:r>
            <a:endParaRPr lang="en-IN" sz="2800" b="0" strike="noStrike" spc="-1" dirty="0">
              <a:latin typeface="Arial"/>
            </a:endParaRPr>
          </a:p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Useful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for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 large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organizations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,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recruitment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agencies.</a:t>
            </a:r>
            <a:endParaRPr lang="en-IN" sz="28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Influential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in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data-driven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decision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making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Feature /Functionality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503280" y="1768320"/>
            <a:ext cx="9069480" cy="53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216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Wingdings" charset="2"/>
              <a:buChar char="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Customizability:</a:t>
            </a:r>
            <a:endParaRPr lang="en-IN" sz="24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Users of any kind can edit all the basic details of their profile.</a:t>
            </a:r>
            <a:endParaRPr lang="en-IN" sz="2000" b="0" strike="noStrike" spc="-1">
              <a:latin typeface="Arial"/>
            </a:endParaRPr>
          </a:p>
          <a:p>
            <a:pPr marL="45216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Wingdings" charset="2"/>
              <a:buChar char="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Account Management:</a:t>
            </a:r>
            <a:endParaRPr lang="en-IN" sz="24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Institutions can add multiple recruiters on its behalf.</a:t>
            </a: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Three different kinds of users can register and login. (Admin , Recruiter , Applicant)</a:t>
            </a:r>
            <a:endParaRPr lang="en-IN" sz="2000" b="0" strike="noStrike" spc="-1">
              <a:latin typeface="Arial"/>
            </a:endParaRPr>
          </a:p>
          <a:p>
            <a:pPr marL="45216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Wingdings" charset="2"/>
              <a:buChar char="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endParaRPr lang="en-IN" sz="24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Applicants can apply for job openings</a:t>
            </a: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Recruiters can publish Job openings.</a:t>
            </a: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Recruiters can shortlist applicants who apply for job openings.</a:t>
            </a: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Admins can view the list of people who have applied for the job posting posted by the recruiters..</a:t>
            </a: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000" b="0" strike="noStrike" spc="-1">
              <a:latin typeface="Arial"/>
            </a:endParaRPr>
          </a:p>
          <a:p>
            <a:pPr marL="593640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Outcome of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1" name="Rectangle 2"/>
          <p:cNvSpPr/>
          <p:nvPr/>
        </p:nvSpPr>
        <p:spPr>
          <a:xfrm>
            <a:off x="503280" y="1768320"/>
            <a:ext cx="9069480" cy="49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Institutions/Organizations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create a multi-user account, assign an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admin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Admin has the ability to edit all the important company details. Receives the list of individuals who have applied for the job posting posted by the Recruiters.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IN" sz="2400" b="0" strike="noStrike" spc="-1">
              <a:latin typeface="Arial"/>
            </a:endParaRPr>
          </a:p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Recruiters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create a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job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opening,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shortlist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and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chat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with the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shortlisted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applicants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recruiters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finalize and provide the shortlisted applicants list to the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admin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Applicants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create an account, login into the website and view different job postings,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applicants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can apply for Job postings of their choice and wait for getting shortlisted. Applicants have the ability to edit all the necessary applicant details. 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"/>
          <p:cNvSpPr/>
          <p:nvPr/>
        </p:nvSpPr>
        <p:spPr>
          <a:xfrm>
            <a:off x="505440" y="22932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Technology Stack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3" name="Rectangle 2"/>
          <p:cNvSpPr/>
          <p:nvPr/>
        </p:nvSpPr>
        <p:spPr>
          <a:xfrm>
            <a:off x="356040" y="1395720"/>
            <a:ext cx="3637440" cy="59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2120" indent="-3429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Front-End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HTML 5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CSS 3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Python 3.10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FontAwesome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4.5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Bootstrap 5</a:t>
            </a:r>
            <a:endParaRPr lang="en-IN" sz="2800" b="0" strike="noStrike" spc="-1" dirty="0">
              <a:latin typeface="Arial"/>
            </a:endParaRPr>
          </a:p>
          <a:p>
            <a:pPr marL="565785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Back-End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Django 4.1.5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MySQL 8</a:t>
            </a:r>
            <a:endParaRPr lang="en-IN" sz="2800" b="0" strike="noStrike" spc="-1" dirty="0">
              <a:latin typeface="Arial"/>
            </a:endParaRPr>
          </a:p>
          <a:p>
            <a:pPr marL="622935" indent="-51435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Pillow 9.8.4</a:t>
            </a:r>
            <a:endParaRPr lang="en-IN" sz="2800" b="0" strike="noStrike" spc="-1" dirty="0">
              <a:latin typeface="Arial"/>
            </a:endParaRPr>
          </a:p>
          <a:p>
            <a:pPr marL="108585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800" b="0" strike="noStrike" spc="-1">
              <a:latin typeface="Arial"/>
            </a:endParaRPr>
          </a:p>
          <a:p>
            <a:pPr marL="108585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800" b="0" strike="noStrike" spc="-1">
              <a:latin typeface="Arial"/>
            </a:endParaRPr>
          </a:p>
          <a:p>
            <a:pPr marL="108585">
              <a:lnSpc>
                <a:spcPct val="93000"/>
              </a:lnSpc>
              <a:spcAft>
                <a:spcPts val="1412"/>
              </a:spcAft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​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4" name="TextBox 1"/>
          <p:cNvSpPr/>
          <p:nvPr/>
        </p:nvSpPr>
        <p:spPr>
          <a:xfrm>
            <a:off x="4729680" y="1345320"/>
            <a:ext cx="462420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Tools</a:t>
            </a:r>
            <a:endParaRPr lang="en-IN" sz="2800" b="0" strike="noStrike" spc="-1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Figma</a:t>
            </a:r>
            <a:endParaRPr lang="en-IN" sz="2800" b="0" strike="noStrike" spc="-1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VS Code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7. Block Diagram 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6" name="Rectangle 2"/>
          <p:cNvSpPr/>
          <p:nvPr/>
        </p:nvSpPr>
        <p:spPr>
          <a:xfrm>
            <a:off x="503280" y="1563840"/>
            <a:ext cx="9069480" cy="51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" name="Picture 3"/>
          <p:cNvPicPr/>
          <p:nvPr/>
        </p:nvPicPr>
        <p:blipFill>
          <a:blip r:embed="rId3"/>
          <a:stretch/>
        </p:blipFill>
        <p:spPr>
          <a:xfrm>
            <a:off x="876960" y="1634040"/>
            <a:ext cx="8426160" cy="5060520"/>
          </a:xfrm>
          <a:prstGeom prst="rect">
            <a:avLst/>
          </a:prstGeom>
          <a:ln w="0">
            <a:noFill/>
          </a:ln>
        </p:spPr>
      </p:pic>
      <p:sp>
        <p:nvSpPr>
          <p:cNvPr id="68" name="TextBox 3"/>
          <p:cNvSpPr/>
          <p:nvPr/>
        </p:nvSpPr>
        <p:spPr>
          <a:xfrm>
            <a:off x="3978360" y="4986360"/>
            <a:ext cx="27417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Applicant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429</Words>
  <Application>Microsoft Office PowerPoint</Application>
  <PresentationFormat>Custom</PresentationFormat>
  <Paragraphs>79</Paragraphs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Vedant Mayekar</dc:creator>
  <dc:description/>
  <cp:lastModifiedBy/>
  <cp:revision>238</cp:revision>
  <cp:lastPrinted>2022-08-20T08:09:49Z</cp:lastPrinted>
  <dcterms:created xsi:type="dcterms:W3CDTF">2017-10-25T08:22:14Z</dcterms:created>
  <dcterms:modified xsi:type="dcterms:W3CDTF">2023-04-27T17:04:27Z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i4>10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10</vt:i4>
  </property>
</Properties>
</file>