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3800" cy="7562850"/>
  <p:notesSz cx="100838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1292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81190"/>
            <a:ext cx="494030" cy="3077845"/>
          </a:xfrm>
          <a:custGeom>
            <a:avLst/>
            <a:gdLst/>
            <a:ahLst/>
            <a:cxnLst/>
            <a:rect l="l" t="t" r="r" b="b"/>
            <a:pathLst>
              <a:path w="494030" h="3077845">
                <a:moveTo>
                  <a:pt x="0" y="0"/>
                </a:moveTo>
                <a:lnTo>
                  <a:pt x="0" y="3077846"/>
                </a:lnTo>
                <a:lnTo>
                  <a:pt x="493588" y="3077846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56989" y="4607902"/>
            <a:ext cx="4424680" cy="2951480"/>
          </a:xfrm>
          <a:custGeom>
            <a:avLst/>
            <a:gdLst/>
            <a:ahLst/>
            <a:cxnLst/>
            <a:rect l="l" t="t" r="r" b="b"/>
            <a:pathLst>
              <a:path w="4424680" h="2951479">
                <a:moveTo>
                  <a:pt x="0" y="2951138"/>
                </a:moveTo>
                <a:lnTo>
                  <a:pt x="4424269" y="0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64780" y="0"/>
            <a:ext cx="1343025" cy="7559675"/>
          </a:xfrm>
          <a:custGeom>
            <a:avLst/>
            <a:gdLst/>
            <a:ahLst/>
            <a:cxnLst/>
            <a:rect l="l" t="t" r="r" b="b"/>
            <a:pathLst>
              <a:path w="1343025" h="7559675">
                <a:moveTo>
                  <a:pt x="0" y="0"/>
                </a:moveTo>
                <a:lnTo>
                  <a:pt x="1343025" y="7559674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597534" y="0"/>
            <a:ext cx="2484120" cy="7559040"/>
          </a:xfrm>
          <a:custGeom>
            <a:avLst/>
            <a:gdLst/>
            <a:ahLst/>
            <a:cxnLst/>
            <a:rect l="l" t="t" r="r" b="b"/>
            <a:pathLst>
              <a:path w="2484120" h="7559040">
                <a:moveTo>
                  <a:pt x="2230868" y="0"/>
                </a:moveTo>
                <a:lnTo>
                  <a:pt x="0" y="7559037"/>
                </a:lnTo>
                <a:lnTo>
                  <a:pt x="2483724" y="7559037"/>
                </a:lnTo>
                <a:lnTo>
                  <a:pt x="2483724" y="8969"/>
                </a:lnTo>
                <a:lnTo>
                  <a:pt x="2230868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943166" y="0"/>
            <a:ext cx="2138680" cy="7559040"/>
          </a:xfrm>
          <a:custGeom>
            <a:avLst/>
            <a:gdLst/>
            <a:ahLst/>
            <a:cxnLst/>
            <a:rect l="l" t="t" r="r" b="b"/>
            <a:pathLst>
              <a:path w="2138679" h="7559040">
                <a:moveTo>
                  <a:pt x="2138092" y="0"/>
                </a:moveTo>
                <a:lnTo>
                  <a:pt x="0" y="0"/>
                </a:lnTo>
                <a:lnTo>
                  <a:pt x="1324530" y="7559035"/>
                </a:lnTo>
                <a:lnTo>
                  <a:pt x="2138092" y="7559035"/>
                </a:lnTo>
                <a:lnTo>
                  <a:pt x="2138092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318249" y="4320987"/>
            <a:ext cx="2763520" cy="3238500"/>
          </a:xfrm>
          <a:custGeom>
            <a:avLst/>
            <a:gdLst/>
            <a:ahLst/>
            <a:cxnLst/>
            <a:rect l="l" t="t" r="r" b="b"/>
            <a:pathLst>
              <a:path w="2763520" h="3238500">
                <a:moveTo>
                  <a:pt x="2763009" y="0"/>
                </a:moveTo>
                <a:lnTo>
                  <a:pt x="0" y="3238050"/>
                </a:lnTo>
                <a:lnTo>
                  <a:pt x="2763009" y="3238050"/>
                </a:lnTo>
                <a:lnTo>
                  <a:pt x="2763009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730676" y="0"/>
            <a:ext cx="2350770" cy="7559040"/>
          </a:xfrm>
          <a:custGeom>
            <a:avLst/>
            <a:gdLst/>
            <a:ahLst/>
            <a:cxnLst/>
            <a:rect l="l" t="t" r="r" b="b"/>
            <a:pathLst>
              <a:path w="2350770" h="7559040">
                <a:moveTo>
                  <a:pt x="2350582" y="0"/>
                </a:moveTo>
                <a:lnTo>
                  <a:pt x="0" y="0"/>
                </a:lnTo>
                <a:lnTo>
                  <a:pt x="2044257" y="7559035"/>
                </a:lnTo>
                <a:lnTo>
                  <a:pt x="2350582" y="7549977"/>
                </a:lnTo>
                <a:lnTo>
                  <a:pt x="2350582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145524" y="0"/>
            <a:ext cx="935990" cy="7559040"/>
          </a:xfrm>
          <a:custGeom>
            <a:avLst/>
            <a:gdLst/>
            <a:ahLst/>
            <a:cxnLst/>
            <a:rect l="l" t="t" r="r" b="b"/>
            <a:pathLst>
              <a:path w="935990" h="7559040">
                <a:moveTo>
                  <a:pt x="935734" y="0"/>
                </a:moveTo>
                <a:lnTo>
                  <a:pt x="745096" y="0"/>
                </a:lnTo>
                <a:lnTo>
                  <a:pt x="0" y="7559035"/>
                </a:lnTo>
                <a:lnTo>
                  <a:pt x="935734" y="7559035"/>
                </a:lnTo>
                <a:lnTo>
                  <a:pt x="935734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924270" y="0"/>
            <a:ext cx="1157605" cy="7559040"/>
          </a:xfrm>
          <a:custGeom>
            <a:avLst/>
            <a:gdLst/>
            <a:ahLst/>
            <a:cxnLst/>
            <a:rect l="l" t="t" r="r" b="b"/>
            <a:pathLst>
              <a:path w="1157604" h="7559040">
                <a:moveTo>
                  <a:pt x="1156989" y="0"/>
                </a:moveTo>
                <a:lnTo>
                  <a:pt x="0" y="0"/>
                </a:lnTo>
                <a:lnTo>
                  <a:pt x="1033925" y="7559035"/>
                </a:lnTo>
                <a:lnTo>
                  <a:pt x="1156989" y="7559035"/>
                </a:lnTo>
                <a:lnTo>
                  <a:pt x="1156989" y="0"/>
                </a:lnTo>
                <a:close/>
              </a:path>
            </a:pathLst>
          </a:custGeom>
          <a:solidFill>
            <a:srgbClr val="226192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894064" y="5420581"/>
            <a:ext cx="1187450" cy="2138680"/>
          </a:xfrm>
          <a:custGeom>
            <a:avLst/>
            <a:gdLst/>
            <a:ahLst/>
            <a:cxnLst/>
            <a:rect l="l" t="t" r="r" b="b"/>
            <a:pathLst>
              <a:path w="1187450" h="2138679">
                <a:moveTo>
                  <a:pt x="1187195" y="0"/>
                </a:moveTo>
                <a:lnTo>
                  <a:pt x="0" y="2138456"/>
                </a:lnTo>
                <a:lnTo>
                  <a:pt x="1187195" y="2132943"/>
                </a:lnTo>
                <a:lnTo>
                  <a:pt x="118719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0524" y="627634"/>
            <a:ext cx="428434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122" y="1766697"/>
            <a:ext cx="9093555" cy="2388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194" y="2286888"/>
            <a:ext cx="5182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uFill>
                  <a:solidFill>
                    <a:srgbClr val="000000"/>
                  </a:solidFill>
                </a:uFill>
              </a:rPr>
              <a:t>Society</a:t>
            </a:r>
            <a:r>
              <a:rPr u="heavy" spc="-1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u="heavy" spc="-15" dirty="0">
                <a:uFill>
                  <a:solidFill>
                    <a:srgbClr val="000000"/>
                  </a:solidFill>
                </a:uFill>
              </a:rPr>
              <a:t>Hub</a:t>
            </a:r>
            <a:endParaRPr u="heavy" spc="-5"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27300" y="3329559"/>
            <a:ext cx="4792980" cy="31143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710"/>
              </a:lnSpc>
              <a:spcBef>
                <a:spcPts val="105"/>
              </a:spcBef>
            </a:pPr>
            <a:r>
              <a:rPr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/>
                <a:cs typeface="Times New Roman"/>
              </a:rPr>
              <a:t>21107054 Urvi Padelkar</a:t>
            </a:r>
          </a:p>
          <a:p>
            <a:pPr algn="ctr">
              <a:lnSpc>
                <a:spcPts val="3575"/>
              </a:lnSpc>
            </a:pPr>
            <a:r>
              <a:rPr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/>
                <a:cs typeface="Times New Roman"/>
              </a:rPr>
              <a:t>21107028 Tanvi Mirgal</a:t>
            </a:r>
          </a:p>
          <a:p>
            <a:pPr algn="ctr">
              <a:lnSpc>
                <a:spcPts val="3570"/>
              </a:lnSpc>
            </a:pPr>
            <a:r>
              <a:rPr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/>
                <a:cs typeface="Times New Roman"/>
              </a:rPr>
              <a:t>21107042 Sakshi Jamdhade</a:t>
            </a:r>
          </a:p>
          <a:p>
            <a:pPr marL="6985" algn="ctr">
              <a:lnSpc>
                <a:spcPts val="3704"/>
              </a:lnSpc>
            </a:pPr>
            <a:r>
              <a:rPr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/>
                <a:cs typeface="Times New Roman"/>
              </a:rPr>
              <a:t>21107015 </a:t>
            </a:r>
            <a:r>
              <a:rPr sz="3200" dirty="0">
                <a:ln w="0"/>
                <a:latin typeface="Times New Roman"/>
                <a:cs typeface="Times New Roman"/>
              </a:rPr>
              <a:t>P</a:t>
            </a:r>
            <a:r>
              <a:rPr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/>
                <a:cs typeface="Times New Roman"/>
              </a:rPr>
              <a:t>ooja Kumbhar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/>
              <a:cs typeface="Times New Roman"/>
            </a:endParaRPr>
          </a:p>
          <a:p>
            <a:pPr algn="ctr">
              <a:lnSpc>
                <a:spcPts val="3265"/>
              </a:lnSpc>
            </a:pPr>
            <a:r>
              <a:rPr sz="2800" dirty="0">
                <a:ln w="0"/>
                <a:effectLst>
                  <a:reflection endPos="0" dir="5400000" sy="-100000" algn="bl" rotWithShape="0"/>
                </a:effectLst>
                <a:latin typeface="Times New Roman"/>
                <a:cs typeface="Times New Roman"/>
              </a:rPr>
              <a:t>Project Guide</a:t>
            </a:r>
          </a:p>
          <a:p>
            <a:pPr algn="ctr">
              <a:lnSpc>
                <a:spcPts val="2785"/>
              </a:lnSpc>
            </a:pPr>
            <a:r>
              <a:rPr sz="2400" dirty="0">
                <a:ln w="0"/>
                <a:effectLst>
                  <a:reflection endPos="0" dir="5400000" sy="-100000" algn="bl" rotWithShape="0"/>
                </a:effectLst>
                <a:latin typeface="Times New Roman"/>
                <a:cs typeface="Times New Roman"/>
              </a:rPr>
              <a:t>Mr. Vaibhav Yavalkar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0" y="0"/>
            <a:ext cx="10081895" cy="1818639"/>
            <a:chOff x="0" y="0"/>
            <a:chExt cx="10081895" cy="1818639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717484"/>
              <a:ext cx="10081259" cy="10077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0081386" cy="17569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9311" y="733425"/>
            <a:ext cx="2965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</a:t>
            </a:r>
            <a:r>
              <a:rPr spc="-100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728" y="1766697"/>
            <a:ext cx="8991600" cy="4030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society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regulation</a:t>
            </a:r>
            <a:r>
              <a:rPr sz="2400" dirty="0">
                <a:latin typeface="Times New Roman"/>
                <a:cs typeface="Times New Roman"/>
              </a:rPr>
              <a:t> 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developed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day-to-day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activities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5" dirty="0">
                <a:latin typeface="Times New Roman"/>
                <a:cs typeface="Times New Roman"/>
              </a:rPr>
              <a:t> co-operative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housing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society</a:t>
            </a:r>
            <a:endParaRPr sz="240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Problem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Identified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390"/>
              </a:spcBef>
            </a:pPr>
            <a:r>
              <a:rPr sz="2400" spc="-5" dirty="0">
                <a:latin typeface="Times New Roman"/>
                <a:cs typeface="Times New Roman"/>
              </a:rPr>
              <a:t>Housing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society</a:t>
            </a:r>
            <a:r>
              <a:rPr sz="2400" dirty="0">
                <a:latin typeface="Times New Roman"/>
                <a:cs typeface="Times New Roman"/>
              </a:rPr>
              <a:t> lacks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mechanized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framework</a:t>
            </a:r>
            <a:r>
              <a:rPr sz="2400" dirty="0">
                <a:latin typeface="Times New Roman"/>
                <a:cs typeface="Times New Roman"/>
              </a:rPr>
              <a:t> 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keeping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track,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leading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missing</a:t>
            </a:r>
            <a:r>
              <a:rPr sz="2400" dirty="0">
                <a:latin typeface="Times New Roman"/>
                <a:cs typeface="Times New Roman"/>
              </a:rPr>
              <a:t> 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unorganized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information.</a:t>
            </a:r>
            <a:endParaRPr sz="240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1410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b="1" dirty="0">
                <a:latin typeface="Times New Roman"/>
                <a:cs typeface="Times New Roman"/>
              </a:rPr>
              <a:t>Solution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Proposed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400"/>
              </a:spcBef>
            </a:pPr>
            <a:r>
              <a:rPr sz="2400" dirty="0">
                <a:solidFill>
                  <a:srgbClr val="2B2A2A"/>
                </a:solidFill>
                <a:latin typeface="Times New Roman"/>
                <a:cs typeface="Times New Roman"/>
              </a:rPr>
              <a:t>System</a:t>
            </a:r>
            <a:r>
              <a:rPr sz="2400" spc="5" dirty="0">
                <a:solidFill>
                  <a:srgbClr val="2B2A2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B2A2A"/>
                </a:solidFill>
                <a:latin typeface="Times New Roman"/>
                <a:cs typeface="Times New Roman"/>
              </a:rPr>
              <a:t>keeps</a:t>
            </a:r>
            <a:r>
              <a:rPr sz="2400" spc="5" dirty="0">
                <a:solidFill>
                  <a:srgbClr val="2B2A2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B2A2A"/>
                </a:solidFill>
                <a:latin typeface="Times New Roman"/>
                <a:cs typeface="Times New Roman"/>
              </a:rPr>
              <a:t>an</a:t>
            </a:r>
            <a:r>
              <a:rPr sz="2400" spc="5" dirty="0">
                <a:solidFill>
                  <a:srgbClr val="2B2A2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B2A2A"/>
                </a:solidFill>
                <a:latin typeface="Times New Roman"/>
                <a:cs typeface="Times New Roman"/>
              </a:rPr>
              <a:t>eye</a:t>
            </a:r>
            <a:r>
              <a:rPr sz="2400" spc="5" dirty="0">
                <a:solidFill>
                  <a:srgbClr val="2B2A2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B2A2A"/>
                </a:solidFill>
                <a:latin typeface="Times New Roman"/>
                <a:cs typeface="Times New Roman"/>
              </a:rPr>
              <a:t>on</a:t>
            </a:r>
            <a:r>
              <a:rPr sz="2400" spc="5" dirty="0">
                <a:solidFill>
                  <a:srgbClr val="2B2A2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B2A2A"/>
                </a:solidFill>
                <a:latin typeface="Times New Roman"/>
                <a:cs typeface="Times New Roman"/>
              </a:rPr>
              <a:t>all</a:t>
            </a:r>
            <a:r>
              <a:rPr sz="2400" spc="5" dirty="0">
                <a:solidFill>
                  <a:srgbClr val="2B2A2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B2A2A"/>
                </a:solidFill>
                <a:latin typeface="Times New Roman"/>
                <a:cs typeface="Times New Roman"/>
              </a:rPr>
              <a:t>facility</a:t>
            </a:r>
            <a:r>
              <a:rPr sz="2400" dirty="0">
                <a:solidFill>
                  <a:srgbClr val="2B2A2A"/>
                </a:solidFill>
                <a:latin typeface="Times New Roman"/>
                <a:cs typeface="Times New Roman"/>
              </a:rPr>
              <a:t> and</a:t>
            </a:r>
            <a:r>
              <a:rPr sz="2400" spc="5" dirty="0">
                <a:solidFill>
                  <a:srgbClr val="2B2A2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B2A2A"/>
                </a:solidFill>
                <a:latin typeface="Times New Roman"/>
                <a:cs typeface="Times New Roman"/>
              </a:rPr>
              <a:t>activities</a:t>
            </a:r>
            <a:r>
              <a:rPr sz="2400" dirty="0">
                <a:solidFill>
                  <a:srgbClr val="2B2A2A"/>
                </a:solidFill>
                <a:latin typeface="Times New Roman"/>
                <a:cs typeface="Times New Roman"/>
              </a:rPr>
              <a:t> under</a:t>
            </a:r>
            <a:r>
              <a:rPr sz="2400" spc="5" dirty="0">
                <a:solidFill>
                  <a:srgbClr val="2B2A2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B2A2A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2B2A2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B2A2A"/>
                </a:solidFill>
                <a:latin typeface="Times New Roman"/>
                <a:cs typeface="Times New Roman"/>
              </a:rPr>
              <a:t>society </a:t>
            </a:r>
            <a:r>
              <a:rPr sz="2400" spc="-585" dirty="0">
                <a:solidFill>
                  <a:srgbClr val="2B2A2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B2A2A"/>
                </a:solidFill>
                <a:latin typeface="Times New Roman"/>
                <a:cs typeface="Times New Roman"/>
              </a:rPr>
              <a:t>premises,</a:t>
            </a:r>
            <a:r>
              <a:rPr sz="2400" dirty="0">
                <a:solidFill>
                  <a:srgbClr val="2B2A2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B2A2A"/>
                </a:solidFill>
                <a:latin typeface="Times New Roman"/>
                <a:cs typeface="Times New Roman"/>
              </a:rPr>
              <a:t>giving</a:t>
            </a:r>
            <a:r>
              <a:rPr sz="2400" dirty="0">
                <a:solidFill>
                  <a:srgbClr val="2B2A2A"/>
                </a:solidFill>
                <a:latin typeface="Times New Roman"/>
                <a:cs typeface="Times New Roman"/>
              </a:rPr>
              <a:t> the</a:t>
            </a:r>
            <a:r>
              <a:rPr sz="2400" spc="5" dirty="0">
                <a:solidFill>
                  <a:srgbClr val="2B2A2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B2A2A"/>
                </a:solidFill>
                <a:latin typeface="Times New Roman"/>
                <a:cs typeface="Times New Roman"/>
              </a:rPr>
              <a:t>members</a:t>
            </a:r>
            <a:r>
              <a:rPr sz="2400" dirty="0">
                <a:solidFill>
                  <a:srgbClr val="2B2A2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B2A2A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2B2A2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B2A2A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2B2A2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B2A2A"/>
                </a:solidFill>
                <a:latin typeface="Times New Roman"/>
                <a:cs typeface="Times New Roman"/>
              </a:rPr>
              <a:t>society</a:t>
            </a:r>
            <a:r>
              <a:rPr sz="2400" dirty="0">
                <a:solidFill>
                  <a:srgbClr val="2B2A2A"/>
                </a:solidFill>
                <a:latin typeface="Times New Roman"/>
                <a:cs typeface="Times New Roman"/>
              </a:rPr>
              <a:t> an</a:t>
            </a:r>
            <a:r>
              <a:rPr sz="2400" spc="5" dirty="0">
                <a:solidFill>
                  <a:srgbClr val="2B2A2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B2A2A"/>
                </a:solidFill>
                <a:latin typeface="Times New Roman"/>
                <a:cs typeface="Times New Roman"/>
              </a:rPr>
              <a:t>easy</a:t>
            </a:r>
            <a:r>
              <a:rPr sz="2400" spc="5" dirty="0">
                <a:solidFill>
                  <a:srgbClr val="2B2A2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B2A2A"/>
                </a:solidFill>
                <a:latin typeface="Times New Roman"/>
                <a:cs typeface="Times New Roman"/>
              </a:rPr>
              <a:t>access</a:t>
            </a:r>
            <a:r>
              <a:rPr sz="2400" dirty="0">
                <a:solidFill>
                  <a:srgbClr val="2B2A2A"/>
                </a:solidFill>
                <a:latin typeface="Times New Roman"/>
                <a:cs typeface="Times New Roman"/>
              </a:rPr>
              <a:t> to</a:t>
            </a:r>
            <a:r>
              <a:rPr sz="2400" spc="5" dirty="0">
                <a:solidFill>
                  <a:srgbClr val="2B2A2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B2A2A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2B2A2A"/>
                </a:solidFill>
                <a:latin typeface="Times New Roman"/>
                <a:cs typeface="Times New Roman"/>
              </a:rPr>
              <a:t> happenings</a:t>
            </a:r>
            <a:r>
              <a:rPr sz="2400" spc="-25" dirty="0">
                <a:solidFill>
                  <a:srgbClr val="2B2A2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B2A2A"/>
                </a:solidFill>
                <a:latin typeface="Times New Roman"/>
                <a:cs typeface="Times New Roman"/>
              </a:rPr>
              <a:t>and ongoings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2300" y="581025"/>
            <a:ext cx="2540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100" dirty="0"/>
              <a:t> </a:t>
            </a:r>
            <a:r>
              <a:rPr dirty="0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95122" y="1766697"/>
            <a:ext cx="9093555" cy="18492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 marR="508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1009" algn="l"/>
                <a:tab pos="461645" algn="l"/>
              </a:tabLst>
            </a:pPr>
            <a:r>
              <a:rPr spc="-85" dirty="0"/>
              <a:t>To</a:t>
            </a:r>
            <a:r>
              <a:rPr spc="80" dirty="0"/>
              <a:t> </a:t>
            </a:r>
            <a:r>
              <a:rPr dirty="0"/>
              <a:t>provide</a:t>
            </a:r>
            <a:r>
              <a:rPr spc="80" dirty="0"/>
              <a:t> </a:t>
            </a:r>
            <a:r>
              <a:rPr dirty="0"/>
              <a:t>a</a:t>
            </a:r>
            <a:r>
              <a:rPr spc="75" dirty="0"/>
              <a:t> </a:t>
            </a:r>
            <a:r>
              <a:rPr spc="-5" dirty="0"/>
              <a:t>reliable</a:t>
            </a:r>
            <a:r>
              <a:rPr spc="85" dirty="0"/>
              <a:t> </a:t>
            </a:r>
            <a:r>
              <a:rPr spc="-5" dirty="0"/>
              <a:t>interaction</a:t>
            </a:r>
            <a:r>
              <a:rPr spc="95" dirty="0"/>
              <a:t> </a:t>
            </a:r>
            <a:r>
              <a:rPr spc="-5" dirty="0"/>
              <a:t>between</a:t>
            </a:r>
            <a:r>
              <a:rPr spc="90" dirty="0"/>
              <a:t> </a:t>
            </a:r>
            <a:r>
              <a:rPr spc="-5" dirty="0"/>
              <a:t>the</a:t>
            </a:r>
            <a:r>
              <a:rPr spc="85" dirty="0"/>
              <a:t> </a:t>
            </a:r>
            <a:r>
              <a:rPr spc="-10" dirty="0"/>
              <a:t>members</a:t>
            </a:r>
            <a:r>
              <a:rPr spc="90" dirty="0"/>
              <a:t> </a:t>
            </a:r>
            <a:r>
              <a:rPr dirty="0"/>
              <a:t>of</a:t>
            </a:r>
            <a:r>
              <a:rPr spc="90" dirty="0"/>
              <a:t> </a:t>
            </a:r>
            <a:r>
              <a:rPr dirty="0"/>
              <a:t>the</a:t>
            </a:r>
            <a:r>
              <a:rPr spc="85" dirty="0"/>
              <a:t> </a:t>
            </a:r>
            <a:r>
              <a:rPr spc="-5" dirty="0"/>
              <a:t>society</a:t>
            </a:r>
            <a:r>
              <a:rPr spc="90" dirty="0"/>
              <a:t> </a:t>
            </a:r>
            <a:r>
              <a:rPr dirty="0"/>
              <a:t>, </a:t>
            </a:r>
            <a:r>
              <a:rPr spc="-58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ongoing</a:t>
            </a:r>
            <a:r>
              <a:rPr spc="-15" dirty="0"/>
              <a:t> </a:t>
            </a:r>
            <a:r>
              <a:rPr dirty="0"/>
              <a:t>projects</a:t>
            </a:r>
            <a:r>
              <a:rPr spc="-25" dirty="0"/>
              <a:t> </a:t>
            </a:r>
            <a:r>
              <a:rPr dirty="0"/>
              <a:t>and</a:t>
            </a:r>
            <a:r>
              <a:rPr spc="-5" dirty="0"/>
              <a:t> matters</a:t>
            </a:r>
            <a:r>
              <a:rPr spc="-15" dirty="0"/>
              <a:t> </a:t>
            </a:r>
            <a:r>
              <a:rPr spc="-5" dirty="0"/>
              <a:t>of</a:t>
            </a:r>
            <a:r>
              <a:rPr dirty="0"/>
              <a:t> the</a:t>
            </a:r>
            <a:r>
              <a:rPr spc="-15" dirty="0"/>
              <a:t> </a:t>
            </a:r>
            <a:r>
              <a:rPr dirty="0"/>
              <a:t>society</a:t>
            </a:r>
          </a:p>
          <a:p>
            <a:pPr marL="460375" indent="-3435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461009" algn="l"/>
                <a:tab pos="461645" algn="l"/>
              </a:tabLst>
            </a:pPr>
            <a:r>
              <a:rPr spc="-85" dirty="0"/>
              <a:t>To</a:t>
            </a:r>
            <a:r>
              <a:rPr dirty="0"/>
              <a:t> provide</a:t>
            </a:r>
            <a:r>
              <a:rPr spc="-20" dirty="0"/>
              <a:t> </a:t>
            </a:r>
            <a:r>
              <a:rPr spc="-5" dirty="0"/>
              <a:t>maintained</a:t>
            </a:r>
            <a:r>
              <a:rPr spc="-15" dirty="0"/>
              <a:t> </a:t>
            </a:r>
            <a:r>
              <a:rPr spc="-5" dirty="0"/>
              <a:t>environment</a:t>
            </a:r>
            <a:r>
              <a:rPr spc="-15" dirty="0"/>
              <a:t> </a:t>
            </a:r>
            <a:r>
              <a:rPr dirty="0"/>
              <a:t>for</a:t>
            </a:r>
            <a:r>
              <a:rPr spc="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members</a:t>
            </a:r>
            <a:r>
              <a:rPr spc="3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society</a:t>
            </a:r>
          </a:p>
          <a:p>
            <a:pPr marL="116840">
              <a:lnSpc>
                <a:spcPct val="100000"/>
              </a:lnSpc>
              <a:spcBef>
                <a:spcPts val="1390"/>
              </a:spcBef>
              <a:tabLst>
                <a:tab pos="461009" algn="l"/>
                <a:tab pos="461645" algn="l"/>
              </a:tabLst>
            </a:pPr>
            <a:endParaRPr dirty="0">
              <a:solidFill>
                <a:srgbClr val="44444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252" y="657225"/>
            <a:ext cx="162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80" dirty="0"/>
              <a:t> </a:t>
            </a:r>
            <a:r>
              <a:rPr spc="-5" dirty="0"/>
              <a:t>Scope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0252" y="1588008"/>
            <a:ext cx="8134984" cy="165735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extremely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useful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housing industry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Easy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financial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accounting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transactions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efforts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conveying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message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manually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252" y="581025"/>
            <a:ext cx="4855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50" dirty="0"/>
              <a:t> </a:t>
            </a:r>
            <a:r>
              <a:rPr spc="-10" dirty="0"/>
              <a:t>Feature</a:t>
            </a:r>
            <a:r>
              <a:rPr spc="-45" dirty="0"/>
              <a:t> </a:t>
            </a:r>
            <a:r>
              <a:rPr dirty="0"/>
              <a:t>/Functionality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6585" y="1588008"/>
            <a:ext cx="6939915" cy="3855543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Instant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notice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circular</a:t>
            </a:r>
          </a:p>
          <a:p>
            <a:pPr marL="355600" indent="-3435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40" dirty="0">
                <a:latin typeface="Times New Roman"/>
                <a:cs typeface="Times New Roman"/>
              </a:rPr>
              <a:t>View </a:t>
            </a:r>
            <a:r>
              <a:rPr sz="2400" dirty="0">
                <a:latin typeface="Times New Roman"/>
                <a:cs typeface="Times New Roman"/>
              </a:rPr>
              <a:t>bill</a:t>
            </a:r>
          </a:p>
          <a:p>
            <a:pPr marL="355600" indent="-34353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Complaint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registration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event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dirty="0">
                <a:latin typeface="Times New Roman"/>
                <a:cs typeface="Times New Roman"/>
              </a:rPr>
              <a:t> facility</a:t>
            </a:r>
          </a:p>
          <a:p>
            <a:pPr marL="431800" indent="-419734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431800" algn="l"/>
                <a:tab pos="432434" algn="l"/>
              </a:tabLst>
            </a:pPr>
            <a:r>
              <a:rPr sz="2400" dirty="0">
                <a:latin typeface="Times New Roman"/>
                <a:cs typeface="Times New Roman"/>
              </a:rPr>
              <a:t>Manage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Society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members</a:t>
            </a:r>
            <a:r>
              <a:rPr sz="2400" dirty="0">
                <a:latin typeface="Times New Roman"/>
                <a:cs typeface="Times New Roman"/>
              </a:rPr>
              <a:t> details</a:t>
            </a:r>
          </a:p>
          <a:p>
            <a:pPr marL="355600" indent="-3435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Managing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committee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workers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endParaRPr sz="24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39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displays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report/summary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discussions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held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39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Reminder for </a:t>
            </a:r>
            <a:r>
              <a:rPr lang="en-US" sz="2400" dirty="0"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latin typeface="Times New Roman"/>
                <a:cs typeface="Times New Roman"/>
              </a:rPr>
              <a:t>ser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252" y="431013"/>
            <a:ext cx="4284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</a:t>
            </a:r>
            <a:r>
              <a:rPr spc="-35" dirty="0"/>
              <a:t> </a:t>
            </a:r>
            <a:r>
              <a:rPr dirty="0"/>
              <a:t>Outcome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0252" y="1150706"/>
            <a:ext cx="4036695" cy="600773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546100" indent="-534035">
              <a:lnSpc>
                <a:spcPct val="100000"/>
              </a:lnSpc>
              <a:spcBef>
                <a:spcPts val="1510"/>
              </a:spcBef>
              <a:buFont typeface="Wingdings"/>
              <a:buChar char=""/>
              <a:tabLst>
                <a:tab pos="546100" algn="l"/>
                <a:tab pos="546735" algn="l"/>
              </a:tabLst>
            </a:pP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page/signup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page</a:t>
            </a:r>
          </a:p>
          <a:p>
            <a:pPr marL="469900" indent="-457834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Dashboard</a:t>
            </a:r>
          </a:p>
          <a:p>
            <a:pPr marL="469900" indent="-457834">
              <a:lnSpc>
                <a:spcPct val="100000"/>
              </a:lnSpc>
              <a:spcBef>
                <a:spcPts val="139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Notice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Board</a:t>
            </a:r>
          </a:p>
          <a:p>
            <a:pPr marL="469900" indent="-457834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Complaint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register</a:t>
            </a:r>
          </a:p>
          <a:p>
            <a:pPr marL="469900" indent="-457834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spc="-40" dirty="0">
                <a:latin typeface="Times New Roman"/>
                <a:cs typeface="Times New Roman"/>
              </a:rPr>
              <a:t>View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bills/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receipt</a:t>
            </a:r>
          </a:p>
          <a:p>
            <a:pPr marL="469900" indent="-457834">
              <a:lnSpc>
                <a:spcPct val="100000"/>
              </a:lnSpc>
              <a:spcBef>
                <a:spcPts val="1395"/>
              </a:spcBef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Admin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login</a:t>
            </a:r>
          </a:p>
          <a:p>
            <a:pPr marL="469900" indent="-457834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Dashboard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Add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notice</a:t>
            </a:r>
          </a:p>
          <a:p>
            <a:pPr marL="469900" indent="-457834">
              <a:lnSpc>
                <a:spcPct val="100000"/>
              </a:lnSpc>
              <a:spcBef>
                <a:spcPts val="139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spc="-40" dirty="0">
                <a:latin typeface="Times New Roman"/>
                <a:cs typeface="Times New Roman"/>
              </a:rPr>
              <a:t>View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complaint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Add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member </a:t>
            </a:r>
            <a:r>
              <a:rPr sz="2400" dirty="0">
                <a:latin typeface="Times New Roman"/>
                <a:cs typeface="Times New Roman"/>
              </a:rPr>
              <a:t>details</a:t>
            </a:r>
          </a:p>
          <a:p>
            <a:pPr marL="469900" indent="-457834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Manage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6600" y="657225"/>
            <a:ext cx="3900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</a:t>
            </a:r>
            <a:r>
              <a:rPr spc="-100" dirty="0"/>
              <a:t> </a:t>
            </a:r>
            <a:r>
              <a:rPr spc="-35" dirty="0"/>
              <a:t>Technology </a:t>
            </a:r>
            <a:r>
              <a:rPr spc="-5" dirty="0"/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0252" y="2054479"/>
            <a:ext cx="5508448" cy="1810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lang="en-US" sz="2400" spc="-5">
                <a:latin typeface="Times New Roman"/>
                <a:cs typeface="Times New Roman"/>
              </a:rPr>
              <a:t>Front </a:t>
            </a:r>
            <a:r>
              <a:rPr lang="en-US" sz="2400" spc="-5" smtClean="0">
                <a:latin typeface="Times New Roman"/>
                <a:cs typeface="Times New Roman"/>
              </a:rPr>
              <a:t>end(GUI) :-</a:t>
            </a:r>
            <a:endParaRPr lang="en-US" sz="2400" spc="-5" dirty="0" smtClean="0">
              <a:latin typeface="Times New Roman"/>
              <a:cs typeface="Times New Roman"/>
            </a:endParaRPr>
          </a:p>
          <a:p>
            <a:pPr marL="12066">
              <a:lnSpc>
                <a:spcPct val="100000"/>
              </a:lnSpc>
              <a:spcBef>
                <a:spcPts val="100"/>
              </a:spcBef>
              <a:tabLst>
                <a:tab pos="469900" algn="l"/>
                <a:tab pos="470534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     </a:t>
            </a:r>
            <a:r>
              <a:rPr sz="2400" spc="-5" dirty="0" err="1" smtClean="0">
                <a:latin typeface="Times New Roman"/>
                <a:cs typeface="Times New Roman"/>
              </a:rPr>
              <a:t>PyCharm</a:t>
            </a:r>
            <a:r>
              <a:rPr lang="en-US" sz="2400" spc="-5" dirty="0" smtClean="0">
                <a:latin typeface="Times New Roman"/>
                <a:cs typeface="Times New Roman"/>
              </a:rPr>
              <a:t> 11.2.3 </a:t>
            </a:r>
          </a:p>
          <a:p>
            <a:pPr marL="12066">
              <a:lnSpc>
                <a:spcPct val="100000"/>
              </a:lnSpc>
              <a:spcBef>
                <a:spcPts val="100"/>
              </a:spcBef>
              <a:tabLst>
                <a:tab pos="469900" algn="l"/>
                <a:tab pos="470534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     </a:t>
            </a:r>
            <a:r>
              <a:rPr lang="en-US" sz="2400" spc="-5" dirty="0" err="1" smtClean="0">
                <a:latin typeface="Times New Roman"/>
                <a:cs typeface="Times New Roman"/>
              </a:rPr>
              <a:t>Tkinter</a:t>
            </a:r>
            <a:endParaRPr sz="2400" dirty="0">
              <a:latin typeface="Times New Roman"/>
              <a:cs typeface="Times New Roman"/>
            </a:endParaRPr>
          </a:p>
          <a:p>
            <a:pPr marL="12066">
              <a:lnSpc>
                <a:spcPct val="100000"/>
              </a:lnSpc>
              <a:spcBef>
                <a:spcPts val="2325"/>
              </a:spcBef>
              <a:tabLst>
                <a:tab pos="469900" algn="l"/>
                <a:tab pos="470534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2.   Back end :-  </a:t>
            </a:r>
            <a:r>
              <a:rPr sz="2400" spc="-5" dirty="0">
                <a:latin typeface="Times New Roman"/>
                <a:cs typeface="Times New Roman"/>
              </a:rPr>
              <a:t>MySQL</a:t>
            </a:r>
            <a:r>
              <a:rPr lang="en-US" sz="2400" spc="-5" dirty="0">
                <a:latin typeface="Times New Roman"/>
                <a:cs typeface="Times New Roman"/>
              </a:rPr>
              <a:t> –Version 14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579" y="783129"/>
            <a:ext cx="3419206" cy="4477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24" y="627634"/>
            <a:ext cx="3441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</a:t>
            </a:r>
            <a:r>
              <a:rPr spc="-50" dirty="0"/>
              <a:t> </a:t>
            </a:r>
            <a:r>
              <a:rPr dirty="0"/>
              <a:t>Block</a:t>
            </a:r>
            <a:r>
              <a:rPr spc="-50" dirty="0"/>
              <a:t> </a:t>
            </a:r>
            <a:r>
              <a:rPr dirty="0"/>
              <a:t>Diagram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31974"/>
            <a:ext cx="10081259" cy="62270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2130" y="3384042"/>
            <a:ext cx="2681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Thank</a:t>
            </a:r>
            <a:r>
              <a:rPr b="0" spc="-195" dirty="0">
                <a:latin typeface="Times New Roman"/>
                <a:cs typeface="Times New Roman"/>
              </a:rPr>
              <a:t> </a:t>
            </a:r>
            <a:r>
              <a:rPr b="0" spc="-50" dirty="0">
                <a:latin typeface="Times New Roman"/>
                <a:cs typeface="Times New Roman"/>
              </a:rPr>
              <a:t>You...!!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246</Words>
  <Application>Microsoft Office PowerPoint</Application>
  <PresentationFormat>Custom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Society Hub</vt:lpstr>
      <vt:lpstr>1. Introduction</vt:lpstr>
      <vt:lpstr>2. Objectives</vt:lpstr>
      <vt:lpstr>3. Scope</vt:lpstr>
      <vt:lpstr>4. Feature /Functionality</vt:lpstr>
      <vt:lpstr>5. Outcome of Project</vt:lpstr>
      <vt:lpstr>6. Technology Stack</vt:lpstr>
      <vt:lpstr>7. Block Diagram</vt:lpstr>
      <vt:lpstr>Thank You...!!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DELL</cp:lastModifiedBy>
  <cp:revision>5</cp:revision>
  <dcterms:created xsi:type="dcterms:W3CDTF">2023-03-06T05:34:58Z</dcterms:created>
  <dcterms:modified xsi:type="dcterms:W3CDTF">2023-04-20T06:47:54Z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2023-03-06T00:00:00Z</vt:filetime>
  </property>
</Properties>
</file>