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sldIdLst>
    <p:sldId id="256" r:id="rId5"/>
    <p:sldId id="257" r:id="rId6"/>
    <p:sldId id="260" r:id="rId7"/>
    <p:sldId id="269" r:id="rId8"/>
    <p:sldId id="266" r:id="rId9"/>
    <p:sldId id="271" r:id="rId10"/>
    <p:sldId id="267" r:id="rId11"/>
    <p:sldId id="270" r:id="rId12"/>
    <p:sldId id="27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6949" autoAdjust="0"/>
    <p:restoredTop sz="94660"/>
  </p:normalViewPr>
  <p:slideViewPr>
    <p:cSldViewPr snapToGrid="0">
      <p:cViewPr varScale="1">
        <p:scale>
          <a:sx n="43" d="100"/>
          <a:sy n="43" d="100"/>
        </p:scale>
        <p:origin x="-13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skruti Duche" userId="2e9ab5b4-33fc-4f93-8aed-e82e08107ad2" providerId="ADAL" clId="{C37972ED-2AAE-45C2-AF01-BC1FDD5E22A9}"/>
    <pc:docChg chg="delSld modSld">
      <pc:chgData name="Sanskruti Duche" userId="2e9ab5b4-33fc-4f93-8aed-e82e08107ad2" providerId="ADAL" clId="{C37972ED-2AAE-45C2-AF01-BC1FDD5E22A9}" dt="2024-11-20T15:16:06.963" v="4" actId="2696"/>
      <pc:docMkLst>
        <pc:docMk/>
      </pc:docMkLst>
      <pc:sldChg chg="del">
        <pc:chgData name="Sanskruti Duche" userId="2e9ab5b4-33fc-4f93-8aed-e82e08107ad2" providerId="ADAL" clId="{C37972ED-2AAE-45C2-AF01-BC1FDD5E22A9}" dt="2024-11-20T15:13:23.067" v="2" actId="2696"/>
        <pc:sldMkLst>
          <pc:docMk/>
          <pc:sldMk cId="2202721694" sldId="258"/>
        </pc:sldMkLst>
      </pc:sldChg>
      <pc:sldChg chg="modSp del">
        <pc:chgData name="Sanskruti Duche" userId="2e9ab5b4-33fc-4f93-8aed-e82e08107ad2" providerId="ADAL" clId="{C37972ED-2AAE-45C2-AF01-BC1FDD5E22A9}" dt="2024-11-20T15:13:25.476" v="3" actId="2696"/>
        <pc:sldMkLst>
          <pc:docMk/>
          <pc:sldMk cId="2040198869" sldId="259"/>
        </pc:sldMkLst>
        <pc:spChg chg="mod">
          <ac:chgData name="Sanskruti Duche" userId="2e9ab5b4-33fc-4f93-8aed-e82e08107ad2" providerId="ADAL" clId="{C37972ED-2AAE-45C2-AF01-BC1FDD5E22A9}" dt="2024-11-20T15:13:12.546" v="1" actId="6549"/>
          <ac:spMkLst>
            <pc:docMk/>
            <pc:sldMk cId="2040198869" sldId="259"/>
            <ac:spMk id="3" creationId="{4BF2EA3D-BB88-4294-9365-B114463CD5B5}"/>
          </ac:spMkLst>
        </pc:spChg>
      </pc:sldChg>
      <pc:sldChg chg="del">
        <pc:chgData name="Sanskruti Duche" userId="2e9ab5b4-33fc-4f93-8aed-e82e08107ad2" providerId="ADAL" clId="{C37972ED-2AAE-45C2-AF01-BC1FDD5E22A9}" dt="2024-11-20T15:16:06.963" v="4" actId="2696"/>
        <pc:sldMkLst>
          <pc:docMk/>
          <pc:sldMk cId="1807898722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23-11-2024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B81C-79D7-4B34-8987-A05BF7905E28}" type="datetimeFigureOut">
              <a:rPr lang="en-IN" smtClean="0"/>
              <a:pPr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883B81C-79D7-4B34-8987-A05BF7905E28}" type="datetimeFigureOut">
              <a:rPr lang="en-IN" smtClean="0"/>
              <a:pPr/>
              <a:t>23-11-2024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F070DDA-0924-4CE1-AB41-EA6CBC5C40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7777D-DBD1-45CC-90A0-872DAC8C5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2696" y="1385739"/>
            <a:ext cx="5938888" cy="447773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 PRESENTED BY :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 Sanskruti </a:t>
            </a:r>
            <a:r>
              <a:rPr lang="en-US" b="1" dirty="0" err="1">
                <a:latin typeface="Arial Black" panose="020B0A04020102020204" pitchFamily="34" charset="0"/>
              </a:rPr>
              <a:t>duche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07980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840A0B-83E7-402A-A2F8-4F87603D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5291"/>
            <a:ext cx="8596668" cy="118777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0926A57-A9CC-420A-9AB5-453AE0025DAA}"/>
              </a:ext>
            </a:extLst>
          </p:cNvPr>
          <p:cNvSpPr/>
          <p:nvPr/>
        </p:nvSpPr>
        <p:spPr>
          <a:xfrm>
            <a:off x="2366128" y="2573518"/>
            <a:ext cx="795622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</a:rPr>
              <a:t>Conclusion</a:t>
            </a:r>
          </a:p>
          <a:p>
            <a:pPr algn="ctr"/>
            <a:endParaRPr lang="en-IN" b="1" dirty="0">
              <a:latin typeface="Arial Black" panose="020B0A04020102020204" pitchFamily="34" charset="0"/>
            </a:endParaRP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	</a:t>
            </a: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•	Takeaway: A simple yet functional GUI calculator demonstrates the power of Python and </a:t>
            </a:r>
            <a:r>
              <a:rPr lang="en-IN" dirty="0" err="1">
                <a:latin typeface="Arial Black" panose="020B0A04020102020204" pitchFamily="34" charset="0"/>
              </a:rPr>
              <a:t>Tkinter</a:t>
            </a:r>
            <a:r>
              <a:rPr lang="en-IN" dirty="0">
                <a:latin typeface="Arial Black" panose="020B0A04020102020204" pitchFamily="34" charset="0"/>
              </a:rPr>
              <a:t>.	</a:t>
            </a: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•	Further Learning: Explore </a:t>
            </a:r>
            <a:r>
              <a:rPr lang="en-IN" dirty="0" err="1">
                <a:latin typeface="Arial Black" panose="020B0A04020102020204" pitchFamily="34" charset="0"/>
              </a:rPr>
              <a:t>Tkinter</a:t>
            </a:r>
            <a:r>
              <a:rPr lang="en-IN" dirty="0">
                <a:latin typeface="Arial Black" panose="020B0A04020102020204" pitchFamily="34" charset="0"/>
              </a:rPr>
              <a:t> to create more advanced and user-friendly applications.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347457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CA27A4-664D-405C-BC1D-398A92CA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947" y="2201780"/>
            <a:ext cx="7563853" cy="34290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lgerian" panose="04020705040A02060702" pitchFamily="82" charset="0"/>
              </a:rPr>
              <a:t>Thank you </a:t>
            </a:r>
            <a:endParaRPr lang="en-IN" sz="8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460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6F840-9CDB-4A83-8269-8796F5EA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564" y="3429000"/>
            <a:ext cx="9005236" cy="10298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Simple calculator using python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44646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C8E08-7F6B-4DB3-8368-A009AC2E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2638244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Black" panose="020B0A04020102020204" pitchFamily="34" charset="0"/>
              </a:rPr>
              <a:t>About the project </a:t>
            </a:r>
            <a:endParaRPr lang="en-IN" sz="54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A1C491-7F38-4C8F-8D08-65AA9A51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144" y="2535810"/>
            <a:ext cx="9997440" cy="371259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odoni MT" panose="02070603080606020203" pitchFamily="18" charset="0"/>
              </a:rPr>
              <a:t>For those who do not know, a </a:t>
            </a:r>
            <a:r>
              <a:rPr lang="en-US" sz="2000" b="1" dirty="0">
                <a:latin typeface="Bodoni MT" panose="02070603080606020203" pitchFamily="18" charset="0"/>
              </a:rPr>
              <a:t>calculator</a:t>
            </a:r>
            <a:r>
              <a:rPr lang="en-US" sz="2000" dirty="0">
                <a:latin typeface="Bodoni MT" panose="02070603080606020203" pitchFamily="18" charset="0"/>
              </a:rPr>
              <a:t> is a basically a program on a </a:t>
            </a:r>
            <a:r>
              <a:rPr lang="en-US" sz="2000" b="1" dirty="0">
                <a:latin typeface="Bodoni MT" panose="02070603080606020203" pitchFamily="18" charset="0"/>
              </a:rPr>
              <a:t>computer that simulates </a:t>
            </a:r>
            <a:r>
              <a:rPr lang="en-US" sz="2000" dirty="0">
                <a:latin typeface="Bodoni MT" panose="02070603080606020203" pitchFamily="18" charset="0"/>
              </a:rPr>
              <a:t>the behavior of any </a:t>
            </a:r>
            <a:r>
              <a:rPr lang="en-US" sz="2000" b="1" dirty="0">
                <a:latin typeface="Bodoni MT" panose="02070603080606020203" pitchFamily="18" charset="0"/>
              </a:rPr>
              <a:t>hand-held calculator </a:t>
            </a:r>
            <a:r>
              <a:rPr lang="en-US" sz="2000" dirty="0">
                <a:latin typeface="Bodoni MT" panose="02070603080606020203" pitchFamily="18" charset="0"/>
              </a:rPr>
              <a:t>useful for </a:t>
            </a:r>
            <a:r>
              <a:rPr lang="en-US" sz="2000" b="1" dirty="0">
                <a:latin typeface="Bodoni MT" panose="02070603080606020203" pitchFamily="18" charset="0"/>
              </a:rPr>
              <a:t>performing Mathematical Calculations</a:t>
            </a:r>
            <a:r>
              <a:rPr lang="en-US" sz="2000" dirty="0">
                <a:latin typeface="Bodoni MT" panose="02070603080606020203" pitchFamily="18" charset="0"/>
              </a:rPr>
              <a:t>. It is a very basic device used in our everyday lives. Now all the smartphones also have a calculator in them. 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While creating any GUI Application there are mainly two steps: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First step to </a:t>
            </a:r>
            <a:r>
              <a:rPr lang="en-US" sz="2000" b="1" dirty="0">
                <a:latin typeface="Bodoni MT" panose="02070603080606020203" pitchFamily="18" charset="0"/>
              </a:rPr>
              <a:t>create a User Interference </a:t>
            </a:r>
            <a:r>
              <a:rPr lang="en-US" sz="2000" dirty="0">
                <a:latin typeface="Bodoni MT" panose="02070603080606020203" pitchFamily="18" charset="0"/>
              </a:rPr>
              <a:t>.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Second step is the most important one in this, to </a:t>
            </a:r>
            <a:r>
              <a:rPr lang="en-US" sz="2000" b="1" dirty="0">
                <a:latin typeface="Bodoni MT" panose="02070603080606020203" pitchFamily="18" charset="0"/>
              </a:rPr>
              <a:t>add functionalities to the GUI</a:t>
            </a:r>
            <a:r>
              <a:rPr lang="en-US" sz="2000" dirty="0">
                <a:latin typeface="Bodoni MT" panose="02070603080606020203" pitchFamily="18" charset="0"/>
              </a:rPr>
              <a:t>.</a:t>
            </a:r>
            <a:endParaRPr lang="en-IN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51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E0DCF48-5CE1-4B6C-87BD-788FCB43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1118937"/>
            <a:ext cx="9997440" cy="3753851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Arial Black" panose="020B0A04020102020204" pitchFamily="34" charset="0"/>
              </a:rPr>
              <a:t>Main Components</a:t>
            </a:r>
            <a:r>
              <a:rPr lang="en-IN" sz="2200" dirty="0"/>
              <a:t>	</a:t>
            </a:r>
            <a:br>
              <a:rPr lang="en-IN" sz="2200" dirty="0"/>
            </a:br>
            <a:r>
              <a:rPr lang="en-IN" sz="2200" dirty="0"/>
              <a:t/>
            </a:r>
            <a:br>
              <a:rPr lang="en-IN" sz="2200" dirty="0"/>
            </a:br>
            <a:r>
              <a:rPr lang="en-IN" sz="2200" b="1" dirty="0">
                <a:latin typeface="Bodoni MT" panose="02070603080606020203" pitchFamily="18" charset="0"/>
              </a:rPr>
              <a:t>•</a:t>
            </a:r>
            <a:r>
              <a:rPr lang="en-IN" sz="2200" b="1" dirty="0" err="1">
                <a:latin typeface="Bodoni MT" panose="02070603080606020203" pitchFamily="18" charset="0"/>
              </a:rPr>
              <a:t>Tkinter</a:t>
            </a:r>
            <a:r>
              <a:rPr lang="en-IN" sz="2200" b="1" dirty="0">
                <a:latin typeface="Bodoni MT" panose="02070603080606020203" pitchFamily="18" charset="0"/>
              </a:rPr>
              <a:t>: </a:t>
            </a:r>
            <a:r>
              <a:rPr lang="en-IN" sz="2200" dirty="0">
                <a:latin typeface="Bodoni MT" panose="02070603080606020203" pitchFamily="18" charset="0"/>
              </a:rPr>
              <a:t>Python library used for building graphical user interfaces.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	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•Key Components in </a:t>
            </a:r>
            <a:r>
              <a:rPr lang="en-IN" sz="2200" dirty="0" err="1">
                <a:latin typeface="Bodoni MT" panose="02070603080606020203" pitchFamily="18" charset="0"/>
              </a:rPr>
              <a:t>Tkinter</a:t>
            </a:r>
            <a:r>
              <a:rPr lang="en-IN" sz="2200" dirty="0">
                <a:latin typeface="Bodoni MT" panose="02070603080606020203" pitchFamily="18" charset="0"/>
              </a:rPr>
              <a:t>: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	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•</a:t>
            </a:r>
            <a:r>
              <a:rPr lang="en-IN" sz="2200" b="1" dirty="0">
                <a:latin typeface="Bodoni MT" panose="02070603080606020203" pitchFamily="18" charset="0"/>
              </a:rPr>
              <a:t>Root Window: </a:t>
            </a:r>
            <a:r>
              <a:rPr lang="en-IN" sz="2200" dirty="0">
                <a:latin typeface="Bodoni MT" panose="02070603080606020203" pitchFamily="18" charset="0"/>
              </a:rPr>
              <a:t>The main container for the app (root = </a:t>
            </a:r>
            <a:r>
              <a:rPr lang="en-IN" sz="2200" dirty="0" err="1">
                <a:latin typeface="Bodoni MT" panose="02070603080606020203" pitchFamily="18" charset="0"/>
              </a:rPr>
              <a:t>tk.Tk</a:t>
            </a:r>
            <a:r>
              <a:rPr lang="en-IN" sz="2200" dirty="0">
                <a:latin typeface="Bodoni MT" panose="02070603080606020203" pitchFamily="18" charset="0"/>
              </a:rPr>
              <a:t>()).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	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•</a:t>
            </a:r>
            <a:r>
              <a:rPr lang="en-IN" sz="2200" b="1" dirty="0">
                <a:latin typeface="Bodoni MT" panose="02070603080606020203" pitchFamily="18" charset="0"/>
              </a:rPr>
              <a:t>Text Widget</a:t>
            </a:r>
            <a:r>
              <a:rPr lang="en-IN" sz="2200" dirty="0">
                <a:latin typeface="Bodoni MT" panose="02070603080606020203" pitchFamily="18" charset="0"/>
              </a:rPr>
              <a:t>: Displays the current calculation and result (</a:t>
            </a:r>
            <a:r>
              <a:rPr lang="en-IN" sz="2200" dirty="0" err="1">
                <a:latin typeface="Bodoni MT" panose="02070603080606020203" pitchFamily="18" charset="0"/>
              </a:rPr>
              <a:t>tk.Text</a:t>
            </a:r>
            <a:r>
              <a:rPr lang="en-IN" sz="2200" dirty="0">
                <a:latin typeface="Bodoni MT" panose="02070603080606020203" pitchFamily="18" charset="0"/>
              </a:rPr>
              <a:t>).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	</a:t>
            </a:r>
            <a:br>
              <a:rPr lang="en-IN" sz="2200" dirty="0">
                <a:latin typeface="Bodoni MT" panose="02070603080606020203" pitchFamily="18" charset="0"/>
              </a:rPr>
            </a:br>
            <a:r>
              <a:rPr lang="en-IN" sz="2200" dirty="0">
                <a:latin typeface="Bodoni MT" panose="02070603080606020203" pitchFamily="18" charset="0"/>
              </a:rPr>
              <a:t>•</a:t>
            </a:r>
            <a:r>
              <a:rPr lang="en-IN" sz="2200" b="1" dirty="0">
                <a:latin typeface="Bodoni MT" panose="02070603080606020203" pitchFamily="18" charset="0"/>
              </a:rPr>
              <a:t>Buttons: </a:t>
            </a:r>
            <a:r>
              <a:rPr lang="en-IN" sz="2200" dirty="0">
                <a:latin typeface="Bodoni MT" panose="02070603080606020203" pitchFamily="18" charset="0"/>
              </a:rPr>
              <a:t>Used for input and triggering actions (</a:t>
            </a:r>
            <a:r>
              <a:rPr lang="en-IN" sz="2200" dirty="0" err="1">
                <a:latin typeface="Bodoni MT" panose="02070603080606020203" pitchFamily="18" charset="0"/>
              </a:rPr>
              <a:t>tk.Button</a:t>
            </a:r>
            <a:r>
              <a:rPr lang="en-IN" sz="2700" dirty="0">
                <a:latin typeface="Bodoni MT" panose="02070603080606020203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342667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03DEF1-CA34-4000-B361-076DC8F1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806117"/>
            <a:ext cx="8049126" cy="472841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Code Explanation: Functionality</a:t>
            </a:r>
            <a:r>
              <a:rPr lang="en-US" sz="2000" dirty="0">
                <a:latin typeface="Bodoni MT" panose="02070603080606020203" pitchFamily="18" charset="0"/>
              </a:rPr>
              <a:t/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/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1. Global Variables:</a:t>
            </a:r>
            <a:r>
              <a:rPr lang="en-US" sz="2000" dirty="0">
                <a:latin typeface="Bodoni MT" panose="02070603080606020203" pitchFamily="18" charset="0"/>
              </a:rPr>
              <a:t>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calculation: Stores the ongoing arithmetic expression as a string.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/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b="1" dirty="0">
                <a:latin typeface="Arial Black" panose="020B0A04020102020204" pitchFamily="34" charset="0"/>
              </a:rPr>
              <a:t>2. Functions:	</a:t>
            </a:r>
            <a:r>
              <a:rPr lang="en-US" sz="2000" dirty="0">
                <a:latin typeface="Bodoni MT" panose="02070603080606020203" pitchFamily="18" charset="0"/>
              </a:rPr>
              <a:t/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`</a:t>
            </a:r>
            <a:r>
              <a:rPr lang="en-US" sz="2000" dirty="0" err="1">
                <a:latin typeface="Bodoni MT" panose="02070603080606020203" pitchFamily="18" charset="0"/>
              </a:rPr>
              <a:t>add_to_calculation</a:t>
            </a:r>
            <a:r>
              <a:rPr lang="en-US" sz="2000" dirty="0">
                <a:latin typeface="Bodoni MT" panose="02070603080606020203" pitchFamily="18" charset="0"/>
              </a:rPr>
              <a:t>(symbol):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Appends user input (symbols) to the calculation.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Updates the display widget dynamically.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`</a:t>
            </a:r>
            <a:r>
              <a:rPr lang="en-US" sz="2000" dirty="0" err="1">
                <a:latin typeface="Bodoni MT" panose="02070603080606020203" pitchFamily="18" charset="0"/>
              </a:rPr>
              <a:t>evaluate_calculation</a:t>
            </a:r>
            <a:r>
              <a:rPr lang="en-US" sz="2000" dirty="0">
                <a:latin typeface="Bodoni MT" panose="02070603080606020203" pitchFamily="18" charset="0"/>
              </a:rPr>
              <a:t>():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Evaluates the arithmetic expression using Python’s eval() function.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Handles errors like invalid input with exception handling.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`</a:t>
            </a:r>
            <a:r>
              <a:rPr lang="en-US" sz="2000" dirty="0" err="1">
                <a:latin typeface="Bodoni MT" panose="02070603080606020203" pitchFamily="18" charset="0"/>
              </a:rPr>
              <a:t>clear_field</a:t>
            </a:r>
            <a:r>
              <a:rPr lang="en-US" sz="2000" dirty="0">
                <a:latin typeface="Bodoni MT" panose="02070603080606020203" pitchFamily="18" charset="0"/>
              </a:rPr>
              <a:t>():	</a:t>
            </a:r>
            <a:br>
              <a:rPr lang="en-US" sz="2000" dirty="0">
                <a:latin typeface="Bodoni MT" panose="02070603080606020203" pitchFamily="18" charset="0"/>
              </a:rPr>
            </a:br>
            <a:r>
              <a:rPr lang="en-US" sz="2000" dirty="0">
                <a:latin typeface="Bodoni MT" panose="02070603080606020203" pitchFamily="18" charset="0"/>
              </a:rPr>
              <a:t>•	Clears the calculation and resets the display.</a:t>
            </a:r>
            <a:endParaRPr lang="en-IN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93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5F23450-A3EA-4E36-B37E-AC793D075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Code :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53F5A02-8F5C-43F3-8050-7FBF0A1F60D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149823"/>
            <a:ext cx="5103043" cy="54581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32E7CD58-854B-40D9-8602-18E79CF522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216058"/>
            <a:ext cx="5486400" cy="54581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xmlns="" val="371844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B2BB62C-1829-4A11-8F94-519629704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6778" y="4918311"/>
            <a:ext cx="3801979" cy="13716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Arial Black" panose="020B0A04020102020204" pitchFamily="34" charset="0"/>
              </a:rPr>
              <a:t>Demonstration</a:t>
            </a:r>
          </a:p>
          <a:p>
            <a:r>
              <a:rPr lang="en-IN" b="1" dirty="0">
                <a:latin typeface="Arial Black" panose="020B0A04020102020204" pitchFamily="34" charset="0"/>
              </a:rPr>
              <a:t>Live Demo: </a:t>
            </a:r>
          </a:p>
          <a:p>
            <a:r>
              <a:rPr lang="en-IN" dirty="0">
                <a:latin typeface="Bodoni MT" panose="02070603080606020203" pitchFamily="18" charset="0"/>
              </a:rPr>
              <a:t>Show how the calculator handles inputs, evaluates results, and resets on demand.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3C3BA82-D88A-4A95-A714-9BCBCA0CC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79150" y="1593130"/>
            <a:ext cx="4317477" cy="306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D05C0E45-E33E-45AD-801B-3EAA7AC80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178" b="20178"/>
          <a:stretch>
            <a:fillRect/>
          </a:stretch>
        </p:blipFill>
        <p:spPr>
          <a:xfrm>
            <a:off x="1117600" y="1143004"/>
            <a:ext cx="5892800" cy="4418810"/>
          </a:xfrm>
        </p:spPr>
      </p:pic>
    </p:spTree>
    <p:extLst>
      <p:ext uri="{BB962C8B-B14F-4D97-AF65-F5344CB8AC3E}">
        <p14:creationId xmlns:p14="http://schemas.microsoft.com/office/powerpoint/2010/main" xmlns="" val="2047078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681317C-51A3-4D5F-B78D-5A8913A9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62046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 Black" panose="020B0A04020102020204" pitchFamily="34" charset="0"/>
              </a:rPr>
              <a:t>Features/Outputs:</a:t>
            </a:r>
            <a:br>
              <a:rPr lang="en-US" sz="1800" b="1" dirty="0">
                <a:latin typeface="Arial Black" panose="020B0A04020102020204" pitchFamily="34" charset="0"/>
              </a:rPr>
            </a:br>
            <a:r>
              <a:rPr lang="en-US" sz="1800" b="1" dirty="0">
                <a:latin typeface="Arial Black" panose="020B0A04020102020204" pitchFamily="34" charset="0"/>
              </a:rPr>
              <a:t>	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•	Perform addition, subtraction, multiplication, and division.	</a:t>
            </a:r>
            <a:br>
              <a:rPr lang="en-US" sz="1600" dirty="0"/>
            </a:br>
            <a:r>
              <a:rPr lang="en-US" sz="1600" dirty="0"/>
              <a:t>•	Clear and reset functionality.	</a:t>
            </a:r>
            <a:br>
              <a:rPr lang="en-US" sz="1600" dirty="0"/>
            </a:br>
            <a:r>
              <a:rPr lang="en-US" sz="1600" dirty="0"/>
              <a:t>•	Dynamic display of results and calculations.</a:t>
            </a:r>
            <a:endParaRPr lang="en-IN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13D6AF7-8FFE-4A07-89F3-693BADD36E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7909" y="2027237"/>
            <a:ext cx="4732256" cy="41608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15019AE8-CD72-4D2E-97D2-543C89E0D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5773" y="2027237"/>
            <a:ext cx="4242062" cy="41608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xmlns="" val="3569271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11642" y="945913"/>
            <a:ext cx="6853834" cy="94304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 Black" pitchFamily="34" charset="0"/>
              </a:rPr>
              <a:t>Enhancements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54441" y="2081463"/>
            <a:ext cx="8193505" cy="1985211"/>
          </a:xfrm>
        </p:spPr>
        <p:txBody>
          <a:bodyPr>
            <a:normAutofit/>
          </a:bodyPr>
          <a:lstStyle/>
          <a:p>
            <a:r>
              <a:rPr lang="en-US" dirty="0"/>
              <a:t>•	</a:t>
            </a:r>
            <a:r>
              <a:rPr lang="en-US" dirty="0">
                <a:latin typeface="Bodoni MT" pitchFamily="18" charset="0"/>
              </a:rPr>
              <a:t>Add support for advanced operations (square root, powers).	</a:t>
            </a:r>
          </a:p>
          <a:p>
            <a:r>
              <a:rPr lang="en-US" dirty="0">
                <a:latin typeface="Bodoni MT" pitchFamily="18" charset="0"/>
              </a:rPr>
              <a:t>•	Enhance error handling for invalid expressions.</a:t>
            </a:r>
          </a:p>
          <a:p>
            <a:r>
              <a:rPr lang="en-US" dirty="0">
                <a:latin typeface="Bodoni MT" pitchFamily="18" charset="0"/>
              </a:rPr>
              <a:t>•	Improve UI/UX with themes and larger layouts.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6289EECDFD442B9B54E255F93A8E9" ma:contentTypeVersion="10" ma:contentTypeDescription="Create a new document." ma:contentTypeScope="" ma:versionID="8bb9146bfdc7af6f9fa054b1a6ff0a66">
  <xsd:schema xmlns:xsd="http://www.w3.org/2001/XMLSchema" xmlns:xs="http://www.w3.org/2001/XMLSchema" xmlns:p="http://schemas.microsoft.com/office/2006/metadata/properties" xmlns:ns3="9953e010-6ebe-487c-8702-ef45a9f85dbd" targetNamespace="http://schemas.microsoft.com/office/2006/metadata/properties" ma:root="true" ma:fieldsID="c1905805eceb22c7b14f88d6498efe8c" ns3:_="">
    <xsd:import namespace="9953e010-6ebe-487c-8702-ef45a9f85db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53e010-6ebe-487c-8702-ef45a9f85db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953e010-6ebe-487c-8702-ef45a9f85db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FD4EA3-A4A6-4092-934B-0DA27CA1D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53e010-6ebe-487c-8702-ef45a9f85d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63E54E-CAD8-49CE-825E-51D0270F60D4}">
  <ds:schemaRefs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9953e010-6ebe-487c-8702-ef45a9f85dbd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D25462E-9CD5-4337-9201-3514EE801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1854</TotalTime>
  <Words>135</Words>
  <Application>Microsoft Office PowerPoint</Application>
  <PresentationFormat>Custom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 PRESENTED BY :    Sanskruti duche  </vt:lpstr>
      <vt:lpstr>Simple calculator using python</vt:lpstr>
      <vt:lpstr>About the project </vt:lpstr>
      <vt:lpstr>Main Components   •Tkinter: Python library used for building graphical user interfaces.   •Key Components in Tkinter:   •Root Window: The main container for the app (root = tk.Tk()).   •Text Widget: Displays the current calculation and result (tk.Text).   •Buttons: Used for input and triggering actions (tk.Button).</vt:lpstr>
      <vt:lpstr>Code Explanation: Functionality  1. Global Variables:  • calculation: Stores the ongoing arithmetic expression as a string.  2. Functions:  • `add_to_calculation(symbol):  • Appends user input (symbols) to the calculation.  • Updates the display widget dynamically.  • `evaluate_calculation():  • Evaluates the arithmetic expression using Python’s eval() function.  • Handles errors like invalid input with exception handling.  • `clear_field():  • Clears the calculation and resets the display.</vt:lpstr>
      <vt:lpstr>Slide 6</vt:lpstr>
      <vt:lpstr>Slide 7</vt:lpstr>
      <vt:lpstr>Features/Outputs:   • Perform addition, subtraction, multiplication, and division.  • Clear and reset functionality.  • Dynamic display of results and calculations.</vt:lpstr>
      <vt:lpstr>Enhancements</vt:lpstr>
      <vt:lpstr>     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: Sanskruti duche</dc:title>
  <dc:creator>Sanskruti Duche</dc:creator>
  <cp:lastModifiedBy>Admin</cp:lastModifiedBy>
  <cp:revision>20</cp:revision>
  <dcterms:created xsi:type="dcterms:W3CDTF">2024-11-19T07:39:51Z</dcterms:created>
  <dcterms:modified xsi:type="dcterms:W3CDTF">2024-11-23T16:10:39Z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0x010100AD56289EECDFD442B9B54E255F93A8E9</vt:lpwstr>
  </property>
</Properties>
</file>