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7" r:id="rId6"/>
    <p:sldId id="258" r:id="rId7"/>
    <p:sldId id="259" r:id="rId8"/>
    <p:sldId id="260" r:id="rId9"/>
    <p:sldId id="269" r:id="rId10"/>
    <p:sldId id="266" r:id="rId11"/>
    <p:sldId id="271" r:id="rId12"/>
    <p:sldId id="268" r:id="rId13"/>
    <p:sldId id="267" r:id="rId14"/>
    <p:sldId id="270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7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3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29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45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8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5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25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B81C-79D7-4B34-8987-A05BF7905E2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070DDA-0924-4CE1-AB41-EA6CBC5C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777D-DBD1-45CC-90A0-872DAC8C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88" y="1385739"/>
            <a:ext cx="8012782" cy="44777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 PRESENTED BY :</a:t>
            </a:r>
            <a:br>
              <a:rPr lang="en-US" b="1" dirty="0">
                <a:latin typeface="Arial Black" panose="020B0A04020102020204" pitchFamily="34" charset="0"/>
              </a:rPr>
            </a:br>
            <a:br>
              <a:rPr lang="en-US" b="1" dirty="0">
                <a:latin typeface="Arial Black" panose="020B0A04020102020204" pitchFamily="34" charset="0"/>
              </a:rPr>
            </a:b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Sanskruti </a:t>
            </a:r>
            <a:r>
              <a:rPr lang="en-US" b="1" dirty="0" err="1">
                <a:latin typeface="Arial Black" panose="020B0A04020102020204" pitchFamily="34" charset="0"/>
              </a:rPr>
              <a:t>duche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808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E7B84-6750-462C-B170-CCD7D462DE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73" y="2015985"/>
            <a:ext cx="2772587" cy="20794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2BB62C-1829-4A11-8F94-51962970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1538449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Demonstration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Live Demo: </a:t>
            </a:r>
          </a:p>
          <a:p>
            <a:r>
              <a:rPr lang="en-IN" dirty="0">
                <a:latin typeface="Bodoni MT" panose="02070603080606020203" pitchFamily="18" charset="0"/>
              </a:rPr>
              <a:t>Show how the calculator handles inputs, evaluates results, and resets on demand.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32E7B8-D6CF-4F25-962C-594A5BD2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8" y="1913641"/>
            <a:ext cx="3060396" cy="2441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707857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81317C-51A3-4D5F-B78D-5A8913A9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Features/Outputs:</a:t>
            </a:r>
            <a:br>
              <a:rPr lang="en-US" sz="1800" b="1" dirty="0">
                <a:latin typeface="Arial Black" panose="020B0A04020102020204" pitchFamily="34" charset="0"/>
              </a:rPr>
            </a:br>
            <a:r>
              <a:rPr lang="en-US" sz="1800" b="1" dirty="0">
                <a:latin typeface="Arial Black" panose="020B0A04020102020204" pitchFamily="34" charset="0"/>
              </a:rPr>
              <a:t>	</a:t>
            </a:r>
            <a:br>
              <a:rPr lang="en-US" sz="1600" dirty="0"/>
            </a:br>
            <a:r>
              <a:rPr lang="en-US" sz="1600" dirty="0"/>
              <a:t>•	Perform addition, subtraction, multiplication, and division.	</a:t>
            </a:r>
            <a:br>
              <a:rPr lang="en-US" sz="1600" dirty="0"/>
            </a:br>
            <a:r>
              <a:rPr lang="en-US" sz="1600" dirty="0"/>
              <a:t>•	Clear and reset functionality.	</a:t>
            </a:r>
            <a:br>
              <a:rPr lang="en-US" sz="1600" dirty="0"/>
            </a:br>
            <a:r>
              <a:rPr lang="en-US" sz="1600" dirty="0"/>
              <a:t>•	Dynamic display of results and calculations.</a:t>
            </a:r>
            <a:endParaRPr lang="en-IN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A45C7-BF46-4D8D-9CAB-97A2D8DCA3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83" y="2165350"/>
            <a:ext cx="4392084" cy="329406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68DCD9-B652-4648-A34D-A4E434C6E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04" y="2171700"/>
            <a:ext cx="4383617" cy="3287713"/>
          </a:xfrm>
        </p:spPr>
      </p:pic>
    </p:spTree>
    <p:extLst>
      <p:ext uri="{BB962C8B-B14F-4D97-AF65-F5344CB8AC3E}">
        <p14:creationId xmlns:p14="http://schemas.microsoft.com/office/powerpoint/2010/main" val="356927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0A0B-83E7-402A-A2F8-4F87603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5291"/>
            <a:ext cx="8596668" cy="11877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26A57-A9CC-420A-9AB5-453AE0025DAA}"/>
              </a:ext>
            </a:extLst>
          </p:cNvPr>
          <p:cNvSpPr/>
          <p:nvPr/>
        </p:nvSpPr>
        <p:spPr>
          <a:xfrm>
            <a:off x="1923068" y="2828836"/>
            <a:ext cx="7220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Conclusion</a:t>
            </a:r>
          </a:p>
          <a:p>
            <a:pPr algn="ctr"/>
            <a:endParaRPr lang="en-IN" b="1" dirty="0">
              <a:latin typeface="Arial Black" panose="020B0A04020102020204" pitchFamily="34" charset="0"/>
            </a:endParaRP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	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•	Takeaway: A simple yet functional GUI calculator demonstrates the power of Python and </a:t>
            </a:r>
            <a:r>
              <a:rPr lang="en-IN" dirty="0" err="1">
                <a:latin typeface="Arial Black" panose="020B0A04020102020204" pitchFamily="34" charset="0"/>
              </a:rPr>
              <a:t>Tkinter</a:t>
            </a:r>
            <a:r>
              <a:rPr lang="en-IN" dirty="0">
                <a:latin typeface="Arial Black" panose="020B0A04020102020204" pitchFamily="34" charset="0"/>
              </a:rPr>
              <a:t>.	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•	Further Learning: Explore </a:t>
            </a:r>
            <a:r>
              <a:rPr lang="en-IN" dirty="0" err="1">
                <a:latin typeface="Arial Black" panose="020B0A04020102020204" pitchFamily="34" charset="0"/>
              </a:rPr>
              <a:t>Tkinter</a:t>
            </a:r>
            <a:r>
              <a:rPr lang="en-IN" dirty="0">
                <a:latin typeface="Arial Black" panose="020B0A04020102020204" pitchFamily="34" charset="0"/>
              </a:rPr>
              <a:t> to create more advanced and user-friendly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745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7A4-664D-405C-BC1D-398A92C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132" y="3110845"/>
            <a:ext cx="8596668" cy="3638747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Thank you 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6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840-9CDB-4A83-8269-8796F5EA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564" y="3429000"/>
            <a:ext cx="9005236" cy="1029878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Simple calculator using python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6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857C-C411-4CB7-9565-1CE12E1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Introduction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1B41-7385-4662-8055-5AE81A93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Python is a popular programming language. It was created by Guido van Rossum, and released in 1991.</a:t>
            </a:r>
          </a:p>
          <a:p>
            <a:r>
              <a:rPr lang="en-US" dirty="0">
                <a:latin typeface="Bodoni MT" panose="02070603080606020203" pitchFamily="18" charset="0"/>
              </a:rPr>
              <a:t>It is used for : </a:t>
            </a:r>
          </a:p>
          <a:p>
            <a:r>
              <a:rPr lang="en-US" dirty="0">
                <a:latin typeface="Bodoni MT" panose="02070603080606020203" pitchFamily="18" charset="0"/>
              </a:rPr>
              <a:t>Web development ( server- side ).</a:t>
            </a:r>
          </a:p>
          <a:p>
            <a:r>
              <a:rPr lang="en-US" dirty="0">
                <a:latin typeface="Bodoni MT" panose="02070603080606020203" pitchFamily="18" charset="0"/>
              </a:rPr>
              <a:t>Software development .</a:t>
            </a:r>
          </a:p>
          <a:p>
            <a:r>
              <a:rPr lang="en-US" dirty="0">
                <a:latin typeface="Bodoni MT" panose="02070603080606020203" pitchFamily="18" charset="0"/>
              </a:rPr>
              <a:t>Mathematics.</a:t>
            </a:r>
          </a:p>
          <a:p>
            <a:r>
              <a:rPr lang="en-US" dirty="0">
                <a:latin typeface="Bodoni MT" panose="02070603080606020203" pitchFamily="18" charset="0"/>
              </a:rPr>
              <a:t>System scripting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7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BAB-308D-4A94-8C3C-D9E00A7A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37" y="1049154"/>
            <a:ext cx="10637363" cy="127053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Python Programming Language is very well suited for </a:t>
            </a:r>
            <a:r>
              <a:rPr lang="en-US" sz="2000" b="1" dirty="0" err="1">
                <a:latin typeface="Bodoni MT" panose="02070603080606020203" pitchFamily="18" charset="0"/>
              </a:rPr>
              <a:t>begginers</a:t>
            </a:r>
            <a:r>
              <a:rPr lang="en-US" sz="2000" b="1" dirty="0">
                <a:latin typeface="Bodoni MT" panose="02070603080606020203" pitchFamily="18" charset="0"/>
              </a:rPr>
              <a:t>, also for experienced programmers with other programming languages like C++ and Java . The biggest strength of python is huge collection of standard libraries which can be used for the following GUI Applications ( like </a:t>
            </a:r>
            <a:r>
              <a:rPr lang="en-US" sz="2000" b="1" dirty="0" err="1">
                <a:latin typeface="Bodoni MT" panose="02070603080606020203" pitchFamily="18" charset="0"/>
              </a:rPr>
              <a:t>Kivy</a:t>
            </a:r>
            <a:r>
              <a:rPr lang="en-US" sz="2000" b="1" dirty="0">
                <a:latin typeface="Bodoni MT" panose="02070603080606020203" pitchFamily="18" charset="0"/>
              </a:rPr>
              <a:t> , </a:t>
            </a:r>
            <a:r>
              <a:rPr lang="en-US" sz="2000" b="1" dirty="0" err="1">
                <a:latin typeface="Bodoni MT" panose="02070603080606020203" pitchFamily="18" charset="0"/>
              </a:rPr>
              <a:t>Tkinter</a:t>
            </a:r>
            <a:r>
              <a:rPr lang="en-US" sz="2000" b="1" dirty="0">
                <a:latin typeface="Bodoni MT" panose="02070603080606020203" pitchFamily="18" charset="0"/>
              </a:rPr>
              <a:t>, </a:t>
            </a:r>
            <a:r>
              <a:rPr lang="en-US" sz="2000" b="1" dirty="0" err="1">
                <a:latin typeface="Bodoni MT" panose="02070603080606020203" pitchFamily="18" charset="0"/>
              </a:rPr>
              <a:t>PyQt</a:t>
            </a:r>
            <a:r>
              <a:rPr lang="en-US" sz="2000" b="1" dirty="0">
                <a:latin typeface="Bodoni MT" panose="02070603080606020203" pitchFamily="18" charset="0"/>
              </a:rPr>
              <a:t> </a:t>
            </a:r>
            <a:r>
              <a:rPr lang="en-US" sz="2000" b="1" dirty="0" err="1">
                <a:latin typeface="Bodoni MT" panose="02070603080606020203" pitchFamily="18" charset="0"/>
              </a:rPr>
              <a:t>etc</a:t>
            </a:r>
            <a:r>
              <a:rPr lang="en-US" sz="2000" b="1" dirty="0">
                <a:latin typeface="Bodoni MT" panose="02070603080606020203" pitchFamily="18" charset="0"/>
              </a:rPr>
              <a:t> )</a:t>
            </a:r>
            <a:br>
              <a:rPr lang="en-US" sz="2000" dirty="0">
                <a:latin typeface="Bodoni MT" panose="02070603080606020203" pitchFamily="18" charset="0"/>
              </a:rPr>
            </a:br>
            <a:endParaRPr lang="en-IN" sz="2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EA3D-BB88-4294-9365-B114463C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2319687"/>
            <a:ext cx="8623553" cy="374174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Machine learning  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Web frameworks like Django ( used by </a:t>
            </a:r>
            <a:r>
              <a:rPr lang="en-US" sz="2400" dirty="0" err="1">
                <a:latin typeface="Bodoni MT" panose="02070603080606020203" pitchFamily="18" charset="0"/>
              </a:rPr>
              <a:t>Youtube</a:t>
            </a:r>
            <a:r>
              <a:rPr lang="en-US" sz="2400" dirty="0">
                <a:latin typeface="Bodoni MT" panose="02070603080606020203" pitchFamily="18" charset="0"/>
              </a:rPr>
              <a:t>, Instagram, Dropbox )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Text processing and many more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Multimedia 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Test frameworks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019886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8E08-7F6B-4DB3-8368-A009AC2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About the project 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C491-7F38-4C8F-8D08-65AA9A51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For those who do not know, a </a:t>
            </a:r>
            <a:r>
              <a:rPr lang="en-US" b="1" dirty="0">
                <a:latin typeface="Bodoni MT" panose="02070603080606020203" pitchFamily="18" charset="0"/>
              </a:rPr>
              <a:t>calculator</a:t>
            </a:r>
            <a:r>
              <a:rPr lang="en-US" dirty="0">
                <a:latin typeface="Bodoni MT" panose="02070603080606020203" pitchFamily="18" charset="0"/>
              </a:rPr>
              <a:t> is a basically a program on a </a:t>
            </a:r>
            <a:r>
              <a:rPr lang="en-US" b="1" dirty="0">
                <a:latin typeface="Bodoni MT" panose="02070603080606020203" pitchFamily="18" charset="0"/>
              </a:rPr>
              <a:t>computer that simulates </a:t>
            </a:r>
            <a:r>
              <a:rPr lang="en-US" dirty="0">
                <a:latin typeface="Bodoni MT" panose="02070603080606020203" pitchFamily="18" charset="0"/>
              </a:rPr>
              <a:t>the behavior of any </a:t>
            </a:r>
            <a:r>
              <a:rPr lang="en-US" b="1" dirty="0">
                <a:latin typeface="Bodoni MT" panose="02070603080606020203" pitchFamily="18" charset="0"/>
              </a:rPr>
              <a:t>hand-held calculator </a:t>
            </a:r>
            <a:r>
              <a:rPr lang="en-US" dirty="0">
                <a:latin typeface="Bodoni MT" panose="02070603080606020203" pitchFamily="18" charset="0"/>
              </a:rPr>
              <a:t>useful for </a:t>
            </a:r>
            <a:r>
              <a:rPr lang="en-US" b="1" dirty="0">
                <a:latin typeface="Bodoni MT" panose="02070603080606020203" pitchFamily="18" charset="0"/>
              </a:rPr>
              <a:t>performing Mathematical Calculations</a:t>
            </a:r>
            <a:r>
              <a:rPr lang="en-US" dirty="0">
                <a:latin typeface="Bodoni MT" panose="02070603080606020203" pitchFamily="18" charset="0"/>
              </a:rPr>
              <a:t>. It is a very basic device used in our everyday lives. Now all the smartphones also have a calculator in them. </a:t>
            </a:r>
          </a:p>
          <a:p>
            <a:r>
              <a:rPr lang="en-US" dirty="0">
                <a:latin typeface="Bodoni MT" panose="02070603080606020203" pitchFamily="18" charset="0"/>
              </a:rPr>
              <a:t>While creating any GUI Application there are mainly two steps:</a:t>
            </a:r>
          </a:p>
          <a:p>
            <a:r>
              <a:rPr lang="en-US" dirty="0">
                <a:latin typeface="Bodoni MT" panose="02070603080606020203" pitchFamily="18" charset="0"/>
              </a:rPr>
              <a:t>First step to </a:t>
            </a:r>
            <a:r>
              <a:rPr lang="en-US" b="1" dirty="0">
                <a:latin typeface="Bodoni MT" panose="02070603080606020203" pitchFamily="18" charset="0"/>
              </a:rPr>
              <a:t>create a User Interference </a:t>
            </a:r>
            <a:r>
              <a:rPr lang="en-US" dirty="0">
                <a:latin typeface="Bodoni MT" panose="02070603080606020203" pitchFamily="18" charset="0"/>
              </a:rPr>
              <a:t>.</a:t>
            </a:r>
          </a:p>
          <a:p>
            <a:r>
              <a:rPr lang="en-US" dirty="0">
                <a:latin typeface="Bodoni MT" panose="02070603080606020203" pitchFamily="18" charset="0"/>
              </a:rPr>
              <a:t>Second step is the most important one in this, to </a:t>
            </a:r>
            <a:r>
              <a:rPr lang="en-US" b="1" dirty="0">
                <a:latin typeface="Bodoni MT" panose="02070603080606020203" pitchFamily="18" charset="0"/>
              </a:rPr>
              <a:t>add functionalities to the GUI</a:t>
            </a:r>
            <a:r>
              <a:rPr lang="en-US" dirty="0">
                <a:latin typeface="Bodoni MT" panose="02070603080606020203" pitchFamily="18" charset="0"/>
              </a:rPr>
              <a:t>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1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0DCF48-5CE1-4B6C-87BD-788FCB43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>
                <a:latin typeface="Arial Black" panose="020B0A04020102020204" pitchFamily="34" charset="0"/>
              </a:rPr>
              <a:t>Main Components</a:t>
            </a:r>
            <a:r>
              <a:rPr lang="en-IN" dirty="0"/>
              <a:t>	</a:t>
            </a:r>
            <a:br>
              <a:rPr lang="en-IN" dirty="0"/>
            </a:br>
            <a:br>
              <a:rPr lang="en-IN" dirty="0"/>
            </a:br>
            <a:r>
              <a:rPr lang="en-IN" sz="2700" b="1" dirty="0">
                <a:latin typeface="Bodoni MT" panose="02070603080606020203" pitchFamily="18" charset="0"/>
              </a:rPr>
              <a:t>•</a:t>
            </a:r>
            <a:r>
              <a:rPr lang="en-IN" sz="2700" b="1" dirty="0" err="1">
                <a:latin typeface="Bodoni MT" panose="02070603080606020203" pitchFamily="18" charset="0"/>
              </a:rPr>
              <a:t>Tkinter</a:t>
            </a:r>
            <a:r>
              <a:rPr lang="en-IN" sz="2700" b="1" dirty="0">
                <a:latin typeface="Bodoni MT" panose="02070603080606020203" pitchFamily="18" charset="0"/>
              </a:rPr>
              <a:t>: </a:t>
            </a:r>
            <a:r>
              <a:rPr lang="en-IN" sz="2700" dirty="0">
                <a:latin typeface="Bodoni MT" panose="02070603080606020203" pitchFamily="18" charset="0"/>
              </a:rPr>
              <a:t>Python library used for building graphical user interfaces.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	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•Key Components in </a:t>
            </a:r>
            <a:r>
              <a:rPr lang="en-IN" sz="2700" dirty="0" err="1">
                <a:latin typeface="Bodoni MT" panose="02070603080606020203" pitchFamily="18" charset="0"/>
              </a:rPr>
              <a:t>Tkinter</a:t>
            </a:r>
            <a:r>
              <a:rPr lang="en-IN" sz="2700" dirty="0">
                <a:latin typeface="Bodoni MT" panose="02070603080606020203" pitchFamily="18" charset="0"/>
              </a:rPr>
              <a:t>: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	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•</a:t>
            </a:r>
            <a:r>
              <a:rPr lang="en-IN" sz="2700" b="1" dirty="0">
                <a:latin typeface="Bodoni MT" panose="02070603080606020203" pitchFamily="18" charset="0"/>
              </a:rPr>
              <a:t>Root Window: </a:t>
            </a:r>
            <a:r>
              <a:rPr lang="en-IN" sz="2700" dirty="0">
                <a:latin typeface="Bodoni MT" panose="02070603080606020203" pitchFamily="18" charset="0"/>
              </a:rPr>
              <a:t>The main container for the app (root = </a:t>
            </a:r>
            <a:r>
              <a:rPr lang="en-IN" sz="2700" dirty="0" err="1">
                <a:latin typeface="Bodoni MT" panose="02070603080606020203" pitchFamily="18" charset="0"/>
              </a:rPr>
              <a:t>tk.Tk</a:t>
            </a:r>
            <a:r>
              <a:rPr lang="en-IN" sz="2700" dirty="0">
                <a:latin typeface="Bodoni MT" panose="02070603080606020203" pitchFamily="18" charset="0"/>
              </a:rPr>
              <a:t>()).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	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•</a:t>
            </a:r>
            <a:r>
              <a:rPr lang="en-IN" sz="2700" b="1" dirty="0">
                <a:latin typeface="Bodoni MT" panose="02070603080606020203" pitchFamily="18" charset="0"/>
              </a:rPr>
              <a:t>Text Widget</a:t>
            </a:r>
            <a:r>
              <a:rPr lang="en-IN" sz="2700" dirty="0">
                <a:latin typeface="Bodoni MT" panose="02070603080606020203" pitchFamily="18" charset="0"/>
              </a:rPr>
              <a:t>: Displays the current calculation and result (</a:t>
            </a:r>
            <a:r>
              <a:rPr lang="en-IN" sz="2700" dirty="0" err="1">
                <a:latin typeface="Bodoni MT" panose="02070603080606020203" pitchFamily="18" charset="0"/>
              </a:rPr>
              <a:t>tk.Text</a:t>
            </a:r>
            <a:r>
              <a:rPr lang="en-IN" sz="2700" dirty="0">
                <a:latin typeface="Bodoni MT" panose="02070603080606020203" pitchFamily="18" charset="0"/>
              </a:rPr>
              <a:t>).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	</a:t>
            </a:r>
            <a:br>
              <a:rPr lang="en-IN" sz="2700" dirty="0">
                <a:latin typeface="Bodoni MT" panose="02070603080606020203" pitchFamily="18" charset="0"/>
              </a:rPr>
            </a:br>
            <a:r>
              <a:rPr lang="en-IN" sz="2700" dirty="0">
                <a:latin typeface="Bodoni MT" panose="02070603080606020203" pitchFamily="18" charset="0"/>
              </a:rPr>
              <a:t>•</a:t>
            </a:r>
            <a:r>
              <a:rPr lang="en-IN" sz="2700" b="1" dirty="0">
                <a:latin typeface="Bodoni MT" panose="02070603080606020203" pitchFamily="18" charset="0"/>
              </a:rPr>
              <a:t>Buttons: </a:t>
            </a:r>
            <a:r>
              <a:rPr lang="en-IN" sz="2700" dirty="0">
                <a:latin typeface="Bodoni MT" panose="02070603080606020203" pitchFamily="18" charset="0"/>
              </a:rPr>
              <a:t>Used for input and triggering actions (</a:t>
            </a:r>
            <a:r>
              <a:rPr lang="en-IN" sz="2700" dirty="0" err="1">
                <a:latin typeface="Bodoni MT" panose="02070603080606020203" pitchFamily="18" charset="0"/>
              </a:rPr>
              <a:t>tk.Button</a:t>
            </a:r>
            <a:r>
              <a:rPr lang="en-IN" sz="2700" dirty="0">
                <a:latin typeface="Bodoni MT" panose="02070603080606020203" pitchFamily="18" charset="0"/>
              </a:rPr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0F29-ECFD-44A3-96A6-DEA2AE94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36601"/>
            <a:ext cx="9603275" cy="1524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6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DEF1-CA34-4000-B361-076DC8F1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6733"/>
            <a:ext cx="8596668" cy="279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Explanation: Functionality</a:t>
            </a:r>
            <a:br>
              <a:rPr lang="en-US" sz="2000" dirty="0">
                <a:latin typeface="Bodoni MT" panose="02070603080606020203" pitchFamily="18" charset="0"/>
              </a:rPr>
            </a:b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1. Global Variables:</a:t>
            </a:r>
            <a:r>
              <a:rPr lang="en-US" sz="2000" dirty="0">
                <a:latin typeface="Bodoni MT" panose="02070603080606020203" pitchFamily="18" charset="0"/>
              </a:rPr>
              <a:t>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calculation: Stores the ongoing arithmetic expression as a string.</a:t>
            </a:r>
            <a:br>
              <a:rPr lang="en-US" sz="2000" dirty="0">
                <a:latin typeface="Bodoni MT" panose="02070603080606020203" pitchFamily="18" charset="0"/>
              </a:rPr>
            </a:b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>2. Functions: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add_to_calculation</a:t>
            </a:r>
            <a:r>
              <a:rPr lang="en-US" sz="2000" dirty="0">
                <a:latin typeface="Bodoni MT" panose="02070603080606020203" pitchFamily="18" charset="0"/>
              </a:rPr>
              <a:t>(symbol):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Appends user input (symbols) to the calculation.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Updates the display widget dynamically.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evaluate_calculation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Evaluates the arithmetic expression using Python’s eval() function.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Handles errors like invalid input with exception handling.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clear_field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Clears the calculation and resets the display.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42DFC5-5ADC-496E-BAB6-BA5949D3AB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46" y="3212302"/>
            <a:ext cx="3374672" cy="249396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F23450-A3EA-4E36-B37E-AC793D07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BF2BA2-D2DF-4FE7-B04F-3CC994B267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84" y="3218652"/>
            <a:ext cx="3255443" cy="248761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354C6-189C-4EE5-A8FE-3EB55EDC2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270483"/>
            <a:ext cx="9711890" cy="27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1030"/>
      </p:ext>
    </p:extLst>
  </p:cSld>
  <p:clrMapOvr>
    <a:masterClrMapping/>
  </p:clrMapOvr>
  <p:transition spd="slow"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D93-F2CD-475A-9B86-6BD38AF7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GUI Layout</a:t>
            </a:r>
            <a:br>
              <a:rPr lang="en-US" sz="2400" dirty="0">
                <a:latin typeface="Bodoni MT" panose="02070603080606020203" pitchFamily="18" charset="0"/>
              </a:rPr>
            </a:b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1. Text Display:</a:t>
            </a:r>
            <a:r>
              <a:rPr lang="en-US" sz="2400" dirty="0">
                <a:latin typeface="Bodoni MT" panose="02070603080606020203" pitchFamily="18" charset="0"/>
              </a:rPr>
              <a:t>	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•	Positioned at the top, displays the calculation and results.</a:t>
            </a:r>
            <a:br>
              <a:rPr lang="en-US" sz="2400" dirty="0">
                <a:latin typeface="Bodoni MT" panose="02070603080606020203" pitchFamily="18" charset="0"/>
              </a:rPr>
            </a:b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b="1" dirty="0">
                <a:latin typeface="Arial Black" panose="020B0A04020102020204" pitchFamily="34" charset="0"/>
              </a:rPr>
              <a:t>2. Button Grid:</a:t>
            </a:r>
            <a:r>
              <a:rPr lang="en-US" sz="2400" dirty="0">
                <a:latin typeface="Bodoni MT" panose="02070603080606020203" pitchFamily="18" charset="0"/>
              </a:rPr>
              <a:t>	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•	Buttons arranged in a 4x4 grid layout:	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•	Rows 1–3: Digits (1–9) and operators (+, -, *, /).	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•	Row 4: Clear (C), Zero (0), Equals (=), and Divide (/).</a:t>
            </a:r>
            <a:br>
              <a:rPr lang="en-US" sz="2400" dirty="0">
                <a:latin typeface="Bodoni MT" panose="02070603080606020203" pitchFamily="18" charset="0"/>
              </a:rPr>
            </a:b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b="1" dirty="0">
                <a:latin typeface="Arial Black" panose="020B0A04020102020204" pitchFamily="34" charset="0"/>
              </a:rPr>
              <a:t>3. Button Configuration:	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•	Command-based callbacks execute the respective functionality.</a:t>
            </a:r>
            <a:endParaRPr lang="en-IN" sz="24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54F3-07D8-4E63-A82A-1C7934CE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1693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98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3e010-6ebe-487c-8702-ef45a9f85db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6289EECDFD442B9B54E255F93A8E9" ma:contentTypeVersion="10" ma:contentTypeDescription="Create a new document." ma:contentTypeScope="" ma:versionID="8bb9146bfdc7af6f9fa054b1a6ff0a66">
  <xsd:schema xmlns:xsd="http://www.w3.org/2001/XMLSchema" xmlns:xs="http://www.w3.org/2001/XMLSchema" xmlns:p="http://schemas.microsoft.com/office/2006/metadata/properties" xmlns:ns3="9953e010-6ebe-487c-8702-ef45a9f85dbd" targetNamespace="http://schemas.microsoft.com/office/2006/metadata/properties" ma:root="true" ma:fieldsID="c1905805eceb22c7b14f88d6498efe8c" ns3:_="">
    <xsd:import namespace="9953e010-6ebe-487c-8702-ef45a9f85db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3e010-6ebe-487c-8702-ef45a9f85db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63E54E-CAD8-49CE-825E-51D0270F60D4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9953e010-6ebe-487c-8702-ef45a9f85db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D25462E-9CD5-4337-9201-3514EE801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D4EA3-A4A6-4092-934B-0DA27CA1D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3e010-6ebe-487c-8702-ef45a9f85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1785</TotalTime>
  <Words>632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Black</vt:lpstr>
      <vt:lpstr>Bodoni MT</vt:lpstr>
      <vt:lpstr>Century Gothic</vt:lpstr>
      <vt:lpstr>Wingdings</vt:lpstr>
      <vt:lpstr>Gallery</vt:lpstr>
      <vt:lpstr> PRESENTED BY :    Sanskruti duche  </vt:lpstr>
      <vt:lpstr>Simple calculator using python</vt:lpstr>
      <vt:lpstr>Introduction </vt:lpstr>
      <vt:lpstr>Python Programming Language is very well suited for begginers, also for experienced programmers with other programming languages like C++ and Java . The biggest strength of python is huge collection of standard libraries which can be used for the following GUI Applications ( like Kivy , Tkinter, PyQt etc ) </vt:lpstr>
      <vt:lpstr>About the project </vt:lpstr>
      <vt:lpstr>Main Components   •Tkinter: Python library used for building graphical user interfaces.   •Key Components in Tkinter:   •Root Window: The main container for the app (root = tk.Tk()).   •Text Widget: Displays the current calculation and result (tk.Text).   •Buttons: Used for input and triggering actions (tk.Button).</vt:lpstr>
      <vt:lpstr>Code Explanation: Functionality  1. Global Variables:  • calculation: Stores the ongoing arithmetic expression as a string.  2. Functions:  • `add_to_calculation(symbol):  • Appends user input (symbols) to the calculation.  • Updates the display widget dynamically.  • `evaluate_calculation():  • Evaluates the arithmetic expression using Python’s eval() function.  • Handles errors like invalid input with exception handling.  • `clear_field():  • Clears the calculation and resets the display.</vt:lpstr>
      <vt:lpstr>PowerPoint Presentation</vt:lpstr>
      <vt:lpstr>GUI Layout  1. Text Display:  • Positioned at the top, displays the calculation and results.  2. Button Grid:  • Buttons arranged in a 4x4 grid layout:  • Rows 1–3: Digits (1–9) and operators (+, -, *, /).  • Row 4: Clear (C), Zero (0), Equals (=), and Divide (/).  3. Button Configuration:  • Command-based callbacks execute the respective functionality.</vt:lpstr>
      <vt:lpstr>PowerPoint Presentation</vt:lpstr>
      <vt:lpstr>Features/Outputs:   • Perform addition, subtraction, multiplication, and division.  • Clear and reset functionality.  • Dynamic display of results and calculations.</vt:lpstr>
      <vt:lpstr>    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Sanskruti duche</dc:title>
  <dc:creator>Sanskruti Duche</dc:creator>
  <cp:lastModifiedBy>Sanskruti Duche</cp:lastModifiedBy>
  <cp:revision>15</cp:revision>
  <dcterms:created xsi:type="dcterms:W3CDTF">2024-11-19T07:39:51Z</dcterms:created>
  <dcterms:modified xsi:type="dcterms:W3CDTF">2024-11-20T13:45:45Z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0x010100AD56289EECDFD442B9B54E255F93A8E9</vt:lpwstr>
  </property>
</Properties>
</file>