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61" r:id="rId2"/>
    <p:sldId id="262" r:id="rId3"/>
    <p:sldId id="263" r:id="rId4"/>
    <p:sldId id="264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195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993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792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8194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894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9/22/2016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955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9/22/2016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882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776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235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486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292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646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284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9/22/2016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311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9/22/2016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854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9/22/2016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81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88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6232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1" y="389918"/>
            <a:ext cx="9905998" cy="398752"/>
          </a:xfrm>
        </p:spPr>
        <p:txBody>
          <a:bodyPr/>
          <a:lstStyle/>
          <a:p>
            <a:pPr algn="ctr"/>
            <a:r>
              <a:rPr lang="en-US" sz="2000" b="1" dirty="0" smtClean="0"/>
              <a:t>The first challenge</a:t>
            </a:r>
            <a:endParaRPr lang="en-US" sz="2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17270"/>
            <a:ext cx="12192000" cy="584073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Aaron and </a:t>
            </a:r>
            <a:r>
              <a:rPr lang="en-US" dirty="0" err="1" smtClean="0"/>
              <a:t>Sanson</a:t>
            </a:r>
            <a:r>
              <a:rPr lang="en-US" dirty="0" smtClean="0"/>
              <a:t> each </a:t>
            </a:r>
            <a:r>
              <a:rPr lang="en-US" dirty="0"/>
              <a:t>created one problem for </a:t>
            </a:r>
            <a:r>
              <a:rPr lang="en-US" dirty="0" smtClean="0"/>
              <a:t>a hackathon. </a:t>
            </a:r>
            <a:r>
              <a:rPr lang="en-US" dirty="0"/>
              <a:t>A reviewer rates the two challenges, awarding points on a scale from </a:t>
            </a:r>
            <a:r>
              <a:rPr lang="en-US" b="1" dirty="0" smtClean="0"/>
              <a:t>1</a:t>
            </a:r>
            <a:r>
              <a:rPr lang="en-US" dirty="0"/>
              <a:t> to </a:t>
            </a:r>
            <a:r>
              <a:rPr lang="en-US" b="1" dirty="0" smtClean="0"/>
              <a:t>100</a:t>
            </a:r>
            <a:r>
              <a:rPr lang="en-US" dirty="0"/>
              <a:t> for three categories: </a:t>
            </a:r>
            <a:r>
              <a:rPr lang="en-US" i="1" dirty="0"/>
              <a:t>problem clarity</a:t>
            </a:r>
            <a:r>
              <a:rPr lang="en-US" dirty="0"/>
              <a:t>, </a:t>
            </a:r>
            <a:r>
              <a:rPr lang="en-US" i="1" dirty="0"/>
              <a:t>originality</a:t>
            </a:r>
            <a:r>
              <a:rPr lang="en-US" dirty="0"/>
              <a:t>, and </a:t>
            </a:r>
            <a:r>
              <a:rPr lang="en-US" i="1" dirty="0"/>
              <a:t>difficulty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We define the rating for </a:t>
            </a:r>
            <a:r>
              <a:rPr lang="en-US" dirty="0" smtClean="0"/>
              <a:t>Aaron's </a:t>
            </a:r>
            <a:r>
              <a:rPr lang="en-US" dirty="0"/>
              <a:t>challenge to be the </a:t>
            </a:r>
            <a:r>
              <a:rPr lang="en-US" dirty="0" smtClean="0"/>
              <a:t>triplet </a:t>
            </a:r>
            <a:r>
              <a:rPr lang="en-US" b="1" dirty="0" smtClean="0"/>
              <a:t>A=(a0,a1,a2)</a:t>
            </a:r>
            <a:r>
              <a:rPr lang="en-US" dirty="0"/>
              <a:t> , and the rating for </a:t>
            </a:r>
            <a:r>
              <a:rPr lang="en-US" dirty="0" err="1" smtClean="0"/>
              <a:t>Sanson's</a:t>
            </a:r>
            <a:r>
              <a:rPr lang="en-US" dirty="0" smtClean="0"/>
              <a:t> </a:t>
            </a:r>
            <a:r>
              <a:rPr lang="en-US" dirty="0"/>
              <a:t>challenge to be the triplet </a:t>
            </a:r>
            <a:r>
              <a:rPr lang="en-US" b="1" dirty="0" smtClean="0"/>
              <a:t>B=(b0,b1,b2).</a:t>
            </a:r>
          </a:p>
          <a:p>
            <a:pPr marL="0" indent="0">
              <a:buNone/>
            </a:pPr>
            <a:r>
              <a:rPr lang="en-US" dirty="0"/>
              <a:t>Your task is to </a:t>
            </a:r>
            <a:r>
              <a:rPr lang="en-US" dirty="0" smtClean="0"/>
              <a:t>find </a:t>
            </a:r>
            <a:r>
              <a:rPr lang="en-US" dirty="0"/>
              <a:t>their </a:t>
            </a:r>
            <a:r>
              <a:rPr lang="en-US" i="1" dirty="0"/>
              <a:t>comparison scores</a:t>
            </a:r>
            <a:r>
              <a:rPr lang="en-US" dirty="0"/>
              <a:t> by comparing  </a:t>
            </a:r>
            <a:r>
              <a:rPr lang="en-US" b="1" dirty="0" smtClean="0"/>
              <a:t>a0</a:t>
            </a:r>
            <a:r>
              <a:rPr lang="en-US" dirty="0" smtClean="0"/>
              <a:t> with</a:t>
            </a:r>
            <a:r>
              <a:rPr lang="en-US" dirty="0"/>
              <a:t> </a:t>
            </a:r>
            <a:r>
              <a:rPr lang="en-US" b="1" dirty="0" smtClean="0"/>
              <a:t>b0</a:t>
            </a:r>
            <a:r>
              <a:rPr lang="en-US" dirty="0" smtClean="0"/>
              <a:t>,</a:t>
            </a:r>
            <a:r>
              <a:rPr lang="en-US" dirty="0"/>
              <a:t>  </a:t>
            </a:r>
            <a:r>
              <a:rPr lang="en-US" b="1" dirty="0" smtClean="0"/>
              <a:t>a1</a:t>
            </a:r>
            <a:r>
              <a:rPr lang="en-US" dirty="0" smtClean="0"/>
              <a:t> with</a:t>
            </a:r>
            <a:r>
              <a:rPr lang="en-US" dirty="0"/>
              <a:t> </a:t>
            </a:r>
            <a:r>
              <a:rPr lang="en-US" b="1" dirty="0" smtClean="0"/>
              <a:t>b1</a:t>
            </a:r>
            <a:r>
              <a:rPr lang="en-US" dirty="0" smtClean="0"/>
              <a:t>, </a:t>
            </a:r>
            <a:r>
              <a:rPr lang="en-US" dirty="0"/>
              <a:t>and  </a:t>
            </a:r>
            <a:r>
              <a:rPr lang="en-US" b="1" dirty="0" smtClean="0"/>
              <a:t>a2</a:t>
            </a:r>
            <a:r>
              <a:rPr lang="en-US" dirty="0" smtClean="0"/>
              <a:t> with</a:t>
            </a:r>
            <a:r>
              <a:rPr lang="en-US" dirty="0"/>
              <a:t> </a:t>
            </a:r>
            <a:r>
              <a:rPr lang="en-US" b="1" dirty="0" smtClean="0"/>
              <a:t>b2</a:t>
            </a:r>
            <a:r>
              <a:rPr lang="en-US" dirty="0" smtClean="0"/>
              <a:t>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If </a:t>
            </a:r>
            <a:r>
              <a:rPr lang="en-US" b="1" dirty="0" err="1" smtClean="0"/>
              <a:t>ai</a:t>
            </a:r>
            <a:r>
              <a:rPr lang="en-US" b="1" dirty="0" smtClean="0"/>
              <a:t> &gt; bi</a:t>
            </a:r>
            <a:r>
              <a:rPr lang="en-US" dirty="0" smtClean="0"/>
              <a:t>, </a:t>
            </a:r>
            <a:r>
              <a:rPr lang="en-US" dirty="0"/>
              <a:t>then </a:t>
            </a:r>
            <a:r>
              <a:rPr lang="en-US" dirty="0" smtClean="0"/>
              <a:t>Aaron is </a:t>
            </a:r>
            <a:r>
              <a:rPr lang="en-US" dirty="0"/>
              <a:t>awarded  point</a:t>
            </a:r>
            <a:r>
              <a:rPr lang="en-US" dirty="0" smtClean="0"/>
              <a:t>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If </a:t>
            </a:r>
            <a:r>
              <a:rPr lang="en-US" b="1" dirty="0" err="1" smtClean="0"/>
              <a:t>ai</a:t>
            </a:r>
            <a:r>
              <a:rPr lang="en-US" b="1" dirty="0" smtClean="0"/>
              <a:t> &lt; bi</a:t>
            </a:r>
            <a:r>
              <a:rPr lang="en-US" dirty="0" smtClean="0"/>
              <a:t>, </a:t>
            </a:r>
            <a:r>
              <a:rPr lang="en-US" dirty="0"/>
              <a:t>then </a:t>
            </a:r>
            <a:r>
              <a:rPr lang="en-US" dirty="0" err="1" smtClean="0"/>
              <a:t>Sanson</a:t>
            </a:r>
            <a:r>
              <a:rPr lang="en-US" dirty="0" smtClean="0"/>
              <a:t> is </a:t>
            </a:r>
            <a:r>
              <a:rPr lang="en-US" dirty="0"/>
              <a:t>awarded  point</a:t>
            </a:r>
            <a:r>
              <a:rPr lang="en-US" dirty="0" smtClean="0"/>
              <a:t>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If </a:t>
            </a:r>
            <a:r>
              <a:rPr lang="en-US" b="1" dirty="0" err="1"/>
              <a:t>ai</a:t>
            </a:r>
            <a:r>
              <a:rPr lang="en-US" b="1" dirty="0"/>
              <a:t> </a:t>
            </a:r>
            <a:r>
              <a:rPr lang="en-US" b="1" dirty="0" smtClean="0"/>
              <a:t>= </a:t>
            </a:r>
            <a:r>
              <a:rPr lang="en-US" b="1" dirty="0"/>
              <a:t>bi</a:t>
            </a:r>
            <a:r>
              <a:rPr lang="en-US" dirty="0"/>
              <a:t>, then </a:t>
            </a:r>
            <a:r>
              <a:rPr lang="en-US" dirty="0" smtClean="0"/>
              <a:t>neither gets a point.</a:t>
            </a:r>
          </a:p>
          <a:p>
            <a:pPr marL="0" indent="0">
              <a:buNone/>
            </a:pPr>
            <a:r>
              <a:rPr lang="en-US" dirty="0"/>
              <a:t>Given  </a:t>
            </a:r>
            <a:r>
              <a:rPr lang="en-US" b="1" dirty="0" smtClean="0"/>
              <a:t>A and</a:t>
            </a:r>
            <a:r>
              <a:rPr lang="en-US" b="1" dirty="0"/>
              <a:t> </a:t>
            </a:r>
            <a:r>
              <a:rPr lang="en-US" b="1" dirty="0" smtClean="0"/>
              <a:t>B</a:t>
            </a:r>
            <a:r>
              <a:rPr lang="en-US" dirty="0" smtClean="0"/>
              <a:t>, </a:t>
            </a:r>
            <a:r>
              <a:rPr lang="en-US" dirty="0"/>
              <a:t>can you compare the two challenges and print their respective comparison points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r>
              <a:rPr lang="en-US" b="1" u="sng" dirty="0" smtClean="0"/>
              <a:t>Input format</a:t>
            </a:r>
          </a:p>
          <a:p>
            <a:pPr marL="0" indent="0">
              <a:buNone/>
            </a:pPr>
            <a:r>
              <a:rPr lang="en-US" dirty="0"/>
              <a:t>The first line contains </a:t>
            </a:r>
            <a:r>
              <a:rPr lang="en-US" b="1" dirty="0" smtClean="0"/>
              <a:t>3</a:t>
            </a:r>
            <a:r>
              <a:rPr lang="en-US" dirty="0"/>
              <a:t> space-separated </a:t>
            </a:r>
            <a:r>
              <a:rPr lang="en-US" dirty="0" smtClean="0"/>
              <a:t>integers,</a:t>
            </a:r>
            <a:r>
              <a:rPr lang="en-US" dirty="0"/>
              <a:t> </a:t>
            </a:r>
            <a:r>
              <a:rPr lang="en-US" b="1" dirty="0" smtClean="0"/>
              <a:t>a0,</a:t>
            </a:r>
            <a:r>
              <a:rPr lang="en-US" b="1" dirty="0"/>
              <a:t> </a:t>
            </a:r>
            <a:r>
              <a:rPr lang="en-US" b="1" dirty="0" smtClean="0"/>
              <a:t>a1, </a:t>
            </a:r>
            <a:r>
              <a:rPr lang="en-US" b="1" dirty="0"/>
              <a:t>and </a:t>
            </a:r>
            <a:r>
              <a:rPr lang="en-US" b="1" dirty="0" smtClean="0"/>
              <a:t>,a2 </a:t>
            </a:r>
            <a:r>
              <a:rPr lang="en-US" dirty="0"/>
              <a:t>describing the respective values in triplet </a:t>
            </a:r>
            <a:r>
              <a:rPr lang="en-US" b="1" dirty="0" smtClean="0"/>
              <a:t>A</a:t>
            </a:r>
            <a:r>
              <a:rPr lang="en-US" dirty="0" smtClean="0"/>
              <a:t>.</a:t>
            </a:r>
            <a:r>
              <a:rPr lang="en-US" dirty="0"/>
              <a:t> 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The second line contains </a:t>
            </a:r>
            <a:r>
              <a:rPr lang="en-US" b="1" dirty="0" smtClean="0"/>
              <a:t>3</a:t>
            </a:r>
            <a:r>
              <a:rPr lang="en-US" dirty="0"/>
              <a:t> space-separated integers, </a:t>
            </a:r>
            <a:r>
              <a:rPr lang="en-US" b="1" dirty="0" smtClean="0"/>
              <a:t>b0,</a:t>
            </a:r>
            <a:r>
              <a:rPr lang="en-US" b="1" dirty="0"/>
              <a:t> </a:t>
            </a:r>
            <a:r>
              <a:rPr lang="en-US" b="1" dirty="0" smtClean="0"/>
              <a:t>b1, </a:t>
            </a:r>
            <a:r>
              <a:rPr lang="en-US" b="1" dirty="0"/>
              <a:t>and </a:t>
            </a:r>
            <a:r>
              <a:rPr lang="en-US" b="1" dirty="0" smtClean="0"/>
              <a:t>,b2</a:t>
            </a:r>
            <a:r>
              <a:rPr lang="en-US" dirty="0" smtClean="0"/>
              <a:t> </a:t>
            </a:r>
            <a:r>
              <a:rPr lang="en-US" dirty="0"/>
              <a:t>describing the respective values in triplet </a:t>
            </a:r>
            <a:r>
              <a:rPr lang="en-US" b="1" dirty="0" smtClean="0"/>
              <a:t>B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012622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381672"/>
          </a:xfrm>
        </p:spPr>
        <p:txBody>
          <a:bodyPr/>
          <a:lstStyle/>
          <a:p>
            <a:r>
              <a:rPr lang="en-US" sz="2000" b="1" dirty="0" smtClean="0"/>
              <a:t>Continued…</a:t>
            </a:r>
            <a:endParaRPr lang="en-US" sz="2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4390"/>
            <a:ext cx="12192000" cy="6023610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 smtClean="0"/>
              <a:t>Constraints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1 &lt;= </a:t>
            </a:r>
            <a:r>
              <a:rPr lang="en-US" dirty="0" err="1" smtClean="0"/>
              <a:t>ai</a:t>
            </a:r>
            <a:r>
              <a:rPr lang="en-US" dirty="0" smtClean="0"/>
              <a:t> &lt;= 100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1 &lt;= bi &lt;= 100</a:t>
            </a:r>
          </a:p>
          <a:p>
            <a:pPr marL="0" indent="0" fontAlgn="base">
              <a:buNone/>
            </a:pPr>
            <a:r>
              <a:rPr lang="en-US" b="1" u="sng" dirty="0"/>
              <a:t>Output Format</a:t>
            </a:r>
            <a:endParaRPr lang="en-US" u="sng" dirty="0"/>
          </a:p>
          <a:p>
            <a:pPr marL="0" indent="0" fontAlgn="base">
              <a:buNone/>
            </a:pPr>
            <a:r>
              <a:rPr lang="en-US" dirty="0"/>
              <a:t>Print two space-separated integers denoting the respective comparison scores earned by </a:t>
            </a:r>
            <a:r>
              <a:rPr lang="en-US" dirty="0" smtClean="0"/>
              <a:t>Aaron and </a:t>
            </a:r>
            <a:r>
              <a:rPr lang="en-US" dirty="0" err="1" smtClean="0"/>
              <a:t>Sanson</a:t>
            </a:r>
            <a:r>
              <a:rPr lang="en-US" dirty="0" smtClean="0"/>
              <a:t>.</a:t>
            </a:r>
            <a:endParaRPr lang="en-US" dirty="0"/>
          </a:p>
          <a:p>
            <a:pPr marL="0" indent="0" fontAlgn="base">
              <a:buNone/>
            </a:pPr>
            <a:r>
              <a:rPr lang="en-US" b="1" u="sng" dirty="0"/>
              <a:t>Sample </a:t>
            </a:r>
            <a:r>
              <a:rPr lang="en-US" b="1" u="sng" dirty="0" smtClean="0"/>
              <a:t>Input</a:t>
            </a:r>
          </a:p>
          <a:p>
            <a:pPr marL="0" indent="0" fontAlgn="base">
              <a:buNone/>
            </a:pPr>
            <a:r>
              <a:rPr lang="en-US" dirty="0" smtClean="0"/>
              <a:t>5 6 7</a:t>
            </a:r>
          </a:p>
          <a:p>
            <a:pPr marL="0" indent="0" fontAlgn="base">
              <a:buNone/>
            </a:pPr>
            <a:r>
              <a:rPr lang="en-US" dirty="0" smtClean="0"/>
              <a:t>3 6 10</a:t>
            </a:r>
          </a:p>
          <a:p>
            <a:pPr marL="0" indent="0" fontAlgn="base">
              <a:buNone/>
            </a:pPr>
            <a:r>
              <a:rPr lang="en-US" b="1" u="sng" dirty="0" smtClean="0"/>
              <a:t>Sample output</a:t>
            </a:r>
          </a:p>
          <a:p>
            <a:pPr marL="0" indent="0" fontAlgn="base">
              <a:buNone/>
            </a:pPr>
            <a:r>
              <a:rPr lang="en-US" dirty="0" smtClean="0"/>
              <a:t>1 1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388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404532"/>
          </a:xfrm>
        </p:spPr>
        <p:txBody>
          <a:bodyPr/>
          <a:lstStyle/>
          <a:p>
            <a:pPr algn="ctr"/>
            <a:r>
              <a:rPr lang="en-US" sz="2000" b="1" dirty="0" smtClean="0"/>
              <a:t>Second challenge (kangaroo problem)</a:t>
            </a:r>
            <a:endParaRPr lang="en-US" sz="2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944208"/>
            <a:ext cx="12192000" cy="591379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There are two kangaroos on an x-axis ready to jump in the positive direction (</a:t>
            </a:r>
            <a:r>
              <a:rPr lang="en-US" dirty="0" err="1"/>
              <a:t>i.e</a:t>
            </a:r>
            <a:r>
              <a:rPr lang="en-US" dirty="0"/>
              <a:t>, toward positive infinity). The first kangaroo starts at location </a:t>
            </a:r>
            <a:r>
              <a:rPr lang="en-US" b="1" dirty="0" smtClean="0"/>
              <a:t>x1</a:t>
            </a:r>
            <a:r>
              <a:rPr lang="en-US" dirty="0"/>
              <a:t> and moves at a rate of </a:t>
            </a:r>
            <a:r>
              <a:rPr lang="en-US" b="1" dirty="0" smtClean="0"/>
              <a:t>v1</a:t>
            </a:r>
            <a:r>
              <a:rPr lang="en-US" dirty="0"/>
              <a:t> meters per jump. The second kangaroo starts at location </a:t>
            </a:r>
            <a:r>
              <a:rPr lang="en-US" b="1" dirty="0" smtClean="0"/>
              <a:t>x2</a:t>
            </a:r>
            <a:r>
              <a:rPr lang="en-US" dirty="0"/>
              <a:t> and moves at a rate of </a:t>
            </a:r>
            <a:r>
              <a:rPr lang="en-US" b="1" dirty="0" smtClean="0"/>
              <a:t>v2</a:t>
            </a:r>
            <a:r>
              <a:rPr lang="en-US" dirty="0"/>
              <a:t> meters per jump. Given the starting locations and movement rates for each kangaroo, can you determine if they'll ever land </a:t>
            </a:r>
            <a:r>
              <a:rPr lang="en-US" i="1" dirty="0"/>
              <a:t>at the same location at the same time</a:t>
            </a:r>
            <a:r>
              <a:rPr lang="en-US" dirty="0" smtClean="0"/>
              <a:t>?</a:t>
            </a:r>
          </a:p>
          <a:p>
            <a:pPr marL="0" indent="0" fontAlgn="base">
              <a:buNone/>
            </a:pPr>
            <a:r>
              <a:rPr lang="en-US" b="1" u="sng" dirty="0"/>
              <a:t>Input Format</a:t>
            </a:r>
            <a:endParaRPr lang="en-US" u="sng" dirty="0"/>
          </a:p>
          <a:p>
            <a:pPr marL="0" indent="0" fontAlgn="base">
              <a:buNone/>
            </a:pPr>
            <a:r>
              <a:rPr lang="en-US" dirty="0"/>
              <a:t>A single line of four space-separated integers denoting the respective values of </a:t>
            </a:r>
            <a:r>
              <a:rPr lang="en-US" dirty="0" smtClean="0"/>
              <a:t>.</a:t>
            </a:r>
            <a:r>
              <a:rPr lang="en-US" b="1" dirty="0" smtClean="0"/>
              <a:t> </a:t>
            </a:r>
            <a:r>
              <a:rPr lang="en-US" b="1" dirty="0"/>
              <a:t>x1, v1, x2, and </a:t>
            </a:r>
            <a:r>
              <a:rPr lang="en-US" b="1" dirty="0" smtClean="0"/>
              <a:t>v2</a:t>
            </a:r>
          </a:p>
          <a:p>
            <a:pPr marL="0" indent="0" fontAlgn="base">
              <a:buNone/>
            </a:pPr>
            <a:r>
              <a:rPr lang="en-US" b="1" u="sng" dirty="0" smtClean="0"/>
              <a:t>Constraints</a:t>
            </a:r>
          </a:p>
          <a:p>
            <a:pPr fontAlgn="base">
              <a:buFont typeface="Wingdings" panose="05000000000000000000" pitchFamily="2" charset="2"/>
              <a:buChar char="q"/>
            </a:pPr>
            <a:r>
              <a:rPr lang="en-US" dirty="0" smtClean="0"/>
              <a:t>0 &lt;= x1 &lt; x2 &lt;= 10000</a:t>
            </a:r>
          </a:p>
          <a:p>
            <a:pPr fontAlgn="base">
              <a:buFont typeface="Wingdings" panose="05000000000000000000" pitchFamily="2" charset="2"/>
              <a:buChar char="q"/>
            </a:pPr>
            <a:r>
              <a:rPr lang="en-US" dirty="0" smtClean="0"/>
              <a:t>1 &lt;= v1 &lt;= 10000</a:t>
            </a:r>
          </a:p>
          <a:p>
            <a:pPr fontAlgn="base">
              <a:buFont typeface="Wingdings" panose="05000000000000000000" pitchFamily="2" charset="2"/>
              <a:buChar char="q"/>
            </a:pPr>
            <a:r>
              <a:rPr lang="en-US" dirty="0" smtClean="0"/>
              <a:t>1 &lt;= v2 &lt;= 10000</a:t>
            </a:r>
          </a:p>
          <a:p>
            <a:pPr marL="0" indent="0" fontAlgn="base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444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370242"/>
          </a:xfrm>
        </p:spPr>
        <p:txBody>
          <a:bodyPr/>
          <a:lstStyle/>
          <a:p>
            <a:r>
              <a:rPr lang="en-US" sz="2000" b="1" dirty="0" smtClean="0"/>
              <a:t>Continued…</a:t>
            </a:r>
            <a:endParaRPr lang="en-US" sz="2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22960"/>
            <a:ext cx="12192000" cy="6035040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 smtClean="0"/>
              <a:t>Output format</a:t>
            </a:r>
          </a:p>
          <a:p>
            <a:pPr marL="0" indent="0">
              <a:buNone/>
            </a:pPr>
            <a:r>
              <a:rPr lang="en-US" dirty="0" smtClean="0"/>
              <a:t>Print </a:t>
            </a:r>
            <a:r>
              <a:rPr lang="en-US" b="1" dirty="0" smtClean="0">
                <a:solidFill>
                  <a:srgbClr val="92D050"/>
                </a:solidFill>
              </a:rPr>
              <a:t>YES </a:t>
            </a:r>
            <a:r>
              <a:rPr lang="en-US" dirty="0" smtClean="0"/>
              <a:t>they can land on the same location at the same time, otherwise print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NO</a:t>
            </a:r>
          </a:p>
          <a:p>
            <a:pPr marL="0" indent="0">
              <a:buNone/>
            </a:pPr>
            <a:r>
              <a:rPr lang="en-US" b="1" dirty="0"/>
              <a:t>Note:</a:t>
            </a:r>
            <a:r>
              <a:rPr lang="en-US" dirty="0"/>
              <a:t> 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The two kangaroos 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must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land at the same location </a:t>
            </a:r>
            <a:r>
              <a:rPr lang="en-US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after making the same number of </a:t>
            </a:r>
            <a:r>
              <a:rPr lang="en-US" i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jumps</a:t>
            </a:r>
          </a:p>
          <a:p>
            <a:pPr marL="0" indent="0">
              <a:buNone/>
            </a:pPr>
            <a:r>
              <a:rPr lang="en-US" b="1" u="sng" dirty="0" smtClean="0"/>
              <a:t>Sample Input</a:t>
            </a:r>
          </a:p>
          <a:p>
            <a:pPr marL="0" indent="0">
              <a:buNone/>
            </a:pPr>
            <a:r>
              <a:rPr lang="en-US" dirty="0" smtClean="0"/>
              <a:t>0 3 4 2</a:t>
            </a:r>
          </a:p>
          <a:p>
            <a:pPr marL="0" indent="0">
              <a:buNone/>
            </a:pPr>
            <a:r>
              <a:rPr lang="en-US" b="1" u="sng" dirty="0"/>
              <a:t>Sample </a:t>
            </a:r>
            <a:r>
              <a:rPr lang="en-US" b="1" u="sng" dirty="0" smtClean="0"/>
              <a:t>output</a:t>
            </a:r>
            <a:endParaRPr lang="en-US" b="1" u="sng" dirty="0"/>
          </a:p>
          <a:p>
            <a:pPr marL="0" indent="0">
              <a:buNone/>
            </a:pPr>
            <a:r>
              <a:rPr lang="en-US" b="1" dirty="0" smtClean="0">
                <a:solidFill>
                  <a:srgbClr val="92D050"/>
                </a:solidFill>
              </a:rPr>
              <a:t>YES</a:t>
            </a:r>
          </a:p>
          <a:p>
            <a:pPr marL="0" indent="0">
              <a:buNone/>
            </a:pPr>
            <a:r>
              <a:rPr lang="en-US" b="1" u="sng" dirty="0" smtClean="0"/>
              <a:t>Explanation</a:t>
            </a:r>
          </a:p>
          <a:p>
            <a:pPr marL="0" indent="0">
              <a:buNone/>
            </a:pPr>
            <a:r>
              <a:rPr lang="en-US" dirty="0"/>
              <a:t>The two kangaroos jump through the following sequence of locations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0 -&gt;3 -&gt; 6 -&gt; 9 -&gt;12</a:t>
            </a:r>
          </a:p>
          <a:p>
            <a:pPr marL="0" indent="0">
              <a:buNone/>
            </a:pPr>
            <a:r>
              <a:rPr lang="en-US" dirty="0" smtClean="0"/>
              <a:t>4 -&gt;6 -&gt; 8 -&gt;10 -&gt;12</a:t>
            </a:r>
          </a:p>
          <a:p>
            <a:pPr marL="0" indent="0">
              <a:buNone/>
            </a:pPr>
            <a:r>
              <a:rPr lang="en-US" dirty="0"/>
              <a:t>Thus, the kangaroos meet after </a:t>
            </a:r>
            <a:r>
              <a:rPr lang="en-US" b="1" dirty="0" smtClean="0"/>
              <a:t>4</a:t>
            </a:r>
            <a:r>
              <a:rPr lang="en-US" dirty="0"/>
              <a:t> jumps and we print </a:t>
            </a:r>
            <a:r>
              <a:rPr lang="en-US" b="1" dirty="0">
                <a:solidFill>
                  <a:srgbClr val="92D050"/>
                </a:solidFill>
              </a:rPr>
              <a:t>YES</a:t>
            </a:r>
            <a:r>
              <a:rPr lang="en-US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284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2069</TotalTime>
  <Words>125</Words>
  <Application>Microsoft Office PowerPoint</Application>
  <PresentationFormat>Widescreen</PresentationFormat>
  <Paragraphs>42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Century Gothic</vt:lpstr>
      <vt:lpstr>Courier New</vt:lpstr>
      <vt:lpstr>Wingdings</vt:lpstr>
      <vt:lpstr>Wingdings 3</vt:lpstr>
      <vt:lpstr>Ion</vt:lpstr>
      <vt:lpstr>The first challenge</vt:lpstr>
      <vt:lpstr>Continued…</vt:lpstr>
      <vt:lpstr>Second challenge (kangaroo problem)</vt:lpstr>
      <vt:lpstr>Continued…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c++</dc:title>
  <dc:creator>SANSON ROOT</dc:creator>
  <cp:lastModifiedBy>SANSON ROOT</cp:lastModifiedBy>
  <cp:revision>30</cp:revision>
  <dcterms:created xsi:type="dcterms:W3CDTF">2016-06-17T19:02:44Z</dcterms:created>
  <dcterms:modified xsi:type="dcterms:W3CDTF">2016-09-22T09:18:56Z</dcterms:modified>
</cp:coreProperties>
</file>