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2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9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99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9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19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9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95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88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77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3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8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9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64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8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31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85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8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8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623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c++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5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4186" y="91440"/>
            <a:ext cx="8462009" cy="491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we will cover in this tutorial series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" y="582931"/>
            <a:ext cx="11394755" cy="6275069"/>
          </a:xfrm>
        </p:spPr>
        <p:txBody>
          <a:bodyPr numCol="3">
            <a:normAutofit fontScale="85000" lnSpcReduction="20000"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introduction to </a:t>
            </a:r>
            <a:r>
              <a:rPr lang="en-US" sz="1800" dirty="0" err="1" smtClean="0">
                <a:solidFill>
                  <a:schemeClr val="tx1"/>
                </a:solidFill>
              </a:rPr>
              <a:t>c++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The very first </a:t>
            </a:r>
            <a:r>
              <a:rPr lang="en-US" sz="1800" cap="none" dirty="0" err="1" smtClean="0">
                <a:solidFill>
                  <a:schemeClr val="tx1"/>
                </a:solidFill>
              </a:rPr>
              <a:t>c++</a:t>
            </a:r>
            <a:r>
              <a:rPr lang="en-US" sz="1800" cap="none" dirty="0" smtClean="0">
                <a:solidFill>
                  <a:schemeClr val="tx1"/>
                </a:solidFill>
              </a:rPr>
              <a:t> program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Variables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Operators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Boolean expressions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If condition 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Ternary if statement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If else statement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Nested if statement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Switch statement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cap="none" dirty="0" smtClean="0">
                <a:solidFill>
                  <a:srgbClr val="FF0000"/>
                </a:solidFill>
              </a:rPr>
              <a:t>FIRST EXCERCISE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For loop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While loop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Do while loop</a:t>
            </a:r>
            <a:endParaRPr lang="en-US" sz="1800" cap="none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 One dimensional arrays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Two dimensional arrays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Pointers and dynamic arrays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Vectors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rgbClr val="FF0000"/>
                </a:solidFill>
              </a:rPr>
              <a:t>SECOND EXERCISE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File manipulation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Functions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Calling a function by value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Calling a function by reference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rgbClr val="FF0000"/>
                </a:solidFill>
              </a:rPr>
              <a:t>THIRD EXERCISE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Recursion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err="1" smtClean="0">
                <a:solidFill>
                  <a:schemeClr val="tx1"/>
                </a:solidFill>
              </a:rPr>
              <a:t>Struct</a:t>
            </a:r>
            <a:endParaRPr lang="en-US" sz="1800" cap="none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Classes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Constructors and destructors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Constructor and function overloading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Accessors and </a:t>
            </a:r>
            <a:r>
              <a:rPr lang="en-US" sz="1800" cap="none" dirty="0" err="1" smtClean="0">
                <a:solidFill>
                  <a:schemeClr val="tx1"/>
                </a:solidFill>
              </a:rPr>
              <a:t>mutators</a:t>
            </a:r>
            <a:endParaRPr lang="en-US" sz="1800" cap="none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Linked list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rgbClr val="FF0000"/>
                </a:solidFill>
              </a:rPr>
              <a:t>FOURTH EXERCISE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Base class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Derived classes and inheritance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Abstract classes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>
                <a:solidFill>
                  <a:schemeClr val="tx1"/>
                </a:solidFill>
              </a:rPr>
              <a:t>Operator overloading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Polymorphism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rgbClr val="FF0000"/>
                </a:solidFill>
              </a:rPr>
              <a:t>FIFTH EXERCISE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Templates and generic programming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Introduction to STL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Strings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Lists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Stacks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Queues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err="1" smtClean="0">
                <a:solidFill>
                  <a:schemeClr val="tx1"/>
                </a:solidFill>
              </a:rPr>
              <a:t>Deques</a:t>
            </a:r>
            <a:endParaRPr lang="en-US" sz="1800" cap="none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Maps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err="1" smtClean="0">
                <a:solidFill>
                  <a:schemeClr val="tx1"/>
                </a:solidFill>
              </a:rPr>
              <a:t>Multimaps</a:t>
            </a:r>
            <a:endParaRPr lang="en-US" sz="1800" cap="none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Sets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Multisets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Namespaces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tx1"/>
                </a:solidFill>
              </a:rPr>
              <a:t>Exception handling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rgbClr val="FF0000"/>
                </a:solidFill>
              </a:rPr>
              <a:t>TAKE HOME PROBLEM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smtClean="0">
                <a:solidFill>
                  <a:srgbClr val="FF0000"/>
                </a:solidFill>
              </a:rPr>
              <a:t>SOLUTION TO TAKE HOME ASSIGNENT</a:t>
            </a:r>
          </a:p>
          <a:p>
            <a:endParaRPr lang="en-US" sz="1800" cap="none" dirty="0" smtClean="0">
              <a:solidFill>
                <a:schemeClr val="tx1"/>
              </a:solidFill>
            </a:endParaRPr>
          </a:p>
          <a:p>
            <a:endParaRPr lang="en-US" sz="1800" cap="none" dirty="0" smtClean="0">
              <a:solidFill>
                <a:schemeClr val="tx1"/>
              </a:solidFill>
            </a:endParaRPr>
          </a:p>
          <a:p>
            <a:r>
              <a:rPr lang="en-US" sz="1800" cap="none" dirty="0" smtClean="0">
                <a:solidFill>
                  <a:schemeClr val="tx1"/>
                </a:solidFill>
              </a:rPr>
              <a:t>    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42127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78862"/>
          </a:xfrm>
        </p:spPr>
        <p:txBody>
          <a:bodyPr/>
          <a:lstStyle/>
          <a:p>
            <a:r>
              <a:rPr lang="en-US" dirty="0"/>
              <a:t>About the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originated from C</a:t>
            </a:r>
          </a:p>
          <a:p>
            <a:r>
              <a:rPr lang="en-US" dirty="0" smtClean="0"/>
              <a:t>Developed by Bjarne </a:t>
            </a:r>
            <a:r>
              <a:rPr lang="en-US" dirty="0" err="1" smtClean="0"/>
              <a:t>Stroustrup</a:t>
            </a:r>
            <a:r>
              <a:rPr lang="en-US" dirty="0" smtClean="0"/>
              <a:t> in bell Lab in 1979</a:t>
            </a:r>
          </a:p>
          <a:p>
            <a:r>
              <a:rPr lang="en-US" dirty="0" smtClean="0"/>
              <a:t>Originally called “C WITH CLASSES” and later called </a:t>
            </a:r>
            <a:r>
              <a:rPr lang="en-US" dirty="0"/>
              <a:t>C</a:t>
            </a:r>
            <a:r>
              <a:rPr lang="en-US" dirty="0" smtClean="0"/>
              <a:t>++ in 1983</a:t>
            </a:r>
          </a:p>
          <a:p>
            <a:r>
              <a:rPr lang="en-US" dirty="0" smtClean="0"/>
              <a:t>C</a:t>
            </a:r>
            <a:r>
              <a:rPr lang="en-US" dirty="0"/>
              <a:t>++ is a middle </a:t>
            </a:r>
            <a:r>
              <a:rPr lang="en-US" dirty="0" smtClean="0"/>
              <a:t>level programming language</a:t>
            </a:r>
          </a:p>
          <a:p>
            <a:r>
              <a:rPr lang="en-US" dirty="0" smtClean="0"/>
              <a:t>C++ is a structured programming language</a:t>
            </a:r>
          </a:p>
          <a:p>
            <a:r>
              <a:rPr lang="en-US" dirty="0" smtClean="0"/>
              <a:t>C++ supports OOP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4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8792"/>
          </a:xfrm>
        </p:spPr>
        <p:txBody>
          <a:bodyPr/>
          <a:lstStyle/>
          <a:p>
            <a:r>
              <a:rPr lang="en-US" dirty="0" smtClean="0"/>
              <a:t>WHY LEARN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37310"/>
            <a:ext cx="9905999" cy="2663190"/>
          </a:xfrm>
        </p:spPr>
        <p:txBody>
          <a:bodyPr>
            <a:normAutofit/>
          </a:bodyPr>
          <a:lstStyle/>
          <a:p>
            <a:r>
              <a:rPr lang="en-US" dirty="0" smtClean="0"/>
              <a:t>Speed</a:t>
            </a:r>
          </a:p>
          <a:p>
            <a:r>
              <a:rPr lang="en-US" dirty="0" smtClean="0"/>
              <a:t>Used for writing most operating systems, device drivers, cloud servers,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Suitable for backend development</a:t>
            </a:r>
          </a:p>
          <a:p>
            <a:r>
              <a:rPr lang="en-US" dirty="0" smtClean="0"/>
              <a:t>Suitable for writing a new programming language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MORE INFORMATION , VISIT en.Wikipedia.org/wiki/</a:t>
            </a:r>
            <a:r>
              <a:rPr lang="en-US" dirty="0" err="1" smtClean="0"/>
              <a:t>c++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262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2009</TotalTime>
  <Words>222</Words>
  <Application>Microsoft Office PowerPoint</Application>
  <PresentationFormat>Widescreen</PresentationFormat>
  <Paragraphs>72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Introduction to c++ </vt:lpstr>
      <vt:lpstr>What we will cover in this tutorial series</vt:lpstr>
      <vt:lpstr>About the language</vt:lpstr>
      <vt:lpstr>WHY LEARN C++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c++</dc:title>
  <dc:creator>SANSON ROOT</dc:creator>
  <cp:lastModifiedBy>SANSON ROOT</cp:lastModifiedBy>
  <cp:revision>20</cp:revision>
  <dcterms:created xsi:type="dcterms:W3CDTF">2016-06-17T19:02:44Z</dcterms:created>
  <dcterms:modified xsi:type="dcterms:W3CDTF">2016-09-13T14:20:11Z</dcterms:modified>
</cp:coreProperties>
</file>