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86ae220f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86ae220f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86ae22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86ae22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86ae220f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86ae220f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86ae220f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86ae220f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86ae220f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86ae220f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86ae220f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86ae220f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86ae220f6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86ae220f6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86ae220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86ae220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86ae220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86ae220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基于Logisim实现的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推箱子小游戏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推萝卜队：周泽同 瞿明睿 朱俊凯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谢谢观看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指导老师：谭志虎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选题说明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团队分工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实现展示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系统设计/软件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系统设计/硬件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选题说明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4224000" cy="20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推箱子是一款容易实现的益智小游戏，主要由墙、地板、人物、箱子、目标点五个元素组成，通过人物的上下左右移动将箱子推至目标点即可通关。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我们利用Logisim模拟CPU，LCD组件作为显示输出，中断作为人物移动方法输入，实现了一个推箱子游戏。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游戏流程为先启动CPU，然后输入关卡数，点击GO，接着点击移动方向的按钮进行游戏，直到胜利。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000" y="1275150"/>
            <a:ext cx="2776599" cy="32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6462250" y="4616375"/>
            <a:ext cx="134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推箱子示意图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团队分工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周泽同：项目组长。设计整体方案，负责编写带有内联汇编的c语言代码实现程序逻辑。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瞿明睿：项目成员。设计美术、地图，设计DMA实现地图数据加载。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朱俊凯：项目成员。设计额外的CPU硬件逻辑以满足程序需求。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实现展示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系统设计/软件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832788"/>
            <a:ext cx="51684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推箱子游戏的逻辑判断比较复杂，故选择编写带有内联汇编的c语言代码，再通过riscv32的编译器和汇编器转变为机器码，并且CODE和DATA实现分离，可以很轻松地添加地图。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处理移动中断的流程如右图所示，代码中有四个中断函数，但是通过传递参数的方式调用同一个函数。如下图所示。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50" y="3526925"/>
            <a:ext cx="1832900" cy="10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875" y="308225"/>
            <a:ext cx="1754751" cy="452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系统设计/软件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838638"/>
            <a:ext cx="4689600" cy="23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设计过程中一个很大的问题就是Logisim模拟的CPU频率过低，运行状态下只有约500hz，而LCD屏幕一次只能画一个像素点，所以设计一个方块为6x6的像素，同时在代码中优化运行速度，如右图所示，使用寄存器存储变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最后对于胜利的判断，设计方块结构，在DATA中，需要把人物和目标点的坐标设置为全局变量，给出目标点个数和结构数组，每次遍历数组查看地图上对应位置是否有箱子。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胜利后在LCD屏幕上画出“WIN”字样，游戏结束。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400" y="1520550"/>
            <a:ext cx="2845800" cy="293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850" y="4196125"/>
            <a:ext cx="1064950" cy="6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7800" y="4196125"/>
            <a:ext cx="1118441" cy="6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系统设计/硬件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扩充原来riscv指令集：AUIPC, LUI, BLT, BGE。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更改ecall指令：当a7 = 34时，读取s1, s2, s4的值作为LCD屏幕的y, x, rgb值，并且为LCD屏幕提供使能信号。读取寄存器方式：额外设置三个寄存器，当对应寄存器写入时，同时向额外的寄存器写入，读取时读取这三个寄存器即可。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74" y="3065250"/>
            <a:ext cx="3976850" cy="1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系统设计/硬件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90050"/>
            <a:ext cx="70305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更改中断方式：中断状态时屏蔽中断信号，即在一个中断的进行过程中再次移动是完全无效的，不会导致接下来的移动。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3"/>
            </a:pPr>
            <a:r>
              <a:rPr lang="en"/>
              <a:t>增加DMA：原版CPU的RAM地址空间小，无法存储过多地图，而且每次都要加载镜像十分不便，所以额外设置一个ROM存放地图数据，每次选择关卡后通过DMA将ROM中对应关卡的地图数据写入到RAM中，速度十分快。详细电路请看源电路文件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0" l="0" r="0" t="5979"/>
          <a:stretch/>
        </p:blipFill>
        <p:spPr>
          <a:xfrm>
            <a:off x="1506025" y="3295350"/>
            <a:ext cx="6131950" cy="16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