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148C-A431-4354-855D-25AAFAF406EF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9E26-6CA4-426C-B7D0-2F838AC335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64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148C-A431-4354-855D-25AAFAF406EF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9E26-6CA4-426C-B7D0-2F838AC335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960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148C-A431-4354-855D-25AAFAF406EF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9E26-6CA4-426C-B7D0-2F838AC335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2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148C-A431-4354-855D-25AAFAF406EF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9E26-6CA4-426C-B7D0-2F838AC335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33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148C-A431-4354-855D-25AAFAF406EF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9E26-6CA4-426C-B7D0-2F838AC335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146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148C-A431-4354-855D-25AAFAF406EF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9E26-6CA4-426C-B7D0-2F838AC335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4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148C-A431-4354-855D-25AAFAF406EF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9E26-6CA4-426C-B7D0-2F838AC335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42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148C-A431-4354-855D-25AAFAF406EF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9E26-6CA4-426C-B7D0-2F838AC335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65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148C-A431-4354-855D-25AAFAF406EF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9E26-6CA4-426C-B7D0-2F838AC335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8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148C-A431-4354-855D-25AAFAF406EF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9E26-6CA4-426C-B7D0-2F838AC335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3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148C-A431-4354-855D-25AAFAF406EF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9E26-6CA4-426C-B7D0-2F838AC335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34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148C-A431-4354-855D-25AAFAF406EF}" type="datetimeFigureOut">
              <a:rPr lang="es-MX" smtClean="0"/>
              <a:t>26/02/2022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59E26-6CA4-426C-B7D0-2F838AC335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33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 146"/>
          <p:cNvGrpSpPr/>
          <p:nvPr/>
        </p:nvGrpSpPr>
        <p:grpSpPr>
          <a:xfrm>
            <a:off x="4909098" y="4238651"/>
            <a:ext cx="1786763" cy="2124479"/>
            <a:chOff x="5317419" y="1567755"/>
            <a:chExt cx="1786763" cy="2124479"/>
          </a:xfrm>
        </p:grpSpPr>
        <p:grpSp>
          <p:nvGrpSpPr>
            <p:cNvPr id="148" name="Grupo 147"/>
            <p:cNvGrpSpPr/>
            <p:nvPr/>
          </p:nvGrpSpPr>
          <p:grpSpPr>
            <a:xfrm>
              <a:off x="5644583" y="1567755"/>
              <a:ext cx="1459599" cy="2124479"/>
              <a:chOff x="8978626" y="2996414"/>
              <a:chExt cx="1459599" cy="1744655"/>
            </a:xfrm>
          </p:grpSpPr>
          <p:sp>
            <p:nvSpPr>
              <p:cNvPr id="154" name="Luna 153"/>
              <p:cNvSpPr/>
              <p:nvPr/>
            </p:nvSpPr>
            <p:spPr>
              <a:xfrm rot="10800000">
                <a:off x="9706707" y="2996414"/>
                <a:ext cx="618978" cy="801141"/>
              </a:xfrm>
              <a:prstGeom prst="mo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Luna 154"/>
              <p:cNvSpPr/>
              <p:nvPr/>
            </p:nvSpPr>
            <p:spPr>
              <a:xfrm rot="10800000">
                <a:off x="9706706" y="3797555"/>
                <a:ext cx="731519" cy="943514"/>
              </a:xfrm>
              <a:prstGeom prst="mo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56" name="Conector recto 155"/>
              <p:cNvCxnSpPr/>
              <p:nvPr/>
            </p:nvCxnSpPr>
            <p:spPr>
              <a:xfrm>
                <a:off x="8978626" y="3001176"/>
                <a:ext cx="75572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ector recto 156"/>
              <p:cNvCxnSpPr/>
              <p:nvPr/>
            </p:nvCxnSpPr>
            <p:spPr>
              <a:xfrm>
                <a:off x="8997682" y="4733669"/>
                <a:ext cx="75572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ctángulo 148"/>
            <p:cNvSpPr/>
            <p:nvPr/>
          </p:nvSpPr>
          <p:spPr>
            <a:xfrm>
              <a:off x="5795891" y="1574896"/>
              <a:ext cx="309487" cy="2980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0" name="Grupo 149"/>
            <p:cNvGrpSpPr/>
            <p:nvPr/>
          </p:nvGrpSpPr>
          <p:grpSpPr>
            <a:xfrm>
              <a:off x="5781820" y="2825579"/>
              <a:ext cx="323558" cy="759498"/>
              <a:chOff x="5781820" y="2825579"/>
              <a:chExt cx="323558" cy="759498"/>
            </a:xfrm>
          </p:grpSpPr>
          <p:sp>
            <p:nvSpPr>
              <p:cNvPr id="152" name="Rectángulo 151"/>
              <p:cNvSpPr/>
              <p:nvPr/>
            </p:nvSpPr>
            <p:spPr>
              <a:xfrm>
                <a:off x="5781820" y="3217012"/>
                <a:ext cx="323558" cy="3680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3" name="Triángulo isósceles 152"/>
              <p:cNvSpPr/>
              <p:nvPr/>
            </p:nvSpPr>
            <p:spPr>
              <a:xfrm>
                <a:off x="5781822" y="2825579"/>
                <a:ext cx="323555" cy="391433"/>
              </a:xfrm>
              <a:prstGeom prst="triangle">
                <a:avLst>
                  <a:gd name="adj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51" name="Imagen 150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9294" t="27692" r="39910" b="39803"/>
            <a:stretch/>
          </p:blipFill>
          <p:spPr>
            <a:xfrm>
              <a:off x="5317419" y="1787780"/>
              <a:ext cx="1252360" cy="1881375"/>
            </a:xfrm>
            <a:prstGeom prst="rect">
              <a:avLst/>
            </a:prstGeom>
          </p:spPr>
        </p:pic>
      </p:grpSp>
      <p:pic>
        <p:nvPicPr>
          <p:cNvPr id="159" name="Imagen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385" y="625193"/>
            <a:ext cx="1786283" cy="2127688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444595" y="680436"/>
            <a:ext cx="4706520" cy="3067693"/>
            <a:chOff x="444595" y="680436"/>
            <a:chExt cx="4706520" cy="3067693"/>
          </a:xfrm>
        </p:grpSpPr>
        <p:grpSp>
          <p:nvGrpSpPr>
            <p:cNvPr id="158" name="Grupo 157"/>
            <p:cNvGrpSpPr/>
            <p:nvPr/>
          </p:nvGrpSpPr>
          <p:grpSpPr>
            <a:xfrm>
              <a:off x="444595" y="680436"/>
              <a:ext cx="4706520" cy="3067693"/>
              <a:chOff x="444595" y="680436"/>
              <a:chExt cx="4706520" cy="3067693"/>
            </a:xfrm>
          </p:grpSpPr>
          <p:pic>
            <p:nvPicPr>
              <p:cNvPr id="133" name="Imagen 1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595" y="2453223"/>
                <a:ext cx="4706520" cy="129490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34" name="CuadroTexto 133"/>
              <p:cNvSpPr txBox="1"/>
              <p:nvPr/>
            </p:nvSpPr>
            <p:spPr>
              <a:xfrm>
                <a:off x="1505225" y="2692276"/>
                <a:ext cx="25852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2800" b="1" kern="1500" spc="800" dirty="0" smtClean="0">
                    <a:solidFill>
                      <a:schemeClr val="bg2">
                        <a:lumMod val="50000"/>
                      </a:schemeClr>
                    </a:solidFill>
                  </a:rPr>
                  <a:t>SANTIAGO</a:t>
                </a:r>
                <a:endParaRPr lang="es-MX" sz="2800" b="1" kern="1500" spc="8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35" name="Grupo 134"/>
              <p:cNvGrpSpPr/>
              <p:nvPr/>
            </p:nvGrpSpPr>
            <p:grpSpPr>
              <a:xfrm>
                <a:off x="1900956" y="680436"/>
                <a:ext cx="1786763" cy="2124479"/>
                <a:chOff x="5317419" y="1567755"/>
                <a:chExt cx="1786763" cy="2124479"/>
              </a:xfrm>
            </p:grpSpPr>
            <p:grpSp>
              <p:nvGrpSpPr>
                <p:cNvPr id="136" name="Grupo 135"/>
                <p:cNvGrpSpPr/>
                <p:nvPr/>
              </p:nvGrpSpPr>
              <p:grpSpPr>
                <a:xfrm>
                  <a:off x="5644583" y="1567755"/>
                  <a:ext cx="1459599" cy="2124479"/>
                  <a:chOff x="8978626" y="2996414"/>
                  <a:chExt cx="1459599" cy="1744655"/>
                </a:xfrm>
              </p:grpSpPr>
              <p:sp>
                <p:nvSpPr>
                  <p:cNvPr id="142" name="Luna 141"/>
                  <p:cNvSpPr/>
                  <p:nvPr/>
                </p:nvSpPr>
                <p:spPr>
                  <a:xfrm rot="10800000">
                    <a:off x="9706707" y="2996414"/>
                    <a:ext cx="618978" cy="801141"/>
                  </a:xfrm>
                  <a:prstGeom prst="moon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43" name="Luna 142"/>
                  <p:cNvSpPr/>
                  <p:nvPr/>
                </p:nvSpPr>
                <p:spPr>
                  <a:xfrm rot="10800000">
                    <a:off x="9706706" y="3797555"/>
                    <a:ext cx="731519" cy="943514"/>
                  </a:xfrm>
                  <a:prstGeom prst="moon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cxnSp>
                <p:nvCxnSpPr>
                  <p:cNvPr id="144" name="Conector recto 143"/>
                  <p:cNvCxnSpPr/>
                  <p:nvPr/>
                </p:nvCxnSpPr>
                <p:spPr>
                  <a:xfrm>
                    <a:off x="8978626" y="3001176"/>
                    <a:ext cx="75572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ector recto 144"/>
                  <p:cNvCxnSpPr/>
                  <p:nvPr/>
                </p:nvCxnSpPr>
                <p:spPr>
                  <a:xfrm>
                    <a:off x="8997682" y="4733669"/>
                    <a:ext cx="75572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7" name="Rectángulo 136"/>
                <p:cNvSpPr/>
                <p:nvPr/>
              </p:nvSpPr>
              <p:spPr>
                <a:xfrm>
                  <a:off x="5795891" y="1574896"/>
                  <a:ext cx="309487" cy="2980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grpSp>
              <p:nvGrpSpPr>
                <p:cNvPr id="138" name="Grupo 137"/>
                <p:cNvGrpSpPr/>
                <p:nvPr/>
              </p:nvGrpSpPr>
              <p:grpSpPr>
                <a:xfrm>
                  <a:off x="5781820" y="2825579"/>
                  <a:ext cx="323558" cy="759498"/>
                  <a:chOff x="5781820" y="2825579"/>
                  <a:chExt cx="323558" cy="759498"/>
                </a:xfrm>
              </p:grpSpPr>
              <p:sp>
                <p:nvSpPr>
                  <p:cNvPr id="140" name="Rectángulo 139"/>
                  <p:cNvSpPr/>
                  <p:nvPr/>
                </p:nvSpPr>
                <p:spPr>
                  <a:xfrm>
                    <a:off x="5781820" y="3217012"/>
                    <a:ext cx="323558" cy="3680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41" name="Triángulo isósceles 140"/>
                  <p:cNvSpPr/>
                  <p:nvPr/>
                </p:nvSpPr>
                <p:spPr>
                  <a:xfrm>
                    <a:off x="5781822" y="2825579"/>
                    <a:ext cx="323555" cy="391433"/>
                  </a:xfrm>
                  <a:prstGeom prst="triangle">
                    <a:avLst>
                      <a:gd name="adj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pic>
              <p:nvPicPr>
                <p:cNvPr id="139" name="Imagen 138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rcRect l="39294" t="27692" r="39910" b="39803"/>
                <a:stretch/>
              </p:blipFill>
              <p:spPr>
                <a:xfrm>
                  <a:off x="5317419" y="1787780"/>
                  <a:ext cx="1252360" cy="1881375"/>
                </a:xfrm>
                <a:prstGeom prst="rect">
                  <a:avLst/>
                </a:prstGeom>
              </p:spPr>
            </p:pic>
          </p:grpSp>
        </p:grpSp>
        <p:sp>
          <p:nvSpPr>
            <p:cNvPr id="41" name="CuadroTexto 40"/>
            <p:cNvSpPr txBox="1"/>
            <p:nvPr/>
          </p:nvSpPr>
          <p:spPr>
            <a:xfrm>
              <a:off x="1544948" y="3105914"/>
              <a:ext cx="2505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kern="1500" spc="800" dirty="0" smtClean="0">
                  <a:solidFill>
                    <a:schemeClr val="bg2">
                      <a:lumMod val="50000"/>
                    </a:schemeClr>
                  </a:solidFill>
                </a:rPr>
                <a:t>Soriano Bello</a:t>
              </a:r>
              <a:endParaRPr lang="es-MX" sz="1400" b="1" kern="1500" spc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6953696" y="985638"/>
            <a:ext cx="4706520" cy="3067693"/>
            <a:chOff x="6953696" y="985638"/>
            <a:chExt cx="4706520" cy="3067693"/>
          </a:xfrm>
        </p:grpSpPr>
        <p:grpSp>
          <p:nvGrpSpPr>
            <p:cNvPr id="146" name="Grupo 145"/>
            <p:cNvGrpSpPr/>
            <p:nvPr/>
          </p:nvGrpSpPr>
          <p:grpSpPr>
            <a:xfrm>
              <a:off x="6953696" y="985638"/>
              <a:ext cx="4706520" cy="3067693"/>
              <a:chOff x="6953696" y="985638"/>
              <a:chExt cx="4706520" cy="3067693"/>
            </a:xfrm>
          </p:grpSpPr>
          <p:pic>
            <p:nvPicPr>
              <p:cNvPr id="128" name="Imagen 1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3696" y="2758425"/>
                <a:ext cx="4706520" cy="129490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27" name="CuadroTexto 126"/>
              <p:cNvSpPr txBox="1"/>
              <p:nvPr/>
            </p:nvSpPr>
            <p:spPr>
              <a:xfrm>
                <a:off x="8014326" y="3057531"/>
                <a:ext cx="25852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800" b="1" kern="1500" spc="800" dirty="0" smtClean="0">
                    <a:solidFill>
                      <a:schemeClr val="bg2">
                        <a:lumMod val="50000"/>
                      </a:schemeClr>
                    </a:solidFill>
                  </a:rPr>
                  <a:t>SANTIAGO</a:t>
                </a:r>
                <a:endParaRPr lang="es-MX" sz="2800" b="1" kern="1500" spc="8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15" name="Grupo 114"/>
              <p:cNvGrpSpPr/>
              <p:nvPr/>
            </p:nvGrpSpPr>
            <p:grpSpPr>
              <a:xfrm>
                <a:off x="8723153" y="985638"/>
                <a:ext cx="1459599" cy="2124479"/>
                <a:chOff x="8978626" y="2996414"/>
                <a:chExt cx="1459599" cy="1744655"/>
              </a:xfrm>
              <a:solidFill>
                <a:schemeClr val="bg1"/>
              </a:solidFill>
            </p:grpSpPr>
            <p:sp>
              <p:nvSpPr>
                <p:cNvPr id="110" name="Luna 109"/>
                <p:cNvSpPr/>
                <p:nvPr/>
              </p:nvSpPr>
              <p:spPr>
                <a:xfrm rot="10800000">
                  <a:off x="9706707" y="2996414"/>
                  <a:ext cx="618978" cy="801141"/>
                </a:xfrm>
                <a:prstGeom prst="mo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1" name="Luna 110"/>
                <p:cNvSpPr/>
                <p:nvPr/>
              </p:nvSpPr>
              <p:spPr>
                <a:xfrm rot="10800000">
                  <a:off x="9706706" y="3797555"/>
                  <a:ext cx="731519" cy="943514"/>
                </a:xfrm>
                <a:prstGeom prst="mo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113" name="Conector recto 112"/>
                <p:cNvCxnSpPr/>
                <p:nvPr/>
              </p:nvCxnSpPr>
              <p:spPr>
                <a:xfrm>
                  <a:off x="8978626" y="3001176"/>
                  <a:ext cx="755724" cy="0"/>
                </a:xfrm>
                <a:prstGeom prst="line">
                  <a:avLst/>
                </a:prstGeom>
                <a:grpFill/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ector recto 113"/>
                <p:cNvCxnSpPr/>
                <p:nvPr/>
              </p:nvCxnSpPr>
              <p:spPr>
                <a:xfrm>
                  <a:off x="8997682" y="4733669"/>
                  <a:ext cx="755724" cy="0"/>
                </a:xfrm>
                <a:prstGeom prst="line">
                  <a:avLst/>
                </a:prstGeom>
                <a:grpFill/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ángulo 115"/>
              <p:cNvSpPr/>
              <p:nvPr/>
            </p:nvSpPr>
            <p:spPr>
              <a:xfrm>
                <a:off x="8874461" y="992779"/>
                <a:ext cx="309487" cy="2980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129" name="Grupo 128"/>
              <p:cNvGrpSpPr/>
              <p:nvPr/>
            </p:nvGrpSpPr>
            <p:grpSpPr>
              <a:xfrm>
                <a:off x="8860390" y="2243462"/>
                <a:ext cx="323558" cy="759498"/>
                <a:chOff x="5781820" y="2825579"/>
                <a:chExt cx="323558" cy="759498"/>
              </a:xfrm>
              <a:solidFill>
                <a:schemeClr val="accent1"/>
              </a:solidFill>
            </p:grpSpPr>
            <p:sp>
              <p:nvSpPr>
                <p:cNvPr id="119" name="Rectángulo 118"/>
                <p:cNvSpPr/>
                <p:nvPr/>
              </p:nvSpPr>
              <p:spPr>
                <a:xfrm>
                  <a:off x="5781820" y="3217012"/>
                  <a:ext cx="323558" cy="3680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20" name="Triángulo isósceles 119"/>
                <p:cNvSpPr/>
                <p:nvPr/>
              </p:nvSpPr>
              <p:spPr>
                <a:xfrm>
                  <a:off x="5781822" y="2825579"/>
                  <a:ext cx="323555" cy="391433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18" name="Imagen 117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39294" t="27692" r="39910" b="39803"/>
              <a:stretch/>
            </p:blipFill>
            <p:spPr>
              <a:xfrm>
                <a:off x="8403024" y="1210721"/>
                <a:ext cx="1252360" cy="18813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</p:grpSp>
        <p:sp>
          <p:nvSpPr>
            <p:cNvPr id="42" name="CuadroTexto 41"/>
            <p:cNvSpPr txBox="1"/>
            <p:nvPr/>
          </p:nvSpPr>
          <p:spPr>
            <a:xfrm>
              <a:off x="8054049" y="3481433"/>
              <a:ext cx="2505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400" b="1" kern="1500" spc="800" dirty="0" smtClean="0">
                  <a:solidFill>
                    <a:schemeClr val="bg2">
                      <a:lumMod val="50000"/>
                    </a:schemeClr>
                  </a:solidFill>
                </a:rPr>
                <a:t>Soriano Bello</a:t>
              </a:r>
              <a:endParaRPr lang="es-MX" sz="1400" b="1" kern="1500" spc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1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adroTexto 104"/>
          <p:cNvSpPr txBox="1"/>
          <p:nvPr/>
        </p:nvSpPr>
        <p:spPr>
          <a:xfrm>
            <a:off x="7134264" y="1636518"/>
            <a:ext cx="256833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3900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B</a:t>
            </a:r>
            <a:endParaRPr lang="es-MX" sz="239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7020962" y="1669248"/>
            <a:ext cx="2840689" cy="3403084"/>
            <a:chOff x="7793502" y="2250829"/>
            <a:chExt cx="1294227" cy="1177006"/>
          </a:xfrm>
        </p:grpSpPr>
        <p:cxnSp>
          <p:nvCxnSpPr>
            <p:cNvPr id="57" name="Conector recto 56"/>
            <p:cNvCxnSpPr/>
            <p:nvPr/>
          </p:nvCxnSpPr>
          <p:spPr>
            <a:xfrm>
              <a:off x="7793502" y="2264898"/>
              <a:ext cx="1294227" cy="0"/>
            </a:xfrm>
            <a:prstGeom prst="line">
              <a:avLst/>
            </a:prstGeom>
            <a:ln w="762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7793502" y="2853401"/>
              <a:ext cx="1294227" cy="0"/>
            </a:xfrm>
            <a:prstGeom prst="line">
              <a:avLst/>
            </a:prstGeom>
            <a:ln w="7620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7793502" y="3427835"/>
              <a:ext cx="1294227" cy="0"/>
            </a:xfrm>
            <a:prstGeom prst="line">
              <a:avLst/>
            </a:prstGeom>
            <a:ln w="762000" cap="sq"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7793502" y="2264898"/>
              <a:ext cx="0" cy="588503"/>
            </a:xfrm>
            <a:prstGeom prst="line">
              <a:avLst/>
            </a:prstGeom>
            <a:ln w="762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9087729" y="2839332"/>
              <a:ext cx="0" cy="588503"/>
            </a:xfrm>
            <a:prstGeom prst="line">
              <a:avLst/>
            </a:prstGeom>
            <a:ln w="762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9087729" y="2250829"/>
              <a:ext cx="0" cy="295423"/>
            </a:xfrm>
            <a:prstGeom prst="line">
              <a:avLst/>
            </a:prstGeom>
            <a:ln w="762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7793502" y="3132412"/>
              <a:ext cx="0" cy="295423"/>
            </a:xfrm>
            <a:prstGeom prst="line">
              <a:avLst/>
            </a:prstGeom>
            <a:ln w="762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o 81"/>
          <p:cNvGrpSpPr/>
          <p:nvPr/>
        </p:nvGrpSpPr>
        <p:grpSpPr>
          <a:xfrm>
            <a:off x="7005711" y="1659988"/>
            <a:ext cx="2840690" cy="3403085"/>
            <a:chOff x="7793502" y="2250829"/>
            <a:chExt cx="1294228" cy="1177006"/>
          </a:xfrm>
        </p:grpSpPr>
        <p:cxnSp>
          <p:nvCxnSpPr>
            <p:cNvPr id="83" name="Conector recto 82"/>
            <p:cNvCxnSpPr/>
            <p:nvPr/>
          </p:nvCxnSpPr>
          <p:spPr>
            <a:xfrm>
              <a:off x="7793503" y="2264898"/>
              <a:ext cx="1294227" cy="0"/>
            </a:xfrm>
            <a:prstGeom prst="line">
              <a:avLst/>
            </a:prstGeom>
            <a:ln w="381000" cap="sq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7793502" y="2853401"/>
              <a:ext cx="1294227" cy="0"/>
            </a:xfrm>
            <a:prstGeom prst="line">
              <a:avLst/>
            </a:prstGeom>
            <a:ln w="381000" cap="sq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7793502" y="3427835"/>
              <a:ext cx="1294227" cy="0"/>
            </a:xfrm>
            <a:prstGeom prst="line">
              <a:avLst/>
            </a:prstGeom>
            <a:ln w="381000" cap="sq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7793502" y="2264898"/>
              <a:ext cx="0" cy="588503"/>
            </a:xfrm>
            <a:prstGeom prst="line">
              <a:avLst/>
            </a:prstGeom>
            <a:ln w="381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9087729" y="2839332"/>
              <a:ext cx="0" cy="588503"/>
            </a:xfrm>
            <a:prstGeom prst="line">
              <a:avLst/>
            </a:prstGeom>
            <a:ln w="381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9087729" y="2250829"/>
              <a:ext cx="0" cy="295423"/>
            </a:xfrm>
            <a:prstGeom prst="line">
              <a:avLst/>
            </a:prstGeom>
            <a:ln w="381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7793502" y="3132412"/>
              <a:ext cx="0" cy="295423"/>
            </a:xfrm>
            <a:prstGeom prst="line">
              <a:avLst/>
            </a:prstGeom>
            <a:ln w="381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Imagen 105"/>
          <p:cNvPicPr>
            <a:picLocks noChangeAspect="1"/>
          </p:cNvPicPr>
          <p:nvPr/>
        </p:nvPicPr>
        <p:blipFill rotWithShape="1">
          <a:blip r:embed="rId2"/>
          <a:srcRect b="9032"/>
          <a:stretch/>
        </p:blipFill>
        <p:spPr>
          <a:xfrm>
            <a:off x="-735366" y="944484"/>
            <a:ext cx="5160718" cy="3213905"/>
          </a:xfrm>
          <a:prstGeom prst="rect">
            <a:avLst/>
          </a:prstGeom>
        </p:spPr>
      </p:pic>
      <p:sp>
        <p:nvSpPr>
          <p:cNvPr id="107" name="CuadroTexto 106"/>
          <p:cNvSpPr txBox="1"/>
          <p:nvPr/>
        </p:nvSpPr>
        <p:spPr>
          <a:xfrm>
            <a:off x="3108960" y="5406781"/>
            <a:ext cx="466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 smtClean="0"/>
              <a:t>S</a:t>
            </a:r>
            <a:endParaRPr lang="es-MX" sz="4800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3992880" y="4887666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 smtClean="0"/>
              <a:t>B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7934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9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93364</dc:creator>
  <cp:lastModifiedBy>93364</cp:lastModifiedBy>
  <cp:revision>19</cp:revision>
  <dcterms:created xsi:type="dcterms:W3CDTF">2021-11-26T22:21:23Z</dcterms:created>
  <dcterms:modified xsi:type="dcterms:W3CDTF">2022-02-27T02:37:51Z</dcterms:modified>
</cp:coreProperties>
</file>