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7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60a1ef8af35b91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9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6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FE4-E080-F04B-AEB7-2EAAFABCC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INSURANCE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CE82-33E8-292B-6518-8311C1E0075E}"/>
              </a:ext>
            </a:extLst>
          </p:cNvPr>
          <p:cNvSpPr txBox="1"/>
          <p:nvPr/>
        </p:nvSpPr>
        <p:spPr>
          <a:xfrm>
            <a:off x="7731273" y="4421133"/>
            <a:ext cx="24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</a:t>
            </a:r>
            <a:r>
              <a:rPr lang="en-IN" dirty="0" smtClean="0">
                <a:solidFill>
                  <a:schemeClr val="bg1"/>
                </a:solidFill>
              </a:rPr>
              <a:t>SANTOSH  </a:t>
            </a:r>
            <a:r>
              <a:rPr lang="en-IN" dirty="0" smtClean="0">
                <a:solidFill>
                  <a:schemeClr val="bg1"/>
                </a:solidFill>
              </a:rPr>
              <a:t>BHAVSAR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05410" cy="682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" y="148648"/>
            <a:ext cx="3005410" cy="682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3179" y="646160"/>
            <a:ext cx="787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Stage Funnel By Revenue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8" y="1328337"/>
            <a:ext cx="8194403" cy="387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" y="148648"/>
            <a:ext cx="3005410" cy="682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3179" y="646160"/>
            <a:ext cx="787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C00000"/>
                </a:solidFill>
              </a:rPr>
              <a:t>Opportunity By Revenue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09" y="1328339"/>
            <a:ext cx="8161503" cy="3830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D85-6D29-9E73-B271-D92C23362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CDFCE-2D5C-23CF-DB82-D34FC1CC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759237" y="7905134"/>
            <a:ext cx="8673427" cy="3932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31"/>
            <a:ext cx="3005410" cy="68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32D-2B83-AFCA-8374-A721B451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58A5-A0E1-F19C-2A58-63EB3A82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71251"/>
            <a:ext cx="6281873" cy="2605549"/>
          </a:xfrm>
        </p:spPr>
        <p:txBody>
          <a:bodyPr/>
          <a:lstStyle/>
          <a:p>
            <a:r>
              <a:rPr lang="en-IN" sz="2800" dirty="0" smtClean="0"/>
              <a:t>DASHBOARDS</a:t>
            </a:r>
            <a:endParaRPr lang="en-IN" sz="2800" dirty="0"/>
          </a:p>
          <a:p>
            <a:r>
              <a:rPr lang="en-IN" sz="2800" dirty="0"/>
              <a:t>OUTCOME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3" y="138233"/>
            <a:ext cx="3005410" cy="68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8F0-D239-6341-39F3-0F54F94A9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D6566-EDF0-8078-F87D-9498D9926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78E5D-84EF-55E4-8B64-609704A7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3" y="906344"/>
            <a:ext cx="11567900" cy="5715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2E64C-CB7D-3B60-8D8F-1AB1BEB9454B}"/>
              </a:ext>
            </a:extLst>
          </p:cNvPr>
          <p:cNvSpPr txBox="1"/>
          <p:nvPr/>
        </p:nvSpPr>
        <p:spPr>
          <a:xfrm>
            <a:off x="4129488" y="236054"/>
            <a:ext cx="4673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EXCEL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" y="108737"/>
            <a:ext cx="3005410" cy="682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B8A5-F1D3-1FB0-04BE-B212D5A8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C102E-32A9-5375-54F5-18366D12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6" y="825910"/>
            <a:ext cx="11572566" cy="57143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64CF1-55D5-EFC5-6B4A-15E9BA6C41EA}"/>
              </a:ext>
            </a:extLst>
          </p:cNvPr>
          <p:cNvSpPr txBox="1"/>
          <p:nvPr/>
        </p:nvSpPr>
        <p:spPr>
          <a:xfrm>
            <a:off x="3637935" y="241135"/>
            <a:ext cx="5455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POWER BI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" y="108737"/>
            <a:ext cx="3005410" cy="682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9279-F188-A54E-DABB-B87F64F52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7A1A-3AA1-8E59-ACDB-E41E0EB74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0F086-818F-EBB6-2059-4C15DAA1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845574"/>
            <a:ext cx="11555438" cy="5702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329F8-7480-93FC-2030-FE414B344A22}"/>
              </a:ext>
            </a:extLst>
          </p:cNvPr>
          <p:cNvSpPr txBox="1"/>
          <p:nvPr/>
        </p:nvSpPr>
        <p:spPr>
          <a:xfrm>
            <a:off x="3678509" y="171298"/>
            <a:ext cx="5306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TABLEAU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" y="108737"/>
            <a:ext cx="3005410" cy="682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7B38-917B-8EFC-2B4E-7D0293C2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50E6-64E4-B98A-9D9E-6DF7BC0D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68361"/>
            <a:ext cx="8679915" cy="570271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latin typeface="Arial Black" panose="020B0A04020102020204" pitchFamily="34" charset="0"/>
              </a:rPr>
              <a:t>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418C-1D0A-0AC4-60AD-832D4F6F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713702"/>
            <a:ext cx="8673427" cy="1710813"/>
          </a:xfrm>
        </p:spPr>
        <p:txBody>
          <a:bodyPr>
            <a:normAutofit/>
          </a:bodyPr>
          <a:lstStyle/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1.GAINED EXPERINCE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2.SKILLS IMPROVEMENT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3.SOLVING REAL BUSINESS PROBLEM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4.BOOSTED OUR CONFIDENT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" y="148648"/>
            <a:ext cx="3005410" cy="68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7B38-917B-8EFC-2B4E-7D0293C2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50E6-64E4-B98A-9D9E-6DF7BC0D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268361"/>
            <a:ext cx="8679915" cy="570271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latin typeface="Arial Black" panose="020B0A04020102020204" pitchFamily="34" charset="0"/>
              </a:rPr>
              <a:t>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6418C-1D0A-0AC4-60AD-832D4F6F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713702"/>
            <a:ext cx="8673427" cy="1710813"/>
          </a:xfrm>
        </p:spPr>
        <p:txBody>
          <a:bodyPr>
            <a:normAutofit/>
          </a:bodyPr>
          <a:lstStyle/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1.GAINED EXPERINCE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2.SKILLS IMPROVEMENT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3.SOLVING REAL BUSINESS PROBLEM</a:t>
            </a:r>
          </a:p>
          <a:p>
            <a:pPr lvl="1" algn="l"/>
            <a:r>
              <a:rPr lang="en-IN" sz="2000" b="1" dirty="0">
                <a:solidFill>
                  <a:schemeClr val="bg1"/>
                </a:solidFill>
              </a:rPr>
              <a:t>4.BOOSTED OUR CONFIDENT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" y="148648"/>
            <a:ext cx="3005410" cy="68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79" y="1395664"/>
            <a:ext cx="8044278" cy="376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1" y="148648"/>
            <a:ext cx="2250690" cy="510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505" y="659517"/>
            <a:ext cx="787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</a:rPr>
              <a:t>No. Of Meetings By Account Executives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9156E-E14D-A2E2-9B52-6A48D54C4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" y="148648"/>
            <a:ext cx="2832463" cy="642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971" y="598288"/>
            <a:ext cx="934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</a:rPr>
              <a:t>New, Cross Sell &amp; Renewal  Vs Target, Achieved &amp; Invoiced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8" y="1328338"/>
            <a:ext cx="8194403" cy="3939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162</TotalTime>
  <Words>67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 Light</vt:lpstr>
      <vt:lpstr>Rockwell</vt:lpstr>
      <vt:lpstr>Wingdings</vt:lpstr>
      <vt:lpstr>Atlas</vt:lpstr>
      <vt:lpstr>INSURANCE ANALYTICS</vt:lpstr>
      <vt:lpstr>CONTENTS</vt:lpstr>
      <vt:lpstr>PowerPoint Presentation</vt:lpstr>
      <vt:lpstr>PowerPoint Presentation</vt:lpstr>
      <vt:lpstr>PowerPoint Presentation</vt:lpstr>
      <vt:lpstr>OUTCOME</vt:lpstr>
      <vt:lpstr>OUTCOME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ANALYTICS</dc:title>
  <dc:creator>sushmitha amin</dc:creator>
  <cp:lastModifiedBy>Admin</cp:lastModifiedBy>
  <cp:revision>16</cp:revision>
  <dcterms:created xsi:type="dcterms:W3CDTF">2025-06-29T07:02:17Z</dcterms:created>
  <dcterms:modified xsi:type="dcterms:W3CDTF">2025-08-06T07:56:49Z</dcterms:modified>
</cp:coreProperties>
</file>