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5" r:id="rId4"/>
    <p:sldId id="271" r:id="rId5"/>
    <p:sldId id="270" r:id="rId6"/>
    <p:sldId id="269" r:id="rId7"/>
    <p:sldId id="268" r:id="rId8"/>
    <p:sldId id="267" r:id="rId9"/>
    <p:sldId id="266" r:id="rId10"/>
    <p:sldId id="281" r:id="rId11"/>
    <p:sldId id="276" r:id="rId12"/>
    <p:sldId id="273" r:id="rId13"/>
    <p:sldId id="277" r:id="rId14"/>
    <p:sldId id="278" r:id="rId15"/>
    <p:sldId id="279" r:id="rId16"/>
    <p:sldId id="280" r:id="rId17"/>
    <p:sldId id="26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91879-77C9-42B4-A536-78113DDA9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E7AED5-10C5-4DD6-ADF4-E2BE3ABE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C6C23-E3EC-45C2-9CA2-DC6F2039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313EB-BF0A-4965-A021-624783CC2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B473-70BF-4877-9147-F9CEE98F1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53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37B33-F879-4D26-9E00-F024F2548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DF5C9F-CE8A-44B8-9945-2E3A81E715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56424-F4BF-4CDA-9065-28D2862B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E964-A916-48A5-B6D7-C34725753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81111-496B-4D8E-90D5-949C412A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63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6EF1E-61D7-43EF-9EED-F695CEA4E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9798D-BB03-4FB1-A145-70B2D97EF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039E8-BF92-4814-BC5C-6F10F8715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CBE01-6FF5-4B01-921A-CF4307D6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785C-D8B0-4BA2-B336-0B8635BC9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40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7CC0-27E6-469E-8EF6-F6CEC6BEF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2AC56-0DF2-4D11-8E2D-47D2813E2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584BE-FD9E-4B5A-BAF3-682C4E4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132E-8858-4340-AFCE-3889FE6C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BAC1E-3824-4D6E-A01B-8164614B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991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3045-545A-4F66-AE33-64F5AB667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5D455-6870-4764-91B1-CEAE42F2E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D1DB-66F8-4628-805E-5D42C08B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4C5FB-EF64-4422-8064-FB4ABE727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B1BC2-02D8-42EB-8A4F-1758B356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4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C7A0-1AAA-4E20-8C9A-A3E3D4274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21D4-A341-41D2-9842-933D1A6787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DED00-14F2-48CC-BEF7-214B12F10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75AB9A-5A31-4B5B-BEA0-7C7D8A438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DC692-F9AA-43D4-81DD-E1D6322F8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5C182-FC6C-4D41-87EE-0D25C42BA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2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573A7-86A0-4610-86F3-D19387BDD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2EDD3C-1C36-4FD9-871E-FBF554363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F15BF-F8A2-4732-B132-A3B681C8F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1FE63-3A6F-4690-BECB-DC4B156C3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AFF3-5E5A-469D-9914-680684CF71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E24627-DA21-4385-AC63-B94B2D350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8B292-DE46-4212-8626-7D28A7F43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D377C5-01FC-4837-ADB7-020AE415C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265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CB8A9-1172-46DE-AB6C-4FBC5AEA7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21199-A0E3-4116-8394-46098CB4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79BD96-2F18-43F2-AD92-F3E015862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6CE84-BAAD-4BD7-B666-CB5E24D5B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08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5A364D-F034-4430-B6DF-82CEF09DD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D7560-469D-41A0-9A7B-966C6917C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690D-F97A-4B61-AD88-495429470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4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A94D9-F368-4EC1-883D-CC71A2D21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630B6-69B5-4280-90E7-F0E9CCFDF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3C27C-8DDF-4C0D-B82C-400746979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989E-958C-414A-B70E-9942D437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D193B-B7DC-4921-B3DF-F76AD41A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DEF7E-5ADF-4000-9EE2-7C403143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624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FF28-18A2-4FB3-A707-474D5E0B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AB851-2512-42FA-B684-3993A2CC50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A1B3-5F48-4C7D-AC73-376176B02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AB53E-1584-434E-99B2-601E60832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5F7A41-9A56-4ED8-B3FD-00E0662B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CA667-5726-48EE-8BDD-1C2FF2F9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90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5169-6E20-4AFC-A927-7A93D9EC2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0FD2-31EA-48FA-90CD-957FC1730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7F0DD-E701-499E-A9FA-36173BBBFA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08BF-A039-4870-ADC5-F9EA091D2E0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EB20C-BC65-43FF-923B-BEF5FCE099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0C339-C574-4FD4-8135-B8C18AAD0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C7E5D-90D1-4345-8B02-04AF129A2B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1.png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13.emf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3.jp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14.png"/><Relationship Id="rId10" Type="http://schemas.microsoft.com/office/2007/relationships/hdphoto" Target="../media/hdphoto4.wdp"/><Relationship Id="rId4" Type="http://schemas.openxmlformats.org/officeDocument/2006/relationships/image" Target="../media/image4.png"/><Relationship Id="rId9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12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6.wdp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9000">
              <a:schemeClr val="tx1"/>
            </a:gs>
            <a:gs pos="40000">
              <a:schemeClr val="bg2">
                <a:lumMod val="50000"/>
              </a:schemeClr>
            </a:gs>
            <a:gs pos="0">
              <a:schemeClr val="tx1">
                <a:lumMod val="65000"/>
                <a:lumOff val="35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B0217-D082-45C1-9C73-2CA46F560D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1D4153F-C17E-4614-9DE3-9585858336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D42A20C-2EE2-4FDC-9282-66A360F811DE}"/>
              </a:ext>
            </a:extLst>
          </p:cNvPr>
          <p:cNvSpPr/>
          <p:nvPr/>
        </p:nvSpPr>
        <p:spPr>
          <a:xfrm>
            <a:off x="2652600" y="374850"/>
            <a:ext cx="66999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800" b="1" i="0" u="sng" dirty="0">
                <a:solidFill>
                  <a:srgbClr val="C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CRM ANALYTICS </a:t>
            </a:r>
            <a:endParaRPr lang="en-IN" sz="4800" b="1" u="sng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519858E-1E41-D90B-64B2-42A8C1B5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103" y="957388"/>
            <a:ext cx="11261238" cy="561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5A456570-71A2-B2C0-0867-AEB0257565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A2140B1-82A8-5761-71DC-32226B3B0B02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95488" y="5792589"/>
            <a:ext cx="3972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2">
                    <a:lumMod val="50000"/>
                  </a:schemeClr>
                </a:solidFill>
                <a:latin typeface="Arial Black" panose="020B0A04020102020204" pitchFamily="34" charset="0"/>
              </a:rPr>
              <a:t>….Santosh Bhavsar</a:t>
            </a:r>
            <a:endParaRPr lang="en-IN" sz="2800" b="1" dirty="0">
              <a:solidFill>
                <a:schemeClr val="accent2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8343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36AD-ECE7-2CED-41D2-987F63A1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3CD71-6EB5-BCA0-260F-E5E468DA5E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E764670-5C57-7C00-FF16-8B75AE0CBC6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60458745-D0A8-0A08-DA9D-4EBBB39DBAA7}"/>
              </a:ext>
            </a:extLst>
          </p:cNvPr>
          <p:cNvSpPr/>
          <p:nvPr/>
        </p:nvSpPr>
        <p:spPr>
          <a:xfrm>
            <a:off x="3138879" y="0"/>
            <a:ext cx="511317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400" b="1" i="0" u="sng" dirty="0">
                <a:solidFill>
                  <a:srgbClr val="C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SQL Queries</a:t>
            </a:r>
            <a:r>
              <a:rPr lang="en-IN" sz="4400" b="1" i="0" u="sng" dirty="0">
                <a:solidFill>
                  <a:schemeClr val="bg1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endParaRPr lang="en-IN" sz="4400" b="1" u="sng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4AD766-31CE-E306-8F30-2AC6F80D6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343992-4A62-E7B7-A626-D3AE7EB7273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sp>
        <p:nvSpPr>
          <p:cNvPr id="7" name="Regular Pentagon 6"/>
          <p:cNvSpPr/>
          <p:nvPr/>
        </p:nvSpPr>
        <p:spPr>
          <a:xfrm>
            <a:off x="1572768" y="1234440"/>
            <a:ext cx="3563112" cy="3959352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/>
          <p:cNvSpPr txBox="1"/>
          <p:nvPr/>
        </p:nvSpPr>
        <p:spPr>
          <a:xfrm>
            <a:off x="2347532" y="2047484"/>
            <a:ext cx="200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Lead KPIs &amp; Charts</a:t>
            </a:r>
            <a:endParaRPr lang="en-IN" b="1" u="sng" dirty="0">
              <a:solidFill>
                <a:srgbClr val="FF0000"/>
              </a:solidFill>
            </a:endParaRPr>
          </a:p>
        </p:txBody>
      </p:sp>
      <p:sp>
        <p:nvSpPr>
          <p:cNvPr id="9" name="Regular Pentagon 8"/>
          <p:cNvSpPr/>
          <p:nvPr/>
        </p:nvSpPr>
        <p:spPr>
          <a:xfrm>
            <a:off x="7162800" y="1228344"/>
            <a:ext cx="3563112" cy="3959352"/>
          </a:xfrm>
          <a:prstGeom prst="pentagon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/>
          <p:cNvSpPr txBox="1"/>
          <p:nvPr/>
        </p:nvSpPr>
        <p:spPr>
          <a:xfrm>
            <a:off x="7941850" y="2128204"/>
            <a:ext cx="2005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F0000"/>
                </a:solidFill>
              </a:rPr>
              <a:t>Opp. KPIs &amp; Charts</a:t>
            </a:r>
            <a:endParaRPr lang="en-IN" b="1" u="sng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5839968" y="684097"/>
            <a:ext cx="70676" cy="6173903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860285"/>
              </p:ext>
            </p:extLst>
          </p:nvPr>
        </p:nvGraphicFramePr>
        <p:xfrm>
          <a:off x="2592132" y="2683073"/>
          <a:ext cx="1515811" cy="214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Acrobat Document" r:id="rId6" imgW="5667037" imgH="8019809" progId="Acrobat.Document.DC">
                  <p:embed/>
                </p:oleObj>
              </mc:Choice>
              <mc:Fallback>
                <p:oleObj name="Acrobat Document" r:id="rId6" imgW="5667037" imgH="80198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92132" y="2683073"/>
                        <a:ext cx="1515811" cy="214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672927"/>
              </p:ext>
            </p:extLst>
          </p:nvPr>
        </p:nvGraphicFramePr>
        <p:xfrm>
          <a:off x="8156051" y="2762712"/>
          <a:ext cx="1576610" cy="19263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5" name="Acrobat Document" r:id="rId8" imgW="5667037" imgH="8019809" progId="Acrobat.Document.DC">
                  <p:embed/>
                </p:oleObj>
              </mc:Choice>
              <mc:Fallback>
                <p:oleObj name="Acrobat Document" r:id="rId8" imgW="5667037" imgH="8019809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156051" y="2762712"/>
                        <a:ext cx="1576610" cy="19263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5482905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80206-6A30-669D-BAE3-A8DC25369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2DA29F-FB38-AD0B-8840-E3AE95C82A8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F2EAE0-F64C-1F25-38F6-5997207313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EB4FA97-EACB-FDC9-58CC-3C6444A0A55E}"/>
              </a:ext>
            </a:extLst>
          </p:cNvPr>
          <p:cNvSpPr/>
          <p:nvPr/>
        </p:nvSpPr>
        <p:spPr>
          <a:xfrm>
            <a:off x="3138879" y="0"/>
            <a:ext cx="58729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u="sng" dirty="0">
                <a:solidFill>
                  <a:srgbClr val="C00000"/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Lead Dashboard Analysis</a:t>
            </a:r>
            <a:endParaRPr lang="en-IN" sz="3200" b="1" u="sng" dirty="0">
              <a:solidFill>
                <a:srgbClr val="C00000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77A2AE-C4BC-84D2-6563-E435F39C3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79A05C-4D3F-6CF9-76EB-22AA89937A08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707E561-8A36-7F25-0A6C-37D4056FC3AE}"/>
              </a:ext>
            </a:extLst>
          </p:cNvPr>
          <p:cNvGrpSpPr/>
          <p:nvPr/>
        </p:nvGrpSpPr>
        <p:grpSpPr>
          <a:xfrm>
            <a:off x="401454" y="1459901"/>
            <a:ext cx="11153759" cy="4469387"/>
            <a:chOff x="504091" y="1632436"/>
            <a:chExt cx="11153759" cy="44693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2C655D-01F0-5807-66E1-33353EF28964}"/>
                </a:ext>
              </a:extLst>
            </p:cNvPr>
            <p:cNvGrpSpPr/>
            <p:nvPr/>
          </p:nvGrpSpPr>
          <p:grpSpPr>
            <a:xfrm>
              <a:off x="6611815" y="1632436"/>
              <a:ext cx="4971408" cy="1972372"/>
              <a:chOff x="6611815" y="1632436"/>
              <a:chExt cx="4971408" cy="1972372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30FA011-71AA-63A0-97BE-93EFCE9D4461}"/>
                  </a:ext>
                </a:extLst>
              </p:cNvPr>
              <p:cNvSpPr/>
              <p:nvPr/>
            </p:nvSpPr>
            <p:spPr>
              <a:xfrm>
                <a:off x="6995141" y="3061912"/>
                <a:ext cx="445916" cy="494261"/>
              </a:xfrm>
              <a:custGeom>
                <a:avLst/>
                <a:gdLst>
                  <a:gd name="connsiteX0" fmla="*/ -329 w 445916"/>
                  <a:gd name="connsiteY0" fmla="*/ 271948 h 494261"/>
                  <a:gd name="connsiteX1" fmla="*/ 271393 w 445916"/>
                  <a:gd name="connsiteY1" fmla="*/ -36 h 494261"/>
                  <a:gd name="connsiteX2" fmla="*/ 445588 w 445916"/>
                  <a:gd name="connsiteY2" fmla="*/ 63003 h 494261"/>
                  <a:gd name="connsiteX3" fmla="*/ 335977 w 445916"/>
                  <a:gd name="connsiteY3" fmla="*/ 366301 h 494261"/>
                  <a:gd name="connsiteX4" fmla="*/ 319785 w 445916"/>
                  <a:gd name="connsiteY4" fmla="*/ 410519 h 494261"/>
                  <a:gd name="connsiteX5" fmla="*/ 319785 w 445916"/>
                  <a:gd name="connsiteY5" fmla="*/ 410519 h 494261"/>
                  <a:gd name="connsiteX6" fmla="*/ 102743 w 445916"/>
                  <a:gd name="connsiteY6" fmla="*/ 474794 h 494261"/>
                  <a:gd name="connsiteX7" fmla="*/ 57280 w 445916"/>
                  <a:gd name="connsiteY7" fmla="*/ 437922 h 494261"/>
                  <a:gd name="connsiteX8" fmla="*/ 54165 w 445916"/>
                  <a:gd name="connsiteY8" fmla="*/ 433873 h 494261"/>
                  <a:gd name="connsiteX9" fmla="*/ 46381 w 445916"/>
                  <a:gd name="connsiteY9" fmla="*/ 423286 h 494261"/>
                  <a:gd name="connsiteX10" fmla="*/ 38907 w 445916"/>
                  <a:gd name="connsiteY10" fmla="*/ 410519 h 494261"/>
                  <a:gd name="connsiteX11" fmla="*/ -329 w 445916"/>
                  <a:gd name="connsiteY11" fmla="*/ 271948 h 49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5916" h="494261">
                    <a:moveTo>
                      <a:pt x="-329" y="271948"/>
                    </a:moveTo>
                    <a:cubicBezTo>
                      <a:pt x="-391" y="121813"/>
                      <a:pt x="121239" y="39"/>
                      <a:pt x="271393" y="-36"/>
                    </a:cubicBezTo>
                    <a:cubicBezTo>
                      <a:pt x="335043" y="-70"/>
                      <a:pt x="396699" y="22242"/>
                      <a:pt x="445588" y="63003"/>
                    </a:cubicBezTo>
                    <a:lnTo>
                      <a:pt x="335977" y="366301"/>
                    </a:lnTo>
                    <a:cubicBezTo>
                      <a:pt x="332676" y="381730"/>
                      <a:pt x="327227" y="396618"/>
                      <a:pt x="319785" y="410519"/>
                    </a:cubicBezTo>
                    <a:cubicBezTo>
                      <a:pt x="319785" y="410519"/>
                      <a:pt x="319785" y="410519"/>
                      <a:pt x="319785" y="410519"/>
                    </a:cubicBezTo>
                    <a:cubicBezTo>
                      <a:pt x="277590" y="488202"/>
                      <a:pt x="180435" y="516978"/>
                      <a:pt x="102743" y="474794"/>
                    </a:cubicBezTo>
                    <a:cubicBezTo>
                      <a:pt x="85461" y="465402"/>
                      <a:pt x="70047" y="452903"/>
                      <a:pt x="57280" y="437922"/>
                    </a:cubicBezTo>
                    <a:cubicBezTo>
                      <a:pt x="56158" y="436648"/>
                      <a:pt x="55100" y="435296"/>
                      <a:pt x="54165" y="433873"/>
                    </a:cubicBezTo>
                    <a:cubicBezTo>
                      <a:pt x="51674" y="430137"/>
                      <a:pt x="48871" y="426711"/>
                      <a:pt x="46381" y="423286"/>
                    </a:cubicBezTo>
                    <a:cubicBezTo>
                      <a:pt x="43484" y="419285"/>
                      <a:pt x="40962" y="415006"/>
                      <a:pt x="38907" y="410519"/>
                    </a:cubicBezTo>
                    <a:cubicBezTo>
                      <a:pt x="13341" y="368817"/>
                      <a:pt x="-235" y="320868"/>
                      <a:pt x="-329" y="271948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77607D6-A106-6C10-5DDA-CC6E0140C3B1}"/>
                  </a:ext>
                </a:extLst>
              </p:cNvPr>
              <p:cNvSpPr/>
              <p:nvPr/>
            </p:nvSpPr>
            <p:spPr>
              <a:xfrm>
                <a:off x="9114490" y="1681697"/>
                <a:ext cx="444677" cy="493231"/>
              </a:xfrm>
              <a:custGeom>
                <a:avLst/>
                <a:gdLst>
                  <a:gd name="connsiteX0" fmla="*/ 444342 w 444677"/>
                  <a:gd name="connsiteY0" fmla="*/ 222241 h 493231"/>
                  <a:gd name="connsiteX1" fmla="*/ 171592 w 444677"/>
                  <a:gd name="connsiteY1" fmla="*/ 493195 h 493231"/>
                  <a:gd name="connsiteX2" fmla="*/ -329 w 444677"/>
                  <a:gd name="connsiteY2" fmla="*/ 431187 h 493231"/>
                  <a:gd name="connsiteX3" fmla="*/ 109593 w 444677"/>
                  <a:gd name="connsiteY3" fmla="*/ 127889 h 493231"/>
                  <a:gd name="connsiteX4" fmla="*/ 125786 w 444677"/>
                  <a:gd name="connsiteY4" fmla="*/ 83671 h 493231"/>
                  <a:gd name="connsiteX5" fmla="*/ 125786 w 444677"/>
                  <a:gd name="connsiteY5" fmla="*/ 83671 h 493231"/>
                  <a:gd name="connsiteX6" fmla="*/ 342827 w 444677"/>
                  <a:gd name="connsiteY6" fmla="*/ 19396 h 493231"/>
                  <a:gd name="connsiteX7" fmla="*/ 388292 w 444677"/>
                  <a:gd name="connsiteY7" fmla="*/ 56268 h 493231"/>
                  <a:gd name="connsiteX8" fmla="*/ 391405 w 444677"/>
                  <a:gd name="connsiteY8" fmla="*/ 60316 h 493231"/>
                  <a:gd name="connsiteX9" fmla="*/ 399190 w 444677"/>
                  <a:gd name="connsiteY9" fmla="*/ 70904 h 493231"/>
                  <a:gd name="connsiteX10" fmla="*/ 406975 w 444677"/>
                  <a:gd name="connsiteY10" fmla="*/ 83671 h 493231"/>
                  <a:gd name="connsiteX11" fmla="*/ 444342 w 444677"/>
                  <a:gd name="connsiteY11" fmla="*/ 222241 h 49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4677" h="493231">
                    <a:moveTo>
                      <a:pt x="444342" y="222241"/>
                    </a:moveTo>
                    <a:cubicBezTo>
                      <a:pt x="443844" y="372377"/>
                      <a:pt x="321746" y="493687"/>
                      <a:pt x="171592" y="493195"/>
                    </a:cubicBezTo>
                    <a:cubicBezTo>
                      <a:pt x="108847" y="492986"/>
                      <a:pt x="48093" y="471080"/>
                      <a:pt x="-329" y="431187"/>
                    </a:cubicBezTo>
                    <a:lnTo>
                      <a:pt x="109593" y="127889"/>
                    </a:lnTo>
                    <a:cubicBezTo>
                      <a:pt x="112676" y="112403"/>
                      <a:pt x="118157" y="97491"/>
                      <a:pt x="125786" y="83671"/>
                    </a:cubicBezTo>
                    <a:lnTo>
                      <a:pt x="125786" y="83671"/>
                    </a:lnTo>
                    <a:cubicBezTo>
                      <a:pt x="167980" y="5988"/>
                      <a:pt x="265135" y="-22788"/>
                      <a:pt x="342827" y="19396"/>
                    </a:cubicBezTo>
                    <a:cubicBezTo>
                      <a:pt x="360111" y="28788"/>
                      <a:pt x="375524" y="41287"/>
                      <a:pt x="388292" y="56268"/>
                    </a:cubicBezTo>
                    <a:cubicBezTo>
                      <a:pt x="389412" y="57542"/>
                      <a:pt x="390471" y="58893"/>
                      <a:pt x="391405" y="60316"/>
                    </a:cubicBezTo>
                    <a:lnTo>
                      <a:pt x="399190" y="70904"/>
                    </a:lnTo>
                    <a:cubicBezTo>
                      <a:pt x="402086" y="74974"/>
                      <a:pt x="404671" y="79240"/>
                      <a:pt x="406975" y="83671"/>
                    </a:cubicBezTo>
                    <a:cubicBezTo>
                      <a:pt x="431762" y="125619"/>
                      <a:pt x="444684" y="173518"/>
                      <a:pt x="444342" y="222241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8AAAD68B-08DC-5886-5814-3D7486B89025}"/>
                  </a:ext>
                </a:extLst>
              </p:cNvPr>
              <p:cNvSpPr/>
              <p:nvPr/>
            </p:nvSpPr>
            <p:spPr>
              <a:xfrm>
                <a:off x="6611815" y="1896189"/>
                <a:ext cx="4971408" cy="1449539"/>
              </a:xfrm>
              <a:prstGeom prst="roundRect">
                <a:avLst/>
              </a:prstGeom>
              <a:solidFill>
                <a:schemeClr val="accent2"/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4F094B5A-02D6-D976-D41F-43FC95F730FF}"/>
                  </a:ext>
                </a:extLst>
              </p:cNvPr>
              <p:cNvSpPr/>
              <p:nvPr/>
            </p:nvSpPr>
            <p:spPr>
              <a:xfrm>
                <a:off x="7052437" y="1632436"/>
                <a:ext cx="2449426" cy="1972372"/>
              </a:xfrm>
              <a:custGeom>
                <a:avLst/>
                <a:gdLst>
                  <a:gd name="connsiteX0" fmla="*/ 2449098 w 2449426"/>
                  <a:gd name="connsiteY0" fmla="*/ 104283 h 1972372"/>
                  <a:gd name="connsiteX1" fmla="*/ 2223462 w 2449426"/>
                  <a:gd name="connsiteY1" fmla="*/ 86216 h 1972372"/>
                  <a:gd name="connsiteX2" fmla="*/ 2186593 w 2449426"/>
                  <a:gd name="connsiteY2" fmla="*/ 131686 h 1972372"/>
                  <a:gd name="connsiteX3" fmla="*/ 2186593 w 2449426"/>
                  <a:gd name="connsiteY3" fmla="*/ 131686 h 1972372"/>
                  <a:gd name="connsiteX4" fmla="*/ 2170400 w 2449426"/>
                  <a:gd name="connsiteY4" fmla="*/ 175904 h 1972372"/>
                  <a:gd name="connsiteX5" fmla="*/ 2061724 w 2449426"/>
                  <a:gd name="connsiteY5" fmla="*/ 480448 h 1972372"/>
                  <a:gd name="connsiteX6" fmla="*/ 1651306 w 2449426"/>
                  <a:gd name="connsiteY6" fmla="*/ 1611120 h 1972372"/>
                  <a:gd name="connsiteX7" fmla="*/ 1649749 w 2449426"/>
                  <a:gd name="connsiteY7" fmla="*/ 1611120 h 1972372"/>
                  <a:gd name="connsiteX8" fmla="*/ 1593076 w 2449426"/>
                  <a:gd name="connsiteY8" fmla="*/ 1766817 h 1972372"/>
                  <a:gd name="connsiteX9" fmla="*/ 1300054 w 2449426"/>
                  <a:gd name="connsiteY9" fmla="*/ 1972337 h 1972372"/>
                  <a:gd name="connsiteX10" fmla="*/ 214222 w 2449426"/>
                  <a:gd name="connsiteY10" fmla="*/ 1972337 h 1972372"/>
                  <a:gd name="connsiteX11" fmla="*/ -329 w 2449426"/>
                  <a:gd name="connsiteY11" fmla="*/ 1867397 h 1972372"/>
                  <a:gd name="connsiteX12" fmla="*/ 225308 w 2449426"/>
                  <a:gd name="connsiteY12" fmla="*/ 1885464 h 1972372"/>
                  <a:gd name="connsiteX13" fmla="*/ 262176 w 2449426"/>
                  <a:gd name="connsiteY13" fmla="*/ 1839994 h 1972372"/>
                  <a:gd name="connsiteX14" fmla="*/ 262176 w 2449426"/>
                  <a:gd name="connsiteY14" fmla="*/ 1839994 h 1972372"/>
                  <a:gd name="connsiteX15" fmla="*/ 267471 w 2449426"/>
                  <a:gd name="connsiteY15" fmla="*/ 1829407 h 1972372"/>
                  <a:gd name="connsiteX16" fmla="*/ 267471 w 2449426"/>
                  <a:gd name="connsiteY16" fmla="*/ 1829407 h 1972372"/>
                  <a:gd name="connsiteX17" fmla="*/ 274632 w 2449426"/>
                  <a:gd name="connsiteY17" fmla="*/ 1810412 h 1972372"/>
                  <a:gd name="connsiteX18" fmla="*/ 274632 w 2449426"/>
                  <a:gd name="connsiteY18" fmla="*/ 1807921 h 1972372"/>
                  <a:gd name="connsiteX19" fmla="*/ 442474 w 2449426"/>
                  <a:gd name="connsiteY19" fmla="*/ 1346435 h 1972372"/>
                  <a:gd name="connsiteX20" fmla="*/ 855694 w 2449426"/>
                  <a:gd name="connsiteY20" fmla="*/ 205487 h 1972372"/>
                  <a:gd name="connsiteX21" fmla="*/ 1148716 w 2449426"/>
                  <a:gd name="connsiteY21" fmla="*/ -34 h 1972372"/>
                  <a:gd name="connsiteX22" fmla="*/ 2234547 w 2449426"/>
                  <a:gd name="connsiteY22" fmla="*/ -34 h 1972372"/>
                  <a:gd name="connsiteX23" fmla="*/ 2449098 w 2449426"/>
                  <a:gd name="connsiteY23" fmla="*/ 104283 h 197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9426" h="1972372">
                    <a:moveTo>
                      <a:pt x="2449098" y="104283"/>
                    </a:moveTo>
                    <a:cubicBezTo>
                      <a:pt x="2391771" y="36988"/>
                      <a:pt x="2290755" y="28901"/>
                      <a:pt x="2223462" y="86216"/>
                    </a:cubicBezTo>
                    <a:cubicBezTo>
                      <a:pt x="2208484" y="98977"/>
                      <a:pt x="2195997" y="114391"/>
                      <a:pt x="2186593" y="131686"/>
                    </a:cubicBezTo>
                    <a:lnTo>
                      <a:pt x="2186593" y="131686"/>
                    </a:lnTo>
                    <a:cubicBezTo>
                      <a:pt x="2178964" y="145506"/>
                      <a:pt x="2173483" y="160418"/>
                      <a:pt x="2170400" y="175904"/>
                    </a:cubicBezTo>
                    <a:lnTo>
                      <a:pt x="2061724" y="480448"/>
                    </a:lnTo>
                    <a:lnTo>
                      <a:pt x="1651306" y="1611120"/>
                    </a:lnTo>
                    <a:lnTo>
                      <a:pt x="1649749" y="1611120"/>
                    </a:lnTo>
                    <a:lnTo>
                      <a:pt x="1593076" y="1766817"/>
                    </a:lnTo>
                    <a:cubicBezTo>
                      <a:pt x="1548453" y="1890219"/>
                      <a:pt x="1431275" y="1972412"/>
                      <a:pt x="1300054" y="1972337"/>
                    </a:cubicBezTo>
                    <a:lnTo>
                      <a:pt x="214222" y="1972337"/>
                    </a:lnTo>
                    <a:cubicBezTo>
                      <a:pt x="130333" y="1972377"/>
                      <a:pt x="51145" y="1933640"/>
                      <a:pt x="-329" y="1867397"/>
                    </a:cubicBezTo>
                    <a:cubicBezTo>
                      <a:pt x="56999" y="1934692"/>
                      <a:pt x="158015" y="1942779"/>
                      <a:pt x="225308" y="1885464"/>
                    </a:cubicBezTo>
                    <a:cubicBezTo>
                      <a:pt x="240285" y="1872703"/>
                      <a:pt x="252772" y="1857289"/>
                      <a:pt x="262176" y="1839994"/>
                    </a:cubicBezTo>
                    <a:lnTo>
                      <a:pt x="262176" y="1839994"/>
                    </a:lnTo>
                    <a:cubicBezTo>
                      <a:pt x="264263" y="1836628"/>
                      <a:pt x="266007" y="1833084"/>
                      <a:pt x="267471" y="1829407"/>
                    </a:cubicBezTo>
                    <a:lnTo>
                      <a:pt x="267471" y="1829407"/>
                    </a:lnTo>
                    <a:cubicBezTo>
                      <a:pt x="270242" y="1823223"/>
                      <a:pt x="272609" y="1816880"/>
                      <a:pt x="274632" y="1810412"/>
                    </a:cubicBezTo>
                    <a:cubicBezTo>
                      <a:pt x="274508" y="1809587"/>
                      <a:pt x="274508" y="1808746"/>
                      <a:pt x="274632" y="1807921"/>
                    </a:cubicBezTo>
                    <a:lnTo>
                      <a:pt x="442474" y="1346435"/>
                    </a:lnTo>
                    <a:lnTo>
                      <a:pt x="855694" y="205487"/>
                    </a:lnTo>
                    <a:cubicBezTo>
                      <a:pt x="900317" y="82084"/>
                      <a:pt x="1017495" y="-108"/>
                      <a:pt x="1148716" y="-34"/>
                    </a:cubicBezTo>
                    <a:lnTo>
                      <a:pt x="2234547" y="-34"/>
                    </a:lnTo>
                    <a:cubicBezTo>
                      <a:pt x="2318375" y="-364"/>
                      <a:pt x="2397594" y="38162"/>
                      <a:pt x="2449098" y="10428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361DABB-215A-4D11-0D49-45208C7BB959}"/>
                </a:ext>
              </a:extLst>
            </p:cNvPr>
            <p:cNvGrpSpPr/>
            <p:nvPr/>
          </p:nvGrpSpPr>
          <p:grpSpPr>
            <a:xfrm>
              <a:off x="504091" y="4129451"/>
              <a:ext cx="4971408" cy="1972372"/>
              <a:chOff x="504091" y="4129451"/>
              <a:chExt cx="4971408" cy="1972372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9EF711A-7BC0-F8A4-560D-814333002635}"/>
                  </a:ext>
                </a:extLst>
              </p:cNvPr>
              <p:cNvSpPr/>
              <p:nvPr/>
            </p:nvSpPr>
            <p:spPr>
              <a:xfrm>
                <a:off x="887417" y="5558927"/>
                <a:ext cx="445916" cy="494261"/>
              </a:xfrm>
              <a:custGeom>
                <a:avLst/>
                <a:gdLst>
                  <a:gd name="connsiteX0" fmla="*/ -329 w 445916"/>
                  <a:gd name="connsiteY0" fmla="*/ 271948 h 494261"/>
                  <a:gd name="connsiteX1" fmla="*/ 271393 w 445916"/>
                  <a:gd name="connsiteY1" fmla="*/ -36 h 494261"/>
                  <a:gd name="connsiteX2" fmla="*/ 445588 w 445916"/>
                  <a:gd name="connsiteY2" fmla="*/ 63003 h 494261"/>
                  <a:gd name="connsiteX3" fmla="*/ 335977 w 445916"/>
                  <a:gd name="connsiteY3" fmla="*/ 366301 h 494261"/>
                  <a:gd name="connsiteX4" fmla="*/ 319785 w 445916"/>
                  <a:gd name="connsiteY4" fmla="*/ 410519 h 494261"/>
                  <a:gd name="connsiteX5" fmla="*/ 319785 w 445916"/>
                  <a:gd name="connsiteY5" fmla="*/ 410519 h 494261"/>
                  <a:gd name="connsiteX6" fmla="*/ 102743 w 445916"/>
                  <a:gd name="connsiteY6" fmla="*/ 474794 h 494261"/>
                  <a:gd name="connsiteX7" fmla="*/ 57280 w 445916"/>
                  <a:gd name="connsiteY7" fmla="*/ 437922 h 494261"/>
                  <a:gd name="connsiteX8" fmla="*/ 54165 w 445916"/>
                  <a:gd name="connsiteY8" fmla="*/ 433873 h 494261"/>
                  <a:gd name="connsiteX9" fmla="*/ 46381 w 445916"/>
                  <a:gd name="connsiteY9" fmla="*/ 423286 h 494261"/>
                  <a:gd name="connsiteX10" fmla="*/ 38907 w 445916"/>
                  <a:gd name="connsiteY10" fmla="*/ 410519 h 494261"/>
                  <a:gd name="connsiteX11" fmla="*/ -329 w 445916"/>
                  <a:gd name="connsiteY11" fmla="*/ 271948 h 49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5916" h="494261">
                    <a:moveTo>
                      <a:pt x="-329" y="271948"/>
                    </a:moveTo>
                    <a:cubicBezTo>
                      <a:pt x="-391" y="121813"/>
                      <a:pt x="121239" y="39"/>
                      <a:pt x="271393" y="-36"/>
                    </a:cubicBezTo>
                    <a:cubicBezTo>
                      <a:pt x="335043" y="-70"/>
                      <a:pt x="396699" y="22242"/>
                      <a:pt x="445588" y="63003"/>
                    </a:cubicBezTo>
                    <a:lnTo>
                      <a:pt x="335977" y="366301"/>
                    </a:lnTo>
                    <a:cubicBezTo>
                      <a:pt x="332676" y="381730"/>
                      <a:pt x="327227" y="396618"/>
                      <a:pt x="319785" y="410519"/>
                    </a:cubicBezTo>
                    <a:cubicBezTo>
                      <a:pt x="319785" y="410519"/>
                      <a:pt x="319785" y="410519"/>
                      <a:pt x="319785" y="410519"/>
                    </a:cubicBezTo>
                    <a:cubicBezTo>
                      <a:pt x="277590" y="488202"/>
                      <a:pt x="180435" y="516978"/>
                      <a:pt x="102743" y="474794"/>
                    </a:cubicBezTo>
                    <a:cubicBezTo>
                      <a:pt x="85461" y="465402"/>
                      <a:pt x="70047" y="452903"/>
                      <a:pt x="57280" y="437922"/>
                    </a:cubicBezTo>
                    <a:cubicBezTo>
                      <a:pt x="56158" y="436648"/>
                      <a:pt x="55100" y="435296"/>
                      <a:pt x="54165" y="433873"/>
                    </a:cubicBezTo>
                    <a:cubicBezTo>
                      <a:pt x="51674" y="430137"/>
                      <a:pt x="48871" y="426711"/>
                      <a:pt x="46381" y="423286"/>
                    </a:cubicBezTo>
                    <a:cubicBezTo>
                      <a:pt x="43484" y="419285"/>
                      <a:pt x="40962" y="415006"/>
                      <a:pt x="38907" y="410519"/>
                    </a:cubicBezTo>
                    <a:cubicBezTo>
                      <a:pt x="13341" y="368817"/>
                      <a:pt x="-235" y="320868"/>
                      <a:pt x="-329" y="271948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94AACC1-326E-CBDF-A29D-A6BDE4846597}"/>
                  </a:ext>
                </a:extLst>
              </p:cNvPr>
              <p:cNvSpPr/>
              <p:nvPr/>
            </p:nvSpPr>
            <p:spPr>
              <a:xfrm>
                <a:off x="3006766" y="4178712"/>
                <a:ext cx="444677" cy="493231"/>
              </a:xfrm>
              <a:custGeom>
                <a:avLst/>
                <a:gdLst>
                  <a:gd name="connsiteX0" fmla="*/ 444342 w 444677"/>
                  <a:gd name="connsiteY0" fmla="*/ 222241 h 493231"/>
                  <a:gd name="connsiteX1" fmla="*/ 171592 w 444677"/>
                  <a:gd name="connsiteY1" fmla="*/ 493195 h 493231"/>
                  <a:gd name="connsiteX2" fmla="*/ -329 w 444677"/>
                  <a:gd name="connsiteY2" fmla="*/ 431187 h 493231"/>
                  <a:gd name="connsiteX3" fmla="*/ 109593 w 444677"/>
                  <a:gd name="connsiteY3" fmla="*/ 127889 h 493231"/>
                  <a:gd name="connsiteX4" fmla="*/ 125786 w 444677"/>
                  <a:gd name="connsiteY4" fmla="*/ 83671 h 493231"/>
                  <a:gd name="connsiteX5" fmla="*/ 125786 w 444677"/>
                  <a:gd name="connsiteY5" fmla="*/ 83671 h 493231"/>
                  <a:gd name="connsiteX6" fmla="*/ 342827 w 444677"/>
                  <a:gd name="connsiteY6" fmla="*/ 19396 h 493231"/>
                  <a:gd name="connsiteX7" fmla="*/ 388292 w 444677"/>
                  <a:gd name="connsiteY7" fmla="*/ 56268 h 493231"/>
                  <a:gd name="connsiteX8" fmla="*/ 391405 w 444677"/>
                  <a:gd name="connsiteY8" fmla="*/ 60316 h 493231"/>
                  <a:gd name="connsiteX9" fmla="*/ 399190 w 444677"/>
                  <a:gd name="connsiteY9" fmla="*/ 70904 h 493231"/>
                  <a:gd name="connsiteX10" fmla="*/ 406975 w 444677"/>
                  <a:gd name="connsiteY10" fmla="*/ 83671 h 493231"/>
                  <a:gd name="connsiteX11" fmla="*/ 444342 w 444677"/>
                  <a:gd name="connsiteY11" fmla="*/ 222241 h 49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4677" h="493231">
                    <a:moveTo>
                      <a:pt x="444342" y="222241"/>
                    </a:moveTo>
                    <a:cubicBezTo>
                      <a:pt x="443844" y="372377"/>
                      <a:pt x="321746" y="493687"/>
                      <a:pt x="171592" y="493195"/>
                    </a:cubicBezTo>
                    <a:cubicBezTo>
                      <a:pt x="108847" y="492986"/>
                      <a:pt x="48093" y="471080"/>
                      <a:pt x="-329" y="431187"/>
                    </a:cubicBezTo>
                    <a:lnTo>
                      <a:pt x="109593" y="127889"/>
                    </a:lnTo>
                    <a:cubicBezTo>
                      <a:pt x="112676" y="112403"/>
                      <a:pt x="118157" y="97491"/>
                      <a:pt x="125786" y="83671"/>
                    </a:cubicBezTo>
                    <a:lnTo>
                      <a:pt x="125786" y="83671"/>
                    </a:lnTo>
                    <a:cubicBezTo>
                      <a:pt x="167980" y="5988"/>
                      <a:pt x="265135" y="-22788"/>
                      <a:pt x="342827" y="19396"/>
                    </a:cubicBezTo>
                    <a:cubicBezTo>
                      <a:pt x="360111" y="28788"/>
                      <a:pt x="375524" y="41287"/>
                      <a:pt x="388292" y="56268"/>
                    </a:cubicBezTo>
                    <a:cubicBezTo>
                      <a:pt x="389412" y="57542"/>
                      <a:pt x="390471" y="58893"/>
                      <a:pt x="391405" y="60316"/>
                    </a:cubicBezTo>
                    <a:lnTo>
                      <a:pt x="399190" y="70904"/>
                    </a:lnTo>
                    <a:cubicBezTo>
                      <a:pt x="402086" y="74974"/>
                      <a:pt x="404671" y="79240"/>
                      <a:pt x="406975" y="83671"/>
                    </a:cubicBezTo>
                    <a:cubicBezTo>
                      <a:pt x="431762" y="125619"/>
                      <a:pt x="444684" y="173518"/>
                      <a:pt x="444342" y="222241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E8E3CA4-2959-F0A0-7ECB-8541D0ACEDF9}"/>
                  </a:ext>
                </a:extLst>
              </p:cNvPr>
              <p:cNvSpPr/>
              <p:nvPr/>
            </p:nvSpPr>
            <p:spPr>
              <a:xfrm>
                <a:off x="504091" y="4393204"/>
                <a:ext cx="4971408" cy="1449539"/>
              </a:xfrm>
              <a:prstGeom prst="roundRect">
                <a:avLst/>
              </a:prstGeom>
              <a:solidFill>
                <a:schemeClr val="accent4"/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E9215A41-1032-B0B1-3F9D-BEFBC0C9C00A}"/>
                  </a:ext>
                </a:extLst>
              </p:cNvPr>
              <p:cNvSpPr/>
              <p:nvPr/>
            </p:nvSpPr>
            <p:spPr>
              <a:xfrm>
                <a:off x="944713" y="4129451"/>
                <a:ext cx="2449426" cy="1972372"/>
              </a:xfrm>
              <a:custGeom>
                <a:avLst/>
                <a:gdLst>
                  <a:gd name="connsiteX0" fmla="*/ 2449098 w 2449426"/>
                  <a:gd name="connsiteY0" fmla="*/ 104283 h 1972372"/>
                  <a:gd name="connsiteX1" fmla="*/ 2223462 w 2449426"/>
                  <a:gd name="connsiteY1" fmla="*/ 86216 h 1972372"/>
                  <a:gd name="connsiteX2" fmla="*/ 2186593 w 2449426"/>
                  <a:gd name="connsiteY2" fmla="*/ 131686 h 1972372"/>
                  <a:gd name="connsiteX3" fmla="*/ 2186593 w 2449426"/>
                  <a:gd name="connsiteY3" fmla="*/ 131686 h 1972372"/>
                  <a:gd name="connsiteX4" fmla="*/ 2170400 w 2449426"/>
                  <a:gd name="connsiteY4" fmla="*/ 175904 h 1972372"/>
                  <a:gd name="connsiteX5" fmla="*/ 2061724 w 2449426"/>
                  <a:gd name="connsiteY5" fmla="*/ 480448 h 1972372"/>
                  <a:gd name="connsiteX6" fmla="*/ 1651306 w 2449426"/>
                  <a:gd name="connsiteY6" fmla="*/ 1611120 h 1972372"/>
                  <a:gd name="connsiteX7" fmla="*/ 1649749 w 2449426"/>
                  <a:gd name="connsiteY7" fmla="*/ 1611120 h 1972372"/>
                  <a:gd name="connsiteX8" fmla="*/ 1593076 w 2449426"/>
                  <a:gd name="connsiteY8" fmla="*/ 1766817 h 1972372"/>
                  <a:gd name="connsiteX9" fmla="*/ 1300054 w 2449426"/>
                  <a:gd name="connsiteY9" fmla="*/ 1972337 h 1972372"/>
                  <a:gd name="connsiteX10" fmla="*/ 214222 w 2449426"/>
                  <a:gd name="connsiteY10" fmla="*/ 1972337 h 1972372"/>
                  <a:gd name="connsiteX11" fmla="*/ -329 w 2449426"/>
                  <a:gd name="connsiteY11" fmla="*/ 1867397 h 1972372"/>
                  <a:gd name="connsiteX12" fmla="*/ 225308 w 2449426"/>
                  <a:gd name="connsiteY12" fmla="*/ 1885464 h 1972372"/>
                  <a:gd name="connsiteX13" fmla="*/ 262176 w 2449426"/>
                  <a:gd name="connsiteY13" fmla="*/ 1839994 h 1972372"/>
                  <a:gd name="connsiteX14" fmla="*/ 262176 w 2449426"/>
                  <a:gd name="connsiteY14" fmla="*/ 1839994 h 1972372"/>
                  <a:gd name="connsiteX15" fmla="*/ 267471 w 2449426"/>
                  <a:gd name="connsiteY15" fmla="*/ 1829407 h 1972372"/>
                  <a:gd name="connsiteX16" fmla="*/ 267471 w 2449426"/>
                  <a:gd name="connsiteY16" fmla="*/ 1829407 h 1972372"/>
                  <a:gd name="connsiteX17" fmla="*/ 274632 w 2449426"/>
                  <a:gd name="connsiteY17" fmla="*/ 1810412 h 1972372"/>
                  <a:gd name="connsiteX18" fmla="*/ 274632 w 2449426"/>
                  <a:gd name="connsiteY18" fmla="*/ 1807921 h 1972372"/>
                  <a:gd name="connsiteX19" fmla="*/ 442474 w 2449426"/>
                  <a:gd name="connsiteY19" fmla="*/ 1346435 h 1972372"/>
                  <a:gd name="connsiteX20" fmla="*/ 855694 w 2449426"/>
                  <a:gd name="connsiteY20" fmla="*/ 205487 h 1972372"/>
                  <a:gd name="connsiteX21" fmla="*/ 1148716 w 2449426"/>
                  <a:gd name="connsiteY21" fmla="*/ -34 h 1972372"/>
                  <a:gd name="connsiteX22" fmla="*/ 2234547 w 2449426"/>
                  <a:gd name="connsiteY22" fmla="*/ -34 h 1972372"/>
                  <a:gd name="connsiteX23" fmla="*/ 2449098 w 2449426"/>
                  <a:gd name="connsiteY23" fmla="*/ 104283 h 197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9426" h="1972372">
                    <a:moveTo>
                      <a:pt x="2449098" y="104283"/>
                    </a:moveTo>
                    <a:cubicBezTo>
                      <a:pt x="2391771" y="36988"/>
                      <a:pt x="2290755" y="28901"/>
                      <a:pt x="2223462" y="86216"/>
                    </a:cubicBezTo>
                    <a:cubicBezTo>
                      <a:pt x="2208484" y="98977"/>
                      <a:pt x="2195997" y="114391"/>
                      <a:pt x="2186593" y="131686"/>
                    </a:cubicBezTo>
                    <a:lnTo>
                      <a:pt x="2186593" y="131686"/>
                    </a:lnTo>
                    <a:cubicBezTo>
                      <a:pt x="2178964" y="145506"/>
                      <a:pt x="2173483" y="160418"/>
                      <a:pt x="2170400" y="175904"/>
                    </a:cubicBezTo>
                    <a:lnTo>
                      <a:pt x="2061724" y="480448"/>
                    </a:lnTo>
                    <a:lnTo>
                      <a:pt x="1651306" y="1611120"/>
                    </a:lnTo>
                    <a:lnTo>
                      <a:pt x="1649749" y="1611120"/>
                    </a:lnTo>
                    <a:lnTo>
                      <a:pt x="1593076" y="1766817"/>
                    </a:lnTo>
                    <a:cubicBezTo>
                      <a:pt x="1548453" y="1890219"/>
                      <a:pt x="1431275" y="1972412"/>
                      <a:pt x="1300054" y="1972337"/>
                    </a:cubicBezTo>
                    <a:lnTo>
                      <a:pt x="214222" y="1972337"/>
                    </a:lnTo>
                    <a:cubicBezTo>
                      <a:pt x="130333" y="1972377"/>
                      <a:pt x="51145" y="1933640"/>
                      <a:pt x="-329" y="1867397"/>
                    </a:cubicBezTo>
                    <a:cubicBezTo>
                      <a:pt x="56999" y="1934692"/>
                      <a:pt x="158015" y="1942779"/>
                      <a:pt x="225308" y="1885464"/>
                    </a:cubicBezTo>
                    <a:cubicBezTo>
                      <a:pt x="240285" y="1872703"/>
                      <a:pt x="252772" y="1857289"/>
                      <a:pt x="262176" y="1839994"/>
                    </a:cubicBezTo>
                    <a:lnTo>
                      <a:pt x="262176" y="1839994"/>
                    </a:lnTo>
                    <a:cubicBezTo>
                      <a:pt x="264263" y="1836628"/>
                      <a:pt x="266007" y="1833084"/>
                      <a:pt x="267471" y="1829407"/>
                    </a:cubicBezTo>
                    <a:lnTo>
                      <a:pt x="267471" y="1829407"/>
                    </a:lnTo>
                    <a:cubicBezTo>
                      <a:pt x="270242" y="1823223"/>
                      <a:pt x="272609" y="1816880"/>
                      <a:pt x="274632" y="1810412"/>
                    </a:cubicBezTo>
                    <a:cubicBezTo>
                      <a:pt x="274508" y="1809587"/>
                      <a:pt x="274508" y="1808746"/>
                      <a:pt x="274632" y="1807921"/>
                    </a:cubicBezTo>
                    <a:lnTo>
                      <a:pt x="442474" y="1346435"/>
                    </a:lnTo>
                    <a:lnTo>
                      <a:pt x="855694" y="205487"/>
                    </a:lnTo>
                    <a:cubicBezTo>
                      <a:pt x="900317" y="82084"/>
                      <a:pt x="1017495" y="-108"/>
                      <a:pt x="1148716" y="-34"/>
                    </a:cubicBezTo>
                    <a:lnTo>
                      <a:pt x="2234547" y="-34"/>
                    </a:lnTo>
                    <a:cubicBezTo>
                      <a:pt x="2318375" y="-364"/>
                      <a:pt x="2397594" y="38162"/>
                      <a:pt x="2449098" y="10428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F374B6F-88F8-277F-85FA-6E07360C4D3D}"/>
                </a:ext>
              </a:extLst>
            </p:cNvPr>
            <p:cNvGrpSpPr/>
            <p:nvPr/>
          </p:nvGrpSpPr>
          <p:grpSpPr>
            <a:xfrm>
              <a:off x="6576645" y="4129451"/>
              <a:ext cx="4971408" cy="1972372"/>
              <a:chOff x="6576645" y="4129451"/>
              <a:chExt cx="4971408" cy="197237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41B92872-96C6-1BF3-6676-F9900F2F6A11}"/>
                  </a:ext>
                </a:extLst>
              </p:cNvPr>
              <p:cNvSpPr/>
              <p:nvPr/>
            </p:nvSpPr>
            <p:spPr>
              <a:xfrm>
                <a:off x="6959971" y="5558927"/>
                <a:ext cx="445916" cy="494261"/>
              </a:xfrm>
              <a:custGeom>
                <a:avLst/>
                <a:gdLst>
                  <a:gd name="connsiteX0" fmla="*/ -329 w 445916"/>
                  <a:gd name="connsiteY0" fmla="*/ 271948 h 494261"/>
                  <a:gd name="connsiteX1" fmla="*/ 271393 w 445916"/>
                  <a:gd name="connsiteY1" fmla="*/ -36 h 494261"/>
                  <a:gd name="connsiteX2" fmla="*/ 445588 w 445916"/>
                  <a:gd name="connsiteY2" fmla="*/ 63003 h 494261"/>
                  <a:gd name="connsiteX3" fmla="*/ 335977 w 445916"/>
                  <a:gd name="connsiteY3" fmla="*/ 366301 h 494261"/>
                  <a:gd name="connsiteX4" fmla="*/ 319785 w 445916"/>
                  <a:gd name="connsiteY4" fmla="*/ 410519 h 494261"/>
                  <a:gd name="connsiteX5" fmla="*/ 319785 w 445916"/>
                  <a:gd name="connsiteY5" fmla="*/ 410519 h 494261"/>
                  <a:gd name="connsiteX6" fmla="*/ 102743 w 445916"/>
                  <a:gd name="connsiteY6" fmla="*/ 474794 h 494261"/>
                  <a:gd name="connsiteX7" fmla="*/ 57280 w 445916"/>
                  <a:gd name="connsiteY7" fmla="*/ 437922 h 494261"/>
                  <a:gd name="connsiteX8" fmla="*/ 54165 w 445916"/>
                  <a:gd name="connsiteY8" fmla="*/ 433873 h 494261"/>
                  <a:gd name="connsiteX9" fmla="*/ 46381 w 445916"/>
                  <a:gd name="connsiteY9" fmla="*/ 423286 h 494261"/>
                  <a:gd name="connsiteX10" fmla="*/ 38907 w 445916"/>
                  <a:gd name="connsiteY10" fmla="*/ 410519 h 494261"/>
                  <a:gd name="connsiteX11" fmla="*/ -329 w 445916"/>
                  <a:gd name="connsiteY11" fmla="*/ 271948 h 4942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5916" h="494261">
                    <a:moveTo>
                      <a:pt x="-329" y="271948"/>
                    </a:moveTo>
                    <a:cubicBezTo>
                      <a:pt x="-391" y="121813"/>
                      <a:pt x="121239" y="39"/>
                      <a:pt x="271393" y="-36"/>
                    </a:cubicBezTo>
                    <a:cubicBezTo>
                      <a:pt x="335043" y="-70"/>
                      <a:pt x="396699" y="22242"/>
                      <a:pt x="445588" y="63003"/>
                    </a:cubicBezTo>
                    <a:lnTo>
                      <a:pt x="335977" y="366301"/>
                    </a:lnTo>
                    <a:cubicBezTo>
                      <a:pt x="332676" y="381730"/>
                      <a:pt x="327227" y="396618"/>
                      <a:pt x="319785" y="410519"/>
                    </a:cubicBezTo>
                    <a:cubicBezTo>
                      <a:pt x="319785" y="410519"/>
                      <a:pt x="319785" y="410519"/>
                      <a:pt x="319785" y="410519"/>
                    </a:cubicBezTo>
                    <a:cubicBezTo>
                      <a:pt x="277590" y="488202"/>
                      <a:pt x="180435" y="516978"/>
                      <a:pt x="102743" y="474794"/>
                    </a:cubicBezTo>
                    <a:cubicBezTo>
                      <a:pt x="85461" y="465402"/>
                      <a:pt x="70047" y="452903"/>
                      <a:pt x="57280" y="437922"/>
                    </a:cubicBezTo>
                    <a:cubicBezTo>
                      <a:pt x="56158" y="436648"/>
                      <a:pt x="55100" y="435296"/>
                      <a:pt x="54165" y="433873"/>
                    </a:cubicBezTo>
                    <a:cubicBezTo>
                      <a:pt x="51674" y="430137"/>
                      <a:pt x="48871" y="426711"/>
                      <a:pt x="46381" y="423286"/>
                    </a:cubicBezTo>
                    <a:cubicBezTo>
                      <a:pt x="43484" y="419285"/>
                      <a:pt x="40962" y="415006"/>
                      <a:pt x="38907" y="410519"/>
                    </a:cubicBezTo>
                    <a:cubicBezTo>
                      <a:pt x="13341" y="368817"/>
                      <a:pt x="-235" y="320868"/>
                      <a:pt x="-329" y="271948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DEF5F2A0-7388-D112-4604-D2BA13E284BA}"/>
                  </a:ext>
                </a:extLst>
              </p:cNvPr>
              <p:cNvSpPr/>
              <p:nvPr/>
            </p:nvSpPr>
            <p:spPr>
              <a:xfrm>
                <a:off x="9079320" y="4178712"/>
                <a:ext cx="444677" cy="493231"/>
              </a:xfrm>
              <a:custGeom>
                <a:avLst/>
                <a:gdLst>
                  <a:gd name="connsiteX0" fmla="*/ 444342 w 444677"/>
                  <a:gd name="connsiteY0" fmla="*/ 222241 h 493231"/>
                  <a:gd name="connsiteX1" fmla="*/ 171592 w 444677"/>
                  <a:gd name="connsiteY1" fmla="*/ 493195 h 493231"/>
                  <a:gd name="connsiteX2" fmla="*/ -329 w 444677"/>
                  <a:gd name="connsiteY2" fmla="*/ 431187 h 493231"/>
                  <a:gd name="connsiteX3" fmla="*/ 109593 w 444677"/>
                  <a:gd name="connsiteY3" fmla="*/ 127889 h 493231"/>
                  <a:gd name="connsiteX4" fmla="*/ 125786 w 444677"/>
                  <a:gd name="connsiteY4" fmla="*/ 83671 h 493231"/>
                  <a:gd name="connsiteX5" fmla="*/ 125786 w 444677"/>
                  <a:gd name="connsiteY5" fmla="*/ 83671 h 493231"/>
                  <a:gd name="connsiteX6" fmla="*/ 342827 w 444677"/>
                  <a:gd name="connsiteY6" fmla="*/ 19396 h 493231"/>
                  <a:gd name="connsiteX7" fmla="*/ 388292 w 444677"/>
                  <a:gd name="connsiteY7" fmla="*/ 56268 h 493231"/>
                  <a:gd name="connsiteX8" fmla="*/ 391405 w 444677"/>
                  <a:gd name="connsiteY8" fmla="*/ 60316 h 493231"/>
                  <a:gd name="connsiteX9" fmla="*/ 399190 w 444677"/>
                  <a:gd name="connsiteY9" fmla="*/ 70904 h 493231"/>
                  <a:gd name="connsiteX10" fmla="*/ 406975 w 444677"/>
                  <a:gd name="connsiteY10" fmla="*/ 83671 h 493231"/>
                  <a:gd name="connsiteX11" fmla="*/ 444342 w 444677"/>
                  <a:gd name="connsiteY11" fmla="*/ 222241 h 4932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44677" h="493231">
                    <a:moveTo>
                      <a:pt x="444342" y="222241"/>
                    </a:moveTo>
                    <a:cubicBezTo>
                      <a:pt x="443844" y="372377"/>
                      <a:pt x="321746" y="493687"/>
                      <a:pt x="171592" y="493195"/>
                    </a:cubicBezTo>
                    <a:cubicBezTo>
                      <a:pt x="108847" y="492986"/>
                      <a:pt x="48093" y="471080"/>
                      <a:pt x="-329" y="431187"/>
                    </a:cubicBezTo>
                    <a:lnTo>
                      <a:pt x="109593" y="127889"/>
                    </a:lnTo>
                    <a:cubicBezTo>
                      <a:pt x="112676" y="112403"/>
                      <a:pt x="118157" y="97491"/>
                      <a:pt x="125786" y="83671"/>
                    </a:cubicBezTo>
                    <a:lnTo>
                      <a:pt x="125786" y="83671"/>
                    </a:lnTo>
                    <a:cubicBezTo>
                      <a:pt x="167980" y="5988"/>
                      <a:pt x="265135" y="-22788"/>
                      <a:pt x="342827" y="19396"/>
                    </a:cubicBezTo>
                    <a:cubicBezTo>
                      <a:pt x="360111" y="28788"/>
                      <a:pt x="375524" y="41287"/>
                      <a:pt x="388292" y="56268"/>
                    </a:cubicBezTo>
                    <a:cubicBezTo>
                      <a:pt x="389412" y="57542"/>
                      <a:pt x="390471" y="58893"/>
                      <a:pt x="391405" y="60316"/>
                    </a:cubicBezTo>
                    <a:lnTo>
                      <a:pt x="399190" y="70904"/>
                    </a:lnTo>
                    <a:cubicBezTo>
                      <a:pt x="402086" y="74974"/>
                      <a:pt x="404671" y="79240"/>
                      <a:pt x="406975" y="83671"/>
                    </a:cubicBezTo>
                    <a:cubicBezTo>
                      <a:pt x="431762" y="125619"/>
                      <a:pt x="444684" y="173518"/>
                      <a:pt x="444342" y="222241"/>
                    </a:cubicBezTo>
                    <a:close/>
                  </a:path>
                </a:pathLst>
              </a:custGeom>
              <a:solidFill>
                <a:schemeClr val="accent6">
                  <a:lumMod val="7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6F5FEF29-73CF-F870-4459-0F095051862A}"/>
                  </a:ext>
                </a:extLst>
              </p:cNvPr>
              <p:cNvSpPr/>
              <p:nvPr/>
            </p:nvSpPr>
            <p:spPr>
              <a:xfrm>
                <a:off x="6576645" y="4393204"/>
                <a:ext cx="4971408" cy="1449539"/>
              </a:xfrm>
              <a:prstGeom prst="roundRect">
                <a:avLst/>
              </a:prstGeom>
              <a:solidFill>
                <a:schemeClr val="accent6"/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006133D-8FF0-ACAE-8C98-24C13AEA4BCB}"/>
                  </a:ext>
                </a:extLst>
              </p:cNvPr>
              <p:cNvSpPr/>
              <p:nvPr/>
            </p:nvSpPr>
            <p:spPr>
              <a:xfrm>
                <a:off x="7017267" y="4129451"/>
                <a:ext cx="2449426" cy="1972372"/>
              </a:xfrm>
              <a:custGeom>
                <a:avLst/>
                <a:gdLst>
                  <a:gd name="connsiteX0" fmla="*/ 2449098 w 2449426"/>
                  <a:gd name="connsiteY0" fmla="*/ 104283 h 1972372"/>
                  <a:gd name="connsiteX1" fmla="*/ 2223462 w 2449426"/>
                  <a:gd name="connsiteY1" fmla="*/ 86216 h 1972372"/>
                  <a:gd name="connsiteX2" fmla="*/ 2186593 w 2449426"/>
                  <a:gd name="connsiteY2" fmla="*/ 131686 h 1972372"/>
                  <a:gd name="connsiteX3" fmla="*/ 2186593 w 2449426"/>
                  <a:gd name="connsiteY3" fmla="*/ 131686 h 1972372"/>
                  <a:gd name="connsiteX4" fmla="*/ 2170400 w 2449426"/>
                  <a:gd name="connsiteY4" fmla="*/ 175904 h 1972372"/>
                  <a:gd name="connsiteX5" fmla="*/ 2061724 w 2449426"/>
                  <a:gd name="connsiteY5" fmla="*/ 480448 h 1972372"/>
                  <a:gd name="connsiteX6" fmla="*/ 1651306 w 2449426"/>
                  <a:gd name="connsiteY6" fmla="*/ 1611120 h 1972372"/>
                  <a:gd name="connsiteX7" fmla="*/ 1649749 w 2449426"/>
                  <a:gd name="connsiteY7" fmla="*/ 1611120 h 1972372"/>
                  <a:gd name="connsiteX8" fmla="*/ 1593076 w 2449426"/>
                  <a:gd name="connsiteY8" fmla="*/ 1766817 h 1972372"/>
                  <a:gd name="connsiteX9" fmla="*/ 1300054 w 2449426"/>
                  <a:gd name="connsiteY9" fmla="*/ 1972337 h 1972372"/>
                  <a:gd name="connsiteX10" fmla="*/ 214222 w 2449426"/>
                  <a:gd name="connsiteY10" fmla="*/ 1972337 h 1972372"/>
                  <a:gd name="connsiteX11" fmla="*/ -329 w 2449426"/>
                  <a:gd name="connsiteY11" fmla="*/ 1867397 h 1972372"/>
                  <a:gd name="connsiteX12" fmla="*/ 225308 w 2449426"/>
                  <a:gd name="connsiteY12" fmla="*/ 1885464 h 1972372"/>
                  <a:gd name="connsiteX13" fmla="*/ 262176 w 2449426"/>
                  <a:gd name="connsiteY13" fmla="*/ 1839994 h 1972372"/>
                  <a:gd name="connsiteX14" fmla="*/ 262176 w 2449426"/>
                  <a:gd name="connsiteY14" fmla="*/ 1839994 h 1972372"/>
                  <a:gd name="connsiteX15" fmla="*/ 267471 w 2449426"/>
                  <a:gd name="connsiteY15" fmla="*/ 1829407 h 1972372"/>
                  <a:gd name="connsiteX16" fmla="*/ 267471 w 2449426"/>
                  <a:gd name="connsiteY16" fmla="*/ 1829407 h 1972372"/>
                  <a:gd name="connsiteX17" fmla="*/ 274632 w 2449426"/>
                  <a:gd name="connsiteY17" fmla="*/ 1810412 h 1972372"/>
                  <a:gd name="connsiteX18" fmla="*/ 274632 w 2449426"/>
                  <a:gd name="connsiteY18" fmla="*/ 1807921 h 1972372"/>
                  <a:gd name="connsiteX19" fmla="*/ 442474 w 2449426"/>
                  <a:gd name="connsiteY19" fmla="*/ 1346435 h 1972372"/>
                  <a:gd name="connsiteX20" fmla="*/ 855694 w 2449426"/>
                  <a:gd name="connsiteY20" fmla="*/ 205487 h 1972372"/>
                  <a:gd name="connsiteX21" fmla="*/ 1148716 w 2449426"/>
                  <a:gd name="connsiteY21" fmla="*/ -34 h 1972372"/>
                  <a:gd name="connsiteX22" fmla="*/ 2234547 w 2449426"/>
                  <a:gd name="connsiteY22" fmla="*/ -34 h 1972372"/>
                  <a:gd name="connsiteX23" fmla="*/ 2449098 w 2449426"/>
                  <a:gd name="connsiteY23" fmla="*/ 104283 h 19723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449426" h="1972372">
                    <a:moveTo>
                      <a:pt x="2449098" y="104283"/>
                    </a:moveTo>
                    <a:cubicBezTo>
                      <a:pt x="2391771" y="36988"/>
                      <a:pt x="2290755" y="28901"/>
                      <a:pt x="2223462" y="86216"/>
                    </a:cubicBezTo>
                    <a:cubicBezTo>
                      <a:pt x="2208484" y="98977"/>
                      <a:pt x="2195997" y="114391"/>
                      <a:pt x="2186593" y="131686"/>
                    </a:cubicBezTo>
                    <a:lnTo>
                      <a:pt x="2186593" y="131686"/>
                    </a:lnTo>
                    <a:cubicBezTo>
                      <a:pt x="2178964" y="145506"/>
                      <a:pt x="2173483" y="160418"/>
                      <a:pt x="2170400" y="175904"/>
                    </a:cubicBezTo>
                    <a:lnTo>
                      <a:pt x="2061724" y="480448"/>
                    </a:lnTo>
                    <a:lnTo>
                      <a:pt x="1651306" y="1611120"/>
                    </a:lnTo>
                    <a:lnTo>
                      <a:pt x="1649749" y="1611120"/>
                    </a:lnTo>
                    <a:lnTo>
                      <a:pt x="1593076" y="1766817"/>
                    </a:lnTo>
                    <a:cubicBezTo>
                      <a:pt x="1548453" y="1890219"/>
                      <a:pt x="1431275" y="1972412"/>
                      <a:pt x="1300054" y="1972337"/>
                    </a:cubicBezTo>
                    <a:lnTo>
                      <a:pt x="214222" y="1972337"/>
                    </a:lnTo>
                    <a:cubicBezTo>
                      <a:pt x="130333" y="1972377"/>
                      <a:pt x="51145" y="1933640"/>
                      <a:pt x="-329" y="1867397"/>
                    </a:cubicBezTo>
                    <a:cubicBezTo>
                      <a:pt x="56999" y="1934692"/>
                      <a:pt x="158015" y="1942779"/>
                      <a:pt x="225308" y="1885464"/>
                    </a:cubicBezTo>
                    <a:cubicBezTo>
                      <a:pt x="240285" y="1872703"/>
                      <a:pt x="252772" y="1857289"/>
                      <a:pt x="262176" y="1839994"/>
                    </a:cubicBezTo>
                    <a:lnTo>
                      <a:pt x="262176" y="1839994"/>
                    </a:lnTo>
                    <a:cubicBezTo>
                      <a:pt x="264263" y="1836628"/>
                      <a:pt x="266007" y="1833084"/>
                      <a:pt x="267471" y="1829407"/>
                    </a:cubicBezTo>
                    <a:lnTo>
                      <a:pt x="267471" y="1829407"/>
                    </a:lnTo>
                    <a:cubicBezTo>
                      <a:pt x="270242" y="1823223"/>
                      <a:pt x="272609" y="1816880"/>
                      <a:pt x="274632" y="1810412"/>
                    </a:cubicBezTo>
                    <a:cubicBezTo>
                      <a:pt x="274508" y="1809587"/>
                      <a:pt x="274508" y="1808746"/>
                      <a:pt x="274632" y="1807921"/>
                    </a:cubicBezTo>
                    <a:lnTo>
                      <a:pt x="442474" y="1346435"/>
                    </a:lnTo>
                    <a:lnTo>
                      <a:pt x="855694" y="205487"/>
                    </a:lnTo>
                    <a:cubicBezTo>
                      <a:pt x="900317" y="82084"/>
                      <a:pt x="1017495" y="-108"/>
                      <a:pt x="1148716" y="-34"/>
                    </a:cubicBezTo>
                    <a:lnTo>
                      <a:pt x="2234547" y="-34"/>
                    </a:lnTo>
                    <a:cubicBezTo>
                      <a:pt x="2318375" y="-364"/>
                      <a:pt x="2397594" y="38162"/>
                      <a:pt x="2449098" y="10428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311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BCEA9D9-9E58-A043-2BBF-CE208F6CB9E6}"/>
                </a:ext>
              </a:extLst>
            </p:cNvPr>
            <p:cNvSpPr txBox="1"/>
            <p:nvPr/>
          </p:nvSpPr>
          <p:spPr>
            <a:xfrm>
              <a:off x="9097519" y="2149263"/>
              <a:ext cx="2560331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Conversion</a:t>
              </a:r>
            </a:p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Conversion rate is low (10.33%)</a:t>
              </a:r>
              <a:r>
                <a:rPr lang="en-US" sz="1400" b="1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 </a:t>
              </a:r>
            </a:p>
            <a:p>
              <a:pPr>
                <a:spcAft>
                  <a:spcPts val="600"/>
                </a:spcAft>
              </a:pPr>
              <a:endParaRPr lang="en-US" sz="1200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3B7A00-0A63-F491-E7EB-7714229BB92E}"/>
                </a:ext>
              </a:extLst>
            </p:cNvPr>
            <p:cNvSpPr txBox="1"/>
            <p:nvPr/>
          </p:nvSpPr>
          <p:spPr>
            <a:xfrm>
              <a:off x="2980208" y="4646278"/>
              <a:ext cx="2560331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High Loss Rate </a:t>
              </a:r>
              <a:endParaRPr lang="en-US" sz="1400" b="1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200" b="0" i="0" dirty="0">
                  <a:solidFill>
                    <a:schemeClr val="bg1"/>
                  </a:solidFill>
                  <a:effectLst/>
                  <a:latin typeface="Lora" pitchFamily="2" charset="0"/>
                </a:rPr>
                <a:t>High loss rate (41.56%) indicates possible lead quality or follow-up issues</a:t>
              </a:r>
              <a:endParaRPr lang="en-US" sz="1200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39815ED-4EFE-81D2-D057-A6F0A181B4B5}"/>
                </a:ext>
              </a:extLst>
            </p:cNvPr>
            <p:cNvSpPr txBox="1"/>
            <p:nvPr/>
          </p:nvSpPr>
          <p:spPr>
            <a:xfrm>
              <a:off x="9014813" y="4538556"/>
              <a:ext cx="2560331" cy="9387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400" b="1" dirty="0">
                  <a:solidFill>
                    <a:schemeClr val="bg1"/>
                  </a:solidFill>
                  <a:latin typeface="Lora" pitchFamily="2" charset="0"/>
                </a:rPr>
                <a:t>High expected revenue</a:t>
              </a:r>
              <a:endParaRPr lang="en-US" sz="1400" b="1" i="0" dirty="0">
                <a:solidFill>
                  <a:schemeClr val="bg1"/>
                </a:solidFill>
                <a:effectLst/>
                <a:latin typeface="Lora" pitchFamily="2" charset="0"/>
              </a:endParaRPr>
            </a:p>
            <a:p>
              <a:pPr>
                <a:spcAft>
                  <a:spcPts val="600"/>
                </a:spcAft>
              </a:pPr>
              <a:r>
                <a:rPr lang="en-US" sz="1200" dirty="0">
                  <a:solidFill>
                    <a:schemeClr val="bg1"/>
                  </a:solidFill>
                  <a:latin typeface="Lora" pitchFamily="2" charset="0"/>
                </a:rPr>
                <a:t>High expected revenue from conversions indicates good quality of converted leads</a:t>
              </a:r>
            </a:p>
          </p:txBody>
        </p:sp>
        <p:pic>
          <p:nvPicPr>
            <p:cNvPr id="15" name="Picture 4" descr="Quality control - Free business and finance icons">
              <a:extLst>
                <a:ext uri="{FF2B5EF4-FFF2-40B4-BE49-F238E27FC236}">
                  <a16:creationId xmlns:a16="http://schemas.microsoft.com/office/drawing/2014/main" id="{BF20BB52-D0B7-DD07-E7BA-F77AA224A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32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24383" y="2256971"/>
              <a:ext cx="723302" cy="72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Testing - Free computer icons">
              <a:extLst>
                <a:ext uri="{FF2B5EF4-FFF2-40B4-BE49-F238E27FC236}">
                  <a16:creationId xmlns:a16="http://schemas.microsoft.com/office/drawing/2014/main" id="{C558B93C-49DE-7CFB-2414-F7AA7EE6E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508" y="4671943"/>
              <a:ext cx="779836" cy="77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8" descr="Deployment Icons - Free SVG &amp; PNG Deployment Images - Noun Project">
              <a:extLst>
                <a:ext uri="{FF2B5EF4-FFF2-40B4-BE49-F238E27FC236}">
                  <a16:creationId xmlns:a16="http://schemas.microsoft.com/office/drawing/2014/main" id="{666A6EDE-2EEB-5160-2C6C-CD16BC38F8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47455" y="4792389"/>
              <a:ext cx="659390" cy="65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688B57C-ACE6-9768-1C91-0CCB9C191BC4}"/>
                </a:ext>
              </a:extLst>
            </p:cNvPr>
            <p:cNvSpPr txBox="1"/>
            <p:nvPr/>
          </p:nvSpPr>
          <p:spPr>
            <a:xfrm>
              <a:off x="6777603" y="2375163"/>
              <a:ext cx="562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ora" pitchFamily="2" charset="0"/>
                </a:rPr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E059869-2BA7-8696-07B9-DD6A133939A9}"/>
                </a:ext>
              </a:extLst>
            </p:cNvPr>
            <p:cNvSpPr txBox="1"/>
            <p:nvPr/>
          </p:nvSpPr>
          <p:spPr>
            <a:xfrm>
              <a:off x="800120" y="4914414"/>
              <a:ext cx="49391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ora" pitchFamily="2" charset="0"/>
                </a:rPr>
                <a:t>02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2F3D24-3A03-8C45-8CF5-1CEF66A9D115}"/>
                </a:ext>
              </a:extLst>
            </p:cNvPr>
            <p:cNvSpPr txBox="1"/>
            <p:nvPr/>
          </p:nvSpPr>
          <p:spPr>
            <a:xfrm>
              <a:off x="6777603" y="4909792"/>
              <a:ext cx="56248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latin typeface="Lora" pitchFamily="2" charset="0"/>
                </a:rPr>
                <a:t>03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83D532-FA21-B153-5775-55B2793AD89A}"/>
              </a:ext>
            </a:extLst>
          </p:cNvPr>
          <p:cNvGrpSpPr/>
          <p:nvPr/>
        </p:nvGrpSpPr>
        <p:grpSpPr>
          <a:xfrm>
            <a:off x="1496869" y="955271"/>
            <a:ext cx="5981126" cy="2894399"/>
            <a:chOff x="917227" y="1807562"/>
            <a:chExt cx="10207847" cy="3968463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C0EFB798-1C6A-255E-E4B2-62AD962DA55C}"/>
                </a:ext>
              </a:extLst>
            </p:cNvPr>
            <p:cNvGrpSpPr/>
            <p:nvPr/>
          </p:nvGrpSpPr>
          <p:grpSpPr>
            <a:xfrm>
              <a:off x="7101586" y="1807562"/>
              <a:ext cx="4023488" cy="3807146"/>
              <a:chOff x="942086" y="1858362"/>
              <a:chExt cx="4023488" cy="3807146"/>
            </a:xfrm>
          </p:grpSpPr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3CB3898B-1028-F0F4-AE65-7553D0E8FC58}"/>
                  </a:ext>
                </a:extLst>
              </p:cNvPr>
              <p:cNvSpPr txBox="1"/>
              <p:nvPr/>
            </p:nvSpPr>
            <p:spPr>
              <a:xfrm>
                <a:off x="2172080" y="1858362"/>
                <a:ext cx="279349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endPara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179519CA-CBCD-F2C1-ECC2-DE53771DDF81}"/>
                  </a:ext>
                </a:extLst>
              </p:cNvPr>
              <p:cNvSpPr txBox="1"/>
              <p:nvPr/>
            </p:nvSpPr>
            <p:spPr>
              <a:xfrm>
                <a:off x="942086" y="5203843"/>
                <a:ext cx="1122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spcBef>
                    <a:spcPts val="600"/>
                  </a:spcBef>
                </a:pPr>
                <a:endParaRPr lang="en-US" sz="2400" b="1" dirty="0">
                  <a:solidFill>
                    <a:schemeClr val="accent6"/>
                  </a:solidFill>
                  <a:latin typeface="Lora" pitchFamily="2" charset="0"/>
                </a:endParaRPr>
              </a:p>
            </p:txBody>
          </p:sp>
        </p:grpSp>
        <p:grpSp>
          <p:nvGrpSpPr>
            <p:cNvPr id="41" name="Google Shape;2613;p45">
              <a:extLst>
                <a:ext uri="{FF2B5EF4-FFF2-40B4-BE49-F238E27FC236}">
                  <a16:creationId xmlns:a16="http://schemas.microsoft.com/office/drawing/2014/main" id="{FC2B7C47-9081-E358-7BF9-F04B61C78737}"/>
                </a:ext>
              </a:extLst>
            </p:cNvPr>
            <p:cNvGrpSpPr/>
            <p:nvPr/>
          </p:nvGrpSpPr>
          <p:grpSpPr>
            <a:xfrm>
              <a:off x="917227" y="2061743"/>
              <a:ext cx="5572126" cy="3714282"/>
              <a:chOff x="238125" y="476550"/>
              <a:chExt cx="7143750" cy="4761900"/>
            </a:xfrm>
          </p:grpSpPr>
          <p:sp>
            <p:nvSpPr>
              <p:cNvPr id="42" name="Google Shape;2614;p45">
                <a:extLst>
                  <a:ext uri="{FF2B5EF4-FFF2-40B4-BE49-F238E27FC236}">
                    <a16:creationId xmlns:a16="http://schemas.microsoft.com/office/drawing/2014/main" id="{BC255B61-600A-B3E7-53B9-048E414BF259}"/>
                  </a:ext>
                </a:extLst>
              </p:cNvPr>
              <p:cNvSpPr/>
              <p:nvPr/>
            </p:nvSpPr>
            <p:spPr>
              <a:xfrm>
                <a:off x="3107750" y="518000"/>
                <a:ext cx="2937100" cy="850700"/>
              </a:xfrm>
              <a:custGeom>
                <a:avLst/>
                <a:gdLst/>
                <a:ahLst/>
                <a:cxnLst/>
                <a:rect l="l" t="t" r="r" b="b"/>
                <a:pathLst>
                  <a:path w="117484" h="34028" extrusionOk="0">
                    <a:moveTo>
                      <a:pt x="3983" y="0"/>
                    </a:moveTo>
                    <a:lnTo>
                      <a:pt x="3772" y="23"/>
                    </a:lnTo>
                    <a:lnTo>
                      <a:pt x="3562" y="47"/>
                    </a:lnTo>
                    <a:lnTo>
                      <a:pt x="3352" y="82"/>
                    </a:lnTo>
                    <a:lnTo>
                      <a:pt x="3142" y="129"/>
                    </a:lnTo>
                    <a:lnTo>
                      <a:pt x="2943" y="187"/>
                    </a:lnTo>
                    <a:lnTo>
                      <a:pt x="2757" y="257"/>
                    </a:lnTo>
                    <a:lnTo>
                      <a:pt x="2558" y="327"/>
                    </a:lnTo>
                    <a:lnTo>
                      <a:pt x="2371" y="409"/>
                    </a:lnTo>
                    <a:lnTo>
                      <a:pt x="2196" y="502"/>
                    </a:lnTo>
                    <a:lnTo>
                      <a:pt x="2021" y="607"/>
                    </a:lnTo>
                    <a:lnTo>
                      <a:pt x="1846" y="712"/>
                    </a:lnTo>
                    <a:lnTo>
                      <a:pt x="1682" y="829"/>
                    </a:lnTo>
                    <a:lnTo>
                      <a:pt x="1519" y="958"/>
                    </a:lnTo>
                    <a:lnTo>
                      <a:pt x="1367" y="1086"/>
                    </a:lnTo>
                    <a:lnTo>
                      <a:pt x="1227" y="1226"/>
                    </a:lnTo>
                    <a:lnTo>
                      <a:pt x="1087" y="1378"/>
                    </a:lnTo>
                    <a:lnTo>
                      <a:pt x="958" y="1530"/>
                    </a:lnTo>
                    <a:lnTo>
                      <a:pt x="830" y="1693"/>
                    </a:lnTo>
                    <a:lnTo>
                      <a:pt x="713" y="1857"/>
                    </a:lnTo>
                    <a:lnTo>
                      <a:pt x="608" y="2020"/>
                    </a:lnTo>
                    <a:lnTo>
                      <a:pt x="503" y="2195"/>
                    </a:lnTo>
                    <a:lnTo>
                      <a:pt x="409" y="2382"/>
                    </a:lnTo>
                    <a:lnTo>
                      <a:pt x="328" y="2569"/>
                    </a:lnTo>
                    <a:lnTo>
                      <a:pt x="246" y="2756"/>
                    </a:lnTo>
                    <a:lnTo>
                      <a:pt x="188" y="2954"/>
                    </a:lnTo>
                    <a:lnTo>
                      <a:pt x="129" y="3153"/>
                    </a:lnTo>
                    <a:lnTo>
                      <a:pt x="83" y="3351"/>
                    </a:lnTo>
                    <a:lnTo>
                      <a:pt x="47" y="3562"/>
                    </a:lnTo>
                    <a:lnTo>
                      <a:pt x="12" y="3772"/>
                    </a:lnTo>
                    <a:lnTo>
                      <a:pt x="1" y="3982"/>
                    </a:lnTo>
                    <a:lnTo>
                      <a:pt x="1" y="4204"/>
                    </a:lnTo>
                    <a:lnTo>
                      <a:pt x="1" y="29823"/>
                    </a:lnTo>
                    <a:lnTo>
                      <a:pt x="1" y="30045"/>
                    </a:lnTo>
                    <a:lnTo>
                      <a:pt x="12" y="30255"/>
                    </a:lnTo>
                    <a:lnTo>
                      <a:pt x="47" y="30466"/>
                    </a:lnTo>
                    <a:lnTo>
                      <a:pt x="83" y="30676"/>
                    </a:lnTo>
                    <a:lnTo>
                      <a:pt x="129" y="30874"/>
                    </a:lnTo>
                    <a:lnTo>
                      <a:pt x="188" y="31073"/>
                    </a:lnTo>
                    <a:lnTo>
                      <a:pt x="246" y="31271"/>
                    </a:lnTo>
                    <a:lnTo>
                      <a:pt x="328" y="31458"/>
                    </a:lnTo>
                    <a:lnTo>
                      <a:pt x="409" y="31645"/>
                    </a:lnTo>
                    <a:lnTo>
                      <a:pt x="503" y="31832"/>
                    </a:lnTo>
                    <a:lnTo>
                      <a:pt x="608" y="32007"/>
                    </a:lnTo>
                    <a:lnTo>
                      <a:pt x="713" y="32170"/>
                    </a:lnTo>
                    <a:lnTo>
                      <a:pt x="830" y="32334"/>
                    </a:lnTo>
                    <a:lnTo>
                      <a:pt x="958" y="32497"/>
                    </a:lnTo>
                    <a:lnTo>
                      <a:pt x="1087" y="32649"/>
                    </a:lnTo>
                    <a:lnTo>
                      <a:pt x="1227" y="32801"/>
                    </a:lnTo>
                    <a:lnTo>
                      <a:pt x="1367" y="32929"/>
                    </a:lnTo>
                    <a:lnTo>
                      <a:pt x="1519" y="33070"/>
                    </a:lnTo>
                    <a:lnTo>
                      <a:pt x="1682" y="33186"/>
                    </a:lnTo>
                    <a:lnTo>
                      <a:pt x="1846" y="33303"/>
                    </a:lnTo>
                    <a:lnTo>
                      <a:pt x="2021" y="33420"/>
                    </a:lnTo>
                    <a:lnTo>
                      <a:pt x="2196" y="33513"/>
                    </a:lnTo>
                    <a:lnTo>
                      <a:pt x="2371" y="33607"/>
                    </a:lnTo>
                    <a:lnTo>
                      <a:pt x="2558" y="33700"/>
                    </a:lnTo>
                    <a:lnTo>
                      <a:pt x="2757" y="33770"/>
                    </a:lnTo>
                    <a:lnTo>
                      <a:pt x="2943" y="33840"/>
                    </a:lnTo>
                    <a:lnTo>
                      <a:pt x="3142" y="33899"/>
                    </a:lnTo>
                    <a:lnTo>
                      <a:pt x="3352" y="33945"/>
                    </a:lnTo>
                    <a:lnTo>
                      <a:pt x="3562" y="33980"/>
                    </a:lnTo>
                    <a:lnTo>
                      <a:pt x="3772" y="34004"/>
                    </a:lnTo>
                    <a:lnTo>
                      <a:pt x="3983" y="34015"/>
                    </a:lnTo>
                    <a:lnTo>
                      <a:pt x="4193" y="34027"/>
                    </a:lnTo>
                    <a:lnTo>
                      <a:pt x="113280" y="34027"/>
                    </a:lnTo>
                    <a:lnTo>
                      <a:pt x="113502" y="34015"/>
                    </a:lnTo>
                    <a:lnTo>
                      <a:pt x="113712" y="34004"/>
                    </a:lnTo>
                    <a:lnTo>
                      <a:pt x="113922" y="33980"/>
                    </a:lnTo>
                    <a:lnTo>
                      <a:pt x="114133" y="33945"/>
                    </a:lnTo>
                    <a:lnTo>
                      <a:pt x="114331" y="33899"/>
                    </a:lnTo>
                    <a:lnTo>
                      <a:pt x="114530" y="33840"/>
                    </a:lnTo>
                    <a:lnTo>
                      <a:pt x="114728" y="33770"/>
                    </a:lnTo>
                    <a:lnTo>
                      <a:pt x="114915" y="33700"/>
                    </a:lnTo>
                    <a:lnTo>
                      <a:pt x="115102" y="33607"/>
                    </a:lnTo>
                    <a:lnTo>
                      <a:pt x="115289" y="33513"/>
                    </a:lnTo>
                    <a:lnTo>
                      <a:pt x="115464" y="33420"/>
                    </a:lnTo>
                    <a:lnTo>
                      <a:pt x="115627" y="33303"/>
                    </a:lnTo>
                    <a:lnTo>
                      <a:pt x="115802" y="33186"/>
                    </a:lnTo>
                    <a:lnTo>
                      <a:pt x="115954" y="33070"/>
                    </a:lnTo>
                    <a:lnTo>
                      <a:pt x="116106" y="32929"/>
                    </a:lnTo>
                    <a:lnTo>
                      <a:pt x="116258" y="32801"/>
                    </a:lnTo>
                    <a:lnTo>
                      <a:pt x="116398" y="32649"/>
                    </a:lnTo>
                    <a:lnTo>
                      <a:pt x="116526" y="32497"/>
                    </a:lnTo>
                    <a:lnTo>
                      <a:pt x="116655" y="32334"/>
                    </a:lnTo>
                    <a:lnTo>
                      <a:pt x="116772" y="32170"/>
                    </a:lnTo>
                    <a:lnTo>
                      <a:pt x="116877" y="32007"/>
                    </a:lnTo>
                    <a:lnTo>
                      <a:pt x="116982" y="31832"/>
                    </a:lnTo>
                    <a:lnTo>
                      <a:pt x="117075" y="31645"/>
                    </a:lnTo>
                    <a:lnTo>
                      <a:pt x="117157" y="31458"/>
                    </a:lnTo>
                    <a:lnTo>
                      <a:pt x="117227" y="31271"/>
                    </a:lnTo>
                    <a:lnTo>
                      <a:pt x="117297" y="31073"/>
                    </a:lnTo>
                    <a:lnTo>
                      <a:pt x="117356" y="30874"/>
                    </a:lnTo>
                    <a:lnTo>
                      <a:pt x="117402" y="30676"/>
                    </a:lnTo>
                    <a:lnTo>
                      <a:pt x="117437" y="30466"/>
                    </a:lnTo>
                    <a:lnTo>
                      <a:pt x="117461" y="30255"/>
                    </a:lnTo>
                    <a:lnTo>
                      <a:pt x="117484" y="30045"/>
                    </a:lnTo>
                    <a:lnTo>
                      <a:pt x="117484" y="29823"/>
                    </a:lnTo>
                    <a:lnTo>
                      <a:pt x="117484" y="4204"/>
                    </a:lnTo>
                    <a:lnTo>
                      <a:pt x="117484" y="3982"/>
                    </a:lnTo>
                    <a:lnTo>
                      <a:pt x="117461" y="3772"/>
                    </a:lnTo>
                    <a:lnTo>
                      <a:pt x="117437" y="3562"/>
                    </a:lnTo>
                    <a:lnTo>
                      <a:pt x="117402" y="3351"/>
                    </a:lnTo>
                    <a:lnTo>
                      <a:pt x="117356" y="3153"/>
                    </a:lnTo>
                    <a:lnTo>
                      <a:pt x="117297" y="2954"/>
                    </a:lnTo>
                    <a:lnTo>
                      <a:pt x="117227" y="2756"/>
                    </a:lnTo>
                    <a:lnTo>
                      <a:pt x="117157" y="2569"/>
                    </a:lnTo>
                    <a:lnTo>
                      <a:pt x="117075" y="2382"/>
                    </a:lnTo>
                    <a:lnTo>
                      <a:pt x="116982" y="2195"/>
                    </a:lnTo>
                    <a:lnTo>
                      <a:pt x="116877" y="2020"/>
                    </a:lnTo>
                    <a:lnTo>
                      <a:pt x="116772" y="1857"/>
                    </a:lnTo>
                    <a:lnTo>
                      <a:pt x="116655" y="1693"/>
                    </a:lnTo>
                    <a:lnTo>
                      <a:pt x="116526" y="1530"/>
                    </a:lnTo>
                    <a:lnTo>
                      <a:pt x="116398" y="1378"/>
                    </a:lnTo>
                    <a:lnTo>
                      <a:pt x="116258" y="1226"/>
                    </a:lnTo>
                    <a:lnTo>
                      <a:pt x="116106" y="1086"/>
                    </a:lnTo>
                    <a:lnTo>
                      <a:pt x="115954" y="958"/>
                    </a:lnTo>
                    <a:lnTo>
                      <a:pt x="115802" y="829"/>
                    </a:lnTo>
                    <a:lnTo>
                      <a:pt x="115627" y="712"/>
                    </a:lnTo>
                    <a:lnTo>
                      <a:pt x="115464" y="607"/>
                    </a:lnTo>
                    <a:lnTo>
                      <a:pt x="115289" y="502"/>
                    </a:lnTo>
                    <a:lnTo>
                      <a:pt x="115102" y="409"/>
                    </a:lnTo>
                    <a:lnTo>
                      <a:pt x="114915" y="327"/>
                    </a:lnTo>
                    <a:lnTo>
                      <a:pt x="114728" y="257"/>
                    </a:lnTo>
                    <a:lnTo>
                      <a:pt x="114530" y="187"/>
                    </a:lnTo>
                    <a:lnTo>
                      <a:pt x="114331" y="129"/>
                    </a:lnTo>
                    <a:lnTo>
                      <a:pt x="114133" y="82"/>
                    </a:lnTo>
                    <a:lnTo>
                      <a:pt x="113922" y="47"/>
                    </a:lnTo>
                    <a:lnTo>
                      <a:pt x="113712" y="23"/>
                    </a:lnTo>
                    <a:lnTo>
                      <a:pt x="113502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615;p45">
                <a:extLst>
                  <a:ext uri="{FF2B5EF4-FFF2-40B4-BE49-F238E27FC236}">
                    <a16:creationId xmlns:a16="http://schemas.microsoft.com/office/drawing/2014/main" id="{2A741FC6-BE5B-5196-271E-FBA5C54860F1}"/>
                  </a:ext>
                </a:extLst>
              </p:cNvPr>
              <p:cNvSpPr/>
              <p:nvPr/>
            </p:nvSpPr>
            <p:spPr>
              <a:xfrm>
                <a:off x="3386250" y="729350"/>
                <a:ext cx="39587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5835" h="15181" extrusionOk="0">
                    <a:moveTo>
                      <a:pt x="7918" y="0"/>
                    </a:moveTo>
                    <a:lnTo>
                      <a:pt x="7743" y="12"/>
                    </a:lnTo>
                    <a:lnTo>
                      <a:pt x="7579" y="47"/>
                    </a:lnTo>
                    <a:lnTo>
                      <a:pt x="7416" y="117"/>
                    </a:lnTo>
                    <a:lnTo>
                      <a:pt x="7334" y="152"/>
                    </a:lnTo>
                    <a:lnTo>
                      <a:pt x="7252" y="199"/>
                    </a:lnTo>
                    <a:lnTo>
                      <a:pt x="7182" y="257"/>
                    </a:lnTo>
                    <a:lnTo>
                      <a:pt x="7112" y="316"/>
                    </a:lnTo>
                    <a:lnTo>
                      <a:pt x="7054" y="386"/>
                    </a:lnTo>
                    <a:lnTo>
                      <a:pt x="6995" y="456"/>
                    </a:lnTo>
                    <a:lnTo>
                      <a:pt x="6937" y="537"/>
                    </a:lnTo>
                    <a:lnTo>
                      <a:pt x="6890" y="619"/>
                    </a:lnTo>
                    <a:lnTo>
                      <a:pt x="6843" y="713"/>
                    </a:lnTo>
                    <a:lnTo>
                      <a:pt x="6808" y="806"/>
                    </a:lnTo>
                    <a:lnTo>
                      <a:pt x="5477" y="4905"/>
                    </a:lnTo>
                    <a:lnTo>
                      <a:pt x="1063" y="4905"/>
                    </a:lnTo>
                    <a:lnTo>
                      <a:pt x="970" y="4916"/>
                    </a:lnTo>
                    <a:lnTo>
                      <a:pt x="876" y="4940"/>
                    </a:lnTo>
                    <a:lnTo>
                      <a:pt x="783" y="4963"/>
                    </a:lnTo>
                    <a:lnTo>
                      <a:pt x="690" y="4998"/>
                    </a:lnTo>
                    <a:lnTo>
                      <a:pt x="608" y="5045"/>
                    </a:lnTo>
                    <a:lnTo>
                      <a:pt x="526" y="5092"/>
                    </a:lnTo>
                    <a:lnTo>
                      <a:pt x="456" y="5138"/>
                    </a:lnTo>
                    <a:lnTo>
                      <a:pt x="386" y="5197"/>
                    </a:lnTo>
                    <a:lnTo>
                      <a:pt x="328" y="5255"/>
                    </a:lnTo>
                    <a:lnTo>
                      <a:pt x="211" y="5395"/>
                    </a:lnTo>
                    <a:lnTo>
                      <a:pt x="129" y="5547"/>
                    </a:lnTo>
                    <a:lnTo>
                      <a:pt x="59" y="5710"/>
                    </a:lnTo>
                    <a:lnTo>
                      <a:pt x="24" y="5886"/>
                    </a:lnTo>
                    <a:lnTo>
                      <a:pt x="1" y="6049"/>
                    </a:lnTo>
                    <a:lnTo>
                      <a:pt x="12" y="6236"/>
                    </a:lnTo>
                    <a:lnTo>
                      <a:pt x="24" y="6318"/>
                    </a:lnTo>
                    <a:lnTo>
                      <a:pt x="47" y="6399"/>
                    </a:lnTo>
                    <a:lnTo>
                      <a:pt x="82" y="6493"/>
                    </a:lnTo>
                    <a:lnTo>
                      <a:pt x="117" y="6575"/>
                    </a:lnTo>
                    <a:lnTo>
                      <a:pt x="153" y="6656"/>
                    </a:lnTo>
                    <a:lnTo>
                      <a:pt x="211" y="6738"/>
                    </a:lnTo>
                    <a:lnTo>
                      <a:pt x="269" y="6808"/>
                    </a:lnTo>
                    <a:lnTo>
                      <a:pt x="328" y="6878"/>
                    </a:lnTo>
                    <a:lnTo>
                      <a:pt x="409" y="6948"/>
                    </a:lnTo>
                    <a:lnTo>
                      <a:pt x="491" y="7018"/>
                    </a:lnTo>
                    <a:lnTo>
                      <a:pt x="3971" y="9552"/>
                    </a:lnTo>
                    <a:lnTo>
                      <a:pt x="2640" y="13639"/>
                    </a:lnTo>
                    <a:lnTo>
                      <a:pt x="2616" y="13744"/>
                    </a:lnTo>
                    <a:lnTo>
                      <a:pt x="2593" y="13838"/>
                    </a:lnTo>
                    <a:lnTo>
                      <a:pt x="2581" y="13943"/>
                    </a:lnTo>
                    <a:lnTo>
                      <a:pt x="2581" y="14036"/>
                    </a:lnTo>
                    <a:lnTo>
                      <a:pt x="2581" y="14130"/>
                    </a:lnTo>
                    <a:lnTo>
                      <a:pt x="2593" y="14223"/>
                    </a:lnTo>
                    <a:lnTo>
                      <a:pt x="2616" y="14305"/>
                    </a:lnTo>
                    <a:lnTo>
                      <a:pt x="2640" y="14398"/>
                    </a:lnTo>
                    <a:lnTo>
                      <a:pt x="2675" y="14480"/>
                    </a:lnTo>
                    <a:lnTo>
                      <a:pt x="2721" y="14562"/>
                    </a:lnTo>
                    <a:lnTo>
                      <a:pt x="2815" y="14702"/>
                    </a:lnTo>
                    <a:lnTo>
                      <a:pt x="2932" y="14830"/>
                    </a:lnTo>
                    <a:lnTo>
                      <a:pt x="3060" y="14947"/>
                    </a:lnTo>
                    <a:lnTo>
                      <a:pt x="3212" y="15040"/>
                    </a:lnTo>
                    <a:lnTo>
                      <a:pt x="3375" y="15110"/>
                    </a:lnTo>
                    <a:lnTo>
                      <a:pt x="3539" y="15157"/>
                    </a:lnTo>
                    <a:lnTo>
                      <a:pt x="3632" y="15169"/>
                    </a:lnTo>
                    <a:lnTo>
                      <a:pt x="3714" y="15180"/>
                    </a:lnTo>
                    <a:lnTo>
                      <a:pt x="3807" y="15180"/>
                    </a:lnTo>
                    <a:lnTo>
                      <a:pt x="3901" y="15169"/>
                    </a:lnTo>
                    <a:lnTo>
                      <a:pt x="3994" y="15145"/>
                    </a:lnTo>
                    <a:lnTo>
                      <a:pt x="4076" y="15122"/>
                    </a:lnTo>
                    <a:lnTo>
                      <a:pt x="4169" y="15099"/>
                    </a:lnTo>
                    <a:lnTo>
                      <a:pt x="4263" y="15052"/>
                    </a:lnTo>
                    <a:lnTo>
                      <a:pt x="4345" y="15005"/>
                    </a:lnTo>
                    <a:lnTo>
                      <a:pt x="4438" y="14947"/>
                    </a:lnTo>
                    <a:lnTo>
                      <a:pt x="7918" y="12413"/>
                    </a:lnTo>
                    <a:lnTo>
                      <a:pt x="11409" y="14947"/>
                    </a:lnTo>
                    <a:lnTo>
                      <a:pt x="11491" y="15005"/>
                    </a:lnTo>
                    <a:lnTo>
                      <a:pt x="11584" y="15052"/>
                    </a:lnTo>
                    <a:lnTo>
                      <a:pt x="11666" y="15099"/>
                    </a:lnTo>
                    <a:lnTo>
                      <a:pt x="11760" y="15122"/>
                    </a:lnTo>
                    <a:lnTo>
                      <a:pt x="11853" y="15145"/>
                    </a:lnTo>
                    <a:lnTo>
                      <a:pt x="11946" y="15169"/>
                    </a:lnTo>
                    <a:lnTo>
                      <a:pt x="12028" y="15180"/>
                    </a:lnTo>
                    <a:lnTo>
                      <a:pt x="12122" y="15180"/>
                    </a:lnTo>
                    <a:lnTo>
                      <a:pt x="12215" y="15169"/>
                    </a:lnTo>
                    <a:lnTo>
                      <a:pt x="12297" y="15157"/>
                    </a:lnTo>
                    <a:lnTo>
                      <a:pt x="12472" y="15110"/>
                    </a:lnTo>
                    <a:lnTo>
                      <a:pt x="12624" y="15040"/>
                    </a:lnTo>
                    <a:lnTo>
                      <a:pt x="12775" y="14947"/>
                    </a:lnTo>
                    <a:lnTo>
                      <a:pt x="12916" y="14830"/>
                    </a:lnTo>
                    <a:lnTo>
                      <a:pt x="13032" y="14702"/>
                    </a:lnTo>
                    <a:lnTo>
                      <a:pt x="13126" y="14562"/>
                    </a:lnTo>
                    <a:lnTo>
                      <a:pt x="13161" y="14480"/>
                    </a:lnTo>
                    <a:lnTo>
                      <a:pt x="13196" y="14398"/>
                    </a:lnTo>
                    <a:lnTo>
                      <a:pt x="13219" y="14305"/>
                    </a:lnTo>
                    <a:lnTo>
                      <a:pt x="13243" y="14223"/>
                    </a:lnTo>
                    <a:lnTo>
                      <a:pt x="13254" y="14130"/>
                    </a:lnTo>
                    <a:lnTo>
                      <a:pt x="13266" y="14036"/>
                    </a:lnTo>
                    <a:lnTo>
                      <a:pt x="13254" y="13943"/>
                    </a:lnTo>
                    <a:lnTo>
                      <a:pt x="13243" y="13838"/>
                    </a:lnTo>
                    <a:lnTo>
                      <a:pt x="13231" y="13744"/>
                    </a:lnTo>
                    <a:lnTo>
                      <a:pt x="13196" y="13639"/>
                    </a:lnTo>
                    <a:lnTo>
                      <a:pt x="11865" y="9552"/>
                    </a:lnTo>
                    <a:lnTo>
                      <a:pt x="15356" y="7018"/>
                    </a:lnTo>
                    <a:lnTo>
                      <a:pt x="15438" y="6948"/>
                    </a:lnTo>
                    <a:lnTo>
                      <a:pt x="15508" y="6878"/>
                    </a:lnTo>
                    <a:lnTo>
                      <a:pt x="15578" y="6808"/>
                    </a:lnTo>
                    <a:lnTo>
                      <a:pt x="15636" y="6738"/>
                    </a:lnTo>
                    <a:lnTo>
                      <a:pt x="15683" y="6656"/>
                    </a:lnTo>
                    <a:lnTo>
                      <a:pt x="15730" y="6575"/>
                    </a:lnTo>
                    <a:lnTo>
                      <a:pt x="15765" y="6493"/>
                    </a:lnTo>
                    <a:lnTo>
                      <a:pt x="15788" y="6399"/>
                    </a:lnTo>
                    <a:lnTo>
                      <a:pt x="15811" y="6318"/>
                    </a:lnTo>
                    <a:lnTo>
                      <a:pt x="15823" y="6236"/>
                    </a:lnTo>
                    <a:lnTo>
                      <a:pt x="15835" y="6049"/>
                    </a:lnTo>
                    <a:lnTo>
                      <a:pt x="15823" y="5886"/>
                    </a:lnTo>
                    <a:lnTo>
                      <a:pt x="15776" y="5710"/>
                    </a:lnTo>
                    <a:lnTo>
                      <a:pt x="15718" y="5547"/>
                    </a:lnTo>
                    <a:lnTo>
                      <a:pt x="15625" y="5395"/>
                    </a:lnTo>
                    <a:lnTo>
                      <a:pt x="15508" y="5255"/>
                    </a:lnTo>
                    <a:lnTo>
                      <a:pt x="15450" y="5197"/>
                    </a:lnTo>
                    <a:lnTo>
                      <a:pt x="15379" y="5138"/>
                    </a:lnTo>
                    <a:lnTo>
                      <a:pt x="15309" y="5092"/>
                    </a:lnTo>
                    <a:lnTo>
                      <a:pt x="15228" y="5045"/>
                    </a:lnTo>
                    <a:lnTo>
                      <a:pt x="15146" y="4998"/>
                    </a:lnTo>
                    <a:lnTo>
                      <a:pt x="15064" y="4963"/>
                    </a:lnTo>
                    <a:lnTo>
                      <a:pt x="14971" y="4940"/>
                    </a:lnTo>
                    <a:lnTo>
                      <a:pt x="14877" y="4916"/>
                    </a:lnTo>
                    <a:lnTo>
                      <a:pt x="14772" y="4905"/>
                    </a:lnTo>
                    <a:lnTo>
                      <a:pt x="10358" y="4905"/>
                    </a:lnTo>
                    <a:lnTo>
                      <a:pt x="9027" y="806"/>
                    </a:lnTo>
                    <a:lnTo>
                      <a:pt x="8992" y="713"/>
                    </a:lnTo>
                    <a:lnTo>
                      <a:pt x="8945" y="619"/>
                    </a:lnTo>
                    <a:lnTo>
                      <a:pt x="8899" y="537"/>
                    </a:lnTo>
                    <a:lnTo>
                      <a:pt x="8852" y="456"/>
                    </a:lnTo>
                    <a:lnTo>
                      <a:pt x="8794" y="386"/>
                    </a:lnTo>
                    <a:lnTo>
                      <a:pt x="8723" y="316"/>
                    </a:lnTo>
                    <a:lnTo>
                      <a:pt x="8653" y="257"/>
                    </a:lnTo>
                    <a:lnTo>
                      <a:pt x="8583" y="199"/>
                    </a:lnTo>
                    <a:lnTo>
                      <a:pt x="8513" y="152"/>
                    </a:lnTo>
                    <a:lnTo>
                      <a:pt x="8432" y="117"/>
                    </a:lnTo>
                    <a:lnTo>
                      <a:pt x="8268" y="47"/>
                    </a:lnTo>
                    <a:lnTo>
                      <a:pt x="8093" y="12"/>
                    </a:lnTo>
                    <a:lnTo>
                      <a:pt x="7918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616;p45">
                <a:extLst>
                  <a:ext uri="{FF2B5EF4-FFF2-40B4-BE49-F238E27FC236}">
                    <a16:creationId xmlns:a16="http://schemas.microsoft.com/office/drawing/2014/main" id="{96F2B98E-E6A5-A931-08D0-EC81368D96C7}"/>
                  </a:ext>
                </a:extLst>
              </p:cNvPr>
              <p:cNvSpPr/>
              <p:nvPr/>
            </p:nvSpPr>
            <p:spPr>
              <a:xfrm>
                <a:off x="3886900" y="729350"/>
                <a:ext cx="395900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15181" extrusionOk="0">
                    <a:moveTo>
                      <a:pt x="7918" y="0"/>
                    </a:moveTo>
                    <a:lnTo>
                      <a:pt x="7743" y="12"/>
                    </a:lnTo>
                    <a:lnTo>
                      <a:pt x="7568" y="47"/>
                    </a:lnTo>
                    <a:lnTo>
                      <a:pt x="7404" y="117"/>
                    </a:lnTo>
                    <a:lnTo>
                      <a:pt x="7322" y="152"/>
                    </a:lnTo>
                    <a:lnTo>
                      <a:pt x="7252" y="199"/>
                    </a:lnTo>
                    <a:lnTo>
                      <a:pt x="7182" y="257"/>
                    </a:lnTo>
                    <a:lnTo>
                      <a:pt x="7112" y="316"/>
                    </a:lnTo>
                    <a:lnTo>
                      <a:pt x="7042" y="386"/>
                    </a:lnTo>
                    <a:lnTo>
                      <a:pt x="6984" y="456"/>
                    </a:lnTo>
                    <a:lnTo>
                      <a:pt x="6925" y="537"/>
                    </a:lnTo>
                    <a:lnTo>
                      <a:pt x="6879" y="619"/>
                    </a:lnTo>
                    <a:lnTo>
                      <a:pt x="6844" y="713"/>
                    </a:lnTo>
                    <a:lnTo>
                      <a:pt x="6809" y="806"/>
                    </a:lnTo>
                    <a:lnTo>
                      <a:pt x="5477" y="4905"/>
                    </a:lnTo>
                    <a:lnTo>
                      <a:pt x="1064" y="4905"/>
                    </a:lnTo>
                    <a:lnTo>
                      <a:pt x="958" y="4916"/>
                    </a:lnTo>
                    <a:lnTo>
                      <a:pt x="865" y="4940"/>
                    </a:lnTo>
                    <a:lnTo>
                      <a:pt x="772" y="4963"/>
                    </a:lnTo>
                    <a:lnTo>
                      <a:pt x="690" y="4998"/>
                    </a:lnTo>
                    <a:lnTo>
                      <a:pt x="608" y="5045"/>
                    </a:lnTo>
                    <a:lnTo>
                      <a:pt x="526" y="5092"/>
                    </a:lnTo>
                    <a:lnTo>
                      <a:pt x="456" y="5138"/>
                    </a:lnTo>
                    <a:lnTo>
                      <a:pt x="386" y="5197"/>
                    </a:lnTo>
                    <a:lnTo>
                      <a:pt x="316" y="5255"/>
                    </a:lnTo>
                    <a:lnTo>
                      <a:pt x="211" y="5395"/>
                    </a:lnTo>
                    <a:lnTo>
                      <a:pt x="118" y="5547"/>
                    </a:lnTo>
                    <a:lnTo>
                      <a:pt x="59" y="5710"/>
                    </a:lnTo>
                    <a:lnTo>
                      <a:pt x="13" y="5886"/>
                    </a:lnTo>
                    <a:lnTo>
                      <a:pt x="1" y="6049"/>
                    </a:lnTo>
                    <a:lnTo>
                      <a:pt x="1" y="6236"/>
                    </a:lnTo>
                    <a:lnTo>
                      <a:pt x="24" y="6318"/>
                    </a:lnTo>
                    <a:lnTo>
                      <a:pt x="36" y="6399"/>
                    </a:lnTo>
                    <a:lnTo>
                      <a:pt x="71" y="6493"/>
                    </a:lnTo>
                    <a:lnTo>
                      <a:pt x="106" y="6575"/>
                    </a:lnTo>
                    <a:lnTo>
                      <a:pt x="153" y="6656"/>
                    </a:lnTo>
                    <a:lnTo>
                      <a:pt x="199" y="6738"/>
                    </a:lnTo>
                    <a:lnTo>
                      <a:pt x="258" y="6808"/>
                    </a:lnTo>
                    <a:lnTo>
                      <a:pt x="328" y="6878"/>
                    </a:lnTo>
                    <a:lnTo>
                      <a:pt x="398" y="6948"/>
                    </a:lnTo>
                    <a:lnTo>
                      <a:pt x="480" y="7018"/>
                    </a:lnTo>
                    <a:lnTo>
                      <a:pt x="3959" y="9552"/>
                    </a:lnTo>
                    <a:lnTo>
                      <a:pt x="2628" y="13639"/>
                    </a:lnTo>
                    <a:lnTo>
                      <a:pt x="2605" y="13744"/>
                    </a:lnTo>
                    <a:lnTo>
                      <a:pt x="2582" y="13838"/>
                    </a:lnTo>
                    <a:lnTo>
                      <a:pt x="2570" y="13943"/>
                    </a:lnTo>
                    <a:lnTo>
                      <a:pt x="2570" y="14036"/>
                    </a:lnTo>
                    <a:lnTo>
                      <a:pt x="2582" y="14130"/>
                    </a:lnTo>
                    <a:lnTo>
                      <a:pt x="2593" y="14223"/>
                    </a:lnTo>
                    <a:lnTo>
                      <a:pt x="2605" y="14305"/>
                    </a:lnTo>
                    <a:lnTo>
                      <a:pt x="2640" y="14398"/>
                    </a:lnTo>
                    <a:lnTo>
                      <a:pt x="2675" y="14480"/>
                    </a:lnTo>
                    <a:lnTo>
                      <a:pt x="2710" y="14562"/>
                    </a:lnTo>
                    <a:lnTo>
                      <a:pt x="2803" y="14702"/>
                    </a:lnTo>
                    <a:lnTo>
                      <a:pt x="2920" y="14830"/>
                    </a:lnTo>
                    <a:lnTo>
                      <a:pt x="3060" y="14947"/>
                    </a:lnTo>
                    <a:lnTo>
                      <a:pt x="3200" y="15040"/>
                    </a:lnTo>
                    <a:lnTo>
                      <a:pt x="3364" y="15110"/>
                    </a:lnTo>
                    <a:lnTo>
                      <a:pt x="3539" y="15157"/>
                    </a:lnTo>
                    <a:lnTo>
                      <a:pt x="3621" y="15169"/>
                    </a:lnTo>
                    <a:lnTo>
                      <a:pt x="3714" y="15180"/>
                    </a:lnTo>
                    <a:lnTo>
                      <a:pt x="3808" y="15180"/>
                    </a:lnTo>
                    <a:lnTo>
                      <a:pt x="3889" y="15169"/>
                    </a:lnTo>
                    <a:lnTo>
                      <a:pt x="3983" y="15145"/>
                    </a:lnTo>
                    <a:lnTo>
                      <a:pt x="4076" y="15122"/>
                    </a:lnTo>
                    <a:lnTo>
                      <a:pt x="4158" y="15099"/>
                    </a:lnTo>
                    <a:lnTo>
                      <a:pt x="4251" y="15052"/>
                    </a:lnTo>
                    <a:lnTo>
                      <a:pt x="4345" y="15005"/>
                    </a:lnTo>
                    <a:lnTo>
                      <a:pt x="4427" y="14947"/>
                    </a:lnTo>
                    <a:lnTo>
                      <a:pt x="7918" y="12413"/>
                    </a:lnTo>
                    <a:lnTo>
                      <a:pt x="11398" y="14947"/>
                    </a:lnTo>
                    <a:lnTo>
                      <a:pt x="11491" y="15005"/>
                    </a:lnTo>
                    <a:lnTo>
                      <a:pt x="11573" y="15052"/>
                    </a:lnTo>
                    <a:lnTo>
                      <a:pt x="11666" y="15099"/>
                    </a:lnTo>
                    <a:lnTo>
                      <a:pt x="11748" y="15122"/>
                    </a:lnTo>
                    <a:lnTo>
                      <a:pt x="11841" y="15145"/>
                    </a:lnTo>
                    <a:lnTo>
                      <a:pt x="11935" y="15169"/>
                    </a:lnTo>
                    <a:lnTo>
                      <a:pt x="12028" y="15180"/>
                    </a:lnTo>
                    <a:lnTo>
                      <a:pt x="12110" y="15180"/>
                    </a:lnTo>
                    <a:lnTo>
                      <a:pt x="12203" y="15169"/>
                    </a:lnTo>
                    <a:lnTo>
                      <a:pt x="12285" y="15157"/>
                    </a:lnTo>
                    <a:lnTo>
                      <a:pt x="12460" y="15110"/>
                    </a:lnTo>
                    <a:lnTo>
                      <a:pt x="12624" y="15040"/>
                    </a:lnTo>
                    <a:lnTo>
                      <a:pt x="12776" y="14947"/>
                    </a:lnTo>
                    <a:lnTo>
                      <a:pt x="12904" y="14830"/>
                    </a:lnTo>
                    <a:lnTo>
                      <a:pt x="13021" y="14702"/>
                    </a:lnTo>
                    <a:lnTo>
                      <a:pt x="13114" y="14562"/>
                    </a:lnTo>
                    <a:lnTo>
                      <a:pt x="13161" y="14480"/>
                    </a:lnTo>
                    <a:lnTo>
                      <a:pt x="13184" y="14398"/>
                    </a:lnTo>
                    <a:lnTo>
                      <a:pt x="13219" y="14305"/>
                    </a:lnTo>
                    <a:lnTo>
                      <a:pt x="13231" y="14223"/>
                    </a:lnTo>
                    <a:lnTo>
                      <a:pt x="13254" y="14130"/>
                    </a:lnTo>
                    <a:lnTo>
                      <a:pt x="13254" y="14036"/>
                    </a:lnTo>
                    <a:lnTo>
                      <a:pt x="13254" y="13943"/>
                    </a:lnTo>
                    <a:lnTo>
                      <a:pt x="13243" y="13838"/>
                    </a:lnTo>
                    <a:lnTo>
                      <a:pt x="13219" y="13744"/>
                    </a:lnTo>
                    <a:lnTo>
                      <a:pt x="13196" y="13639"/>
                    </a:lnTo>
                    <a:lnTo>
                      <a:pt x="11865" y="9552"/>
                    </a:lnTo>
                    <a:lnTo>
                      <a:pt x="15345" y="7018"/>
                    </a:lnTo>
                    <a:lnTo>
                      <a:pt x="15426" y="6948"/>
                    </a:lnTo>
                    <a:lnTo>
                      <a:pt x="15508" y="6878"/>
                    </a:lnTo>
                    <a:lnTo>
                      <a:pt x="15566" y="6808"/>
                    </a:lnTo>
                    <a:lnTo>
                      <a:pt x="15625" y="6738"/>
                    </a:lnTo>
                    <a:lnTo>
                      <a:pt x="15683" y="6656"/>
                    </a:lnTo>
                    <a:lnTo>
                      <a:pt x="15718" y="6575"/>
                    </a:lnTo>
                    <a:lnTo>
                      <a:pt x="15753" y="6493"/>
                    </a:lnTo>
                    <a:lnTo>
                      <a:pt x="15788" y="6399"/>
                    </a:lnTo>
                    <a:lnTo>
                      <a:pt x="15812" y="6318"/>
                    </a:lnTo>
                    <a:lnTo>
                      <a:pt x="15823" y="6236"/>
                    </a:lnTo>
                    <a:lnTo>
                      <a:pt x="15835" y="6049"/>
                    </a:lnTo>
                    <a:lnTo>
                      <a:pt x="15812" y="5886"/>
                    </a:lnTo>
                    <a:lnTo>
                      <a:pt x="15777" y="5710"/>
                    </a:lnTo>
                    <a:lnTo>
                      <a:pt x="15707" y="5547"/>
                    </a:lnTo>
                    <a:lnTo>
                      <a:pt x="15613" y="5395"/>
                    </a:lnTo>
                    <a:lnTo>
                      <a:pt x="15508" y="5255"/>
                    </a:lnTo>
                    <a:lnTo>
                      <a:pt x="15438" y="5197"/>
                    </a:lnTo>
                    <a:lnTo>
                      <a:pt x="15380" y="5138"/>
                    </a:lnTo>
                    <a:lnTo>
                      <a:pt x="15298" y="5092"/>
                    </a:lnTo>
                    <a:lnTo>
                      <a:pt x="15228" y="5045"/>
                    </a:lnTo>
                    <a:lnTo>
                      <a:pt x="15146" y="4998"/>
                    </a:lnTo>
                    <a:lnTo>
                      <a:pt x="15053" y="4963"/>
                    </a:lnTo>
                    <a:lnTo>
                      <a:pt x="14959" y="4940"/>
                    </a:lnTo>
                    <a:lnTo>
                      <a:pt x="14866" y="4916"/>
                    </a:lnTo>
                    <a:lnTo>
                      <a:pt x="14761" y="4905"/>
                    </a:lnTo>
                    <a:lnTo>
                      <a:pt x="10358" y="4905"/>
                    </a:lnTo>
                    <a:lnTo>
                      <a:pt x="9027" y="806"/>
                    </a:lnTo>
                    <a:lnTo>
                      <a:pt x="8981" y="713"/>
                    </a:lnTo>
                    <a:lnTo>
                      <a:pt x="8946" y="619"/>
                    </a:lnTo>
                    <a:lnTo>
                      <a:pt x="8899" y="537"/>
                    </a:lnTo>
                    <a:lnTo>
                      <a:pt x="8840" y="456"/>
                    </a:lnTo>
                    <a:lnTo>
                      <a:pt x="8782" y="386"/>
                    </a:lnTo>
                    <a:lnTo>
                      <a:pt x="8712" y="316"/>
                    </a:lnTo>
                    <a:lnTo>
                      <a:pt x="8654" y="257"/>
                    </a:lnTo>
                    <a:lnTo>
                      <a:pt x="8572" y="199"/>
                    </a:lnTo>
                    <a:lnTo>
                      <a:pt x="8502" y="152"/>
                    </a:lnTo>
                    <a:lnTo>
                      <a:pt x="8420" y="117"/>
                    </a:lnTo>
                    <a:lnTo>
                      <a:pt x="8257" y="47"/>
                    </a:lnTo>
                    <a:lnTo>
                      <a:pt x="8093" y="12"/>
                    </a:lnTo>
                    <a:lnTo>
                      <a:pt x="7918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617;p45">
                <a:extLst>
                  <a:ext uri="{FF2B5EF4-FFF2-40B4-BE49-F238E27FC236}">
                    <a16:creationId xmlns:a16="http://schemas.microsoft.com/office/drawing/2014/main" id="{99A8AEFB-C5A1-57DC-4298-17608C1A4307}"/>
                  </a:ext>
                </a:extLst>
              </p:cNvPr>
              <p:cNvSpPr/>
              <p:nvPr/>
            </p:nvSpPr>
            <p:spPr>
              <a:xfrm>
                <a:off x="4387275" y="729350"/>
                <a:ext cx="39587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5835" h="15181" extrusionOk="0">
                    <a:moveTo>
                      <a:pt x="7918" y="0"/>
                    </a:moveTo>
                    <a:lnTo>
                      <a:pt x="7742" y="12"/>
                    </a:lnTo>
                    <a:lnTo>
                      <a:pt x="7567" y="47"/>
                    </a:lnTo>
                    <a:lnTo>
                      <a:pt x="7404" y="117"/>
                    </a:lnTo>
                    <a:lnTo>
                      <a:pt x="7334" y="152"/>
                    </a:lnTo>
                    <a:lnTo>
                      <a:pt x="7252" y="199"/>
                    </a:lnTo>
                    <a:lnTo>
                      <a:pt x="7182" y="257"/>
                    </a:lnTo>
                    <a:lnTo>
                      <a:pt x="7112" y="316"/>
                    </a:lnTo>
                    <a:lnTo>
                      <a:pt x="7053" y="386"/>
                    </a:lnTo>
                    <a:lnTo>
                      <a:pt x="6983" y="456"/>
                    </a:lnTo>
                    <a:lnTo>
                      <a:pt x="6937" y="537"/>
                    </a:lnTo>
                    <a:lnTo>
                      <a:pt x="6890" y="619"/>
                    </a:lnTo>
                    <a:lnTo>
                      <a:pt x="6843" y="713"/>
                    </a:lnTo>
                    <a:lnTo>
                      <a:pt x="6808" y="806"/>
                    </a:lnTo>
                    <a:lnTo>
                      <a:pt x="5477" y="4905"/>
                    </a:lnTo>
                    <a:lnTo>
                      <a:pt x="1063" y="4905"/>
                    </a:lnTo>
                    <a:lnTo>
                      <a:pt x="958" y="4916"/>
                    </a:lnTo>
                    <a:lnTo>
                      <a:pt x="865" y="4940"/>
                    </a:lnTo>
                    <a:lnTo>
                      <a:pt x="771" y="4963"/>
                    </a:lnTo>
                    <a:lnTo>
                      <a:pt x="689" y="4998"/>
                    </a:lnTo>
                    <a:lnTo>
                      <a:pt x="608" y="5045"/>
                    </a:lnTo>
                    <a:lnTo>
                      <a:pt x="526" y="5092"/>
                    </a:lnTo>
                    <a:lnTo>
                      <a:pt x="456" y="5138"/>
                    </a:lnTo>
                    <a:lnTo>
                      <a:pt x="386" y="5197"/>
                    </a:lnTo>
                    <a:lnTo>
                      <a:pt x="327" y="5255"/>
                    </a:lnTo>
                    <a:lnTo>
                      <a:pt x="211" y="5395"/>
                    </a:lnTo>
                    <a:lnTo>
                      <a:pt x="129" y="5547"/>
                    </a:lnTo>
                    <a:lnTo>
                      <a:pt x="59" y="5710"/>
                    </a:lnTo>
                    <a:lnTo>
                      <a:pt x="12" y="5886"/>
                    </a:lnTo>
                    <a:lnTo>
                      <a:pt x="0" y="6049"/>
                    </a:lnTo>
                    <a:lnTo>
                      <a:pt x="12" y="6236"/>
                    </a:lnTo>
                    <a:lnTo>
                      <a:pt x="24" y="6318"/>
                    </a:lnTo>
                    <a:lnTo>
                      <a:pt x="47" y="6399"/>
                    </a:lnTo>
                    <a:lnTo>
                      <a:pt x="71" y="6493"/>
                    </a:lnTo>
                    <a:lnTo>
                      <a:pt x="106" y="6575"/>
                    </a:lnTo>
                    <a:lnTo>
                      <a:pt x="152" y="6656"/>
                    </a:lnTo>
                    <a:lnTo>
                      <a:pt x="199" y="6738"/>
                    </a:lnTo>
                    <a:lnTo>
                      <a:pt x="257" y="6808"/>
                    </a:lnTo>
                    <a:lnTo>
                      <a:pt x="327" y="6878"/>
                    </a:lnTo>
                    <a:lnTo>
                      <a:pt x="397" y="6948"/>
                    </a:lnTo>
                    <a:lnTo>
                      <a:pt x="479" y="7018"/>
                    </a:lnTo>
                    <a:lnTo>
                      <a:pt x="3971" y="9552"/>
                    </a:lnTo>
                    <a:lnTo>
                      <a:pt x="2639" y="13639"/>
                    </a:lnTo>
                    <a:lnTo>
                      <a:pt x="2604" y="13744"/>
                    </a:lnTo>
                    <a:lnTo>
                      <a:pt x="2593" y="13838"/>
                    </a:lnTo>
                    <a:lnTo>
                      <a:pt x="2581" y="13943"/>
                    </a:lnTo>
                    <a:lnTo>
                      <a:pt x="2581" y="14036"/>
                    </a:lnTo>
                    <a:lnTo>
                      <a:pt x="2581" y="14130"/>
                    </a:lnTo>
                    <a:lnTo>
                      <a:pt x="2593" y="14223"/>
                    </a:lnTo>
                    <a:lnTo>
                      <a:pt x="2616" y="14305"/>
                    </a:lnTo>
                    <a:lnTo>
                      <a:pt x="2639" y="14398"/>
                    </a:lnTo>
                    <a:lnTo>
                      <a:pt x="2675" y="14480"/>
                    </a:lnTo>
                    <a:lnTo>
                      <a:pt x="2710" y="14562"/>
                    </a:lnTo>
                    <a:lnTo>
                      <a:pt x="2815" y="14702"/>
                    </a:lnTo>
                    <a:lnTo>
                      <a:pt x="2931" y="14830"/>
                    </a:lnTo>
                    <a:lnTo>
                      <a:pt x="3060" y="14947"/>
                    </a:lnTo>
                    <a:lnTo>
                      <a:pt x="3212" y="15040"/>
                    </a:lnTo>
                    <a:lnTo>
                      <a:pt x="3375" y="15110"/>
                    </a:lnTo>
                    <a:lnTo>
                      <a:pt x="3539" y="15157"/>
                    </a:lnTo>
                    <a:lnTo>
                      <a:pt x="3632" y="15169"/>
                    </a:lnTo>
                    <a:lnTo>
                      <a:pt x="3714" y="15180"/>
                    </a:lnTo>
                    <a:lnTo>
                      <a:pt x="3807" y="15180"/>
                    </a:lnTo>
                    <a:lnTo>
                      <a:pt x="3901" y="15169"/>
                    </a:lnTo>
                    <a:lnTo>
                      <a:pt x="3982" y="15145"/>
                    </a:lnTo>
                    <a:lnTo>
                      <a:pt x="4076" y="15122"/>
                    </a:lnTo>
                    <a:lnTo>
                      <a:pt x="4169" y="15099"/>
                    </a:lnTo>
                    <a:lnTo>
                      <a:pt x="4251" y="15052"/>
                    </a:lnTo>
                    <a:lnTo>
                      <a:pt x="4344" y="15005"/>
                    </a:lnTo>
                    <a:lnTo>
                      <a:pt x="4426" y="14947"/>
                    </a:lnTo>
                    <a:lnTo>
                      <a:pt x="7918" y="12413"/>
                    </a:lnTo>
                    <a:lnTo>
                      <a:pt x="11397" y="14947"/>
                    </a:lnTo>
                    <a:lnTo>
                      <a:pt x="11491" y="15005"/>
                    </a:lnTo>
                    <a:lnTo>
                      <a:pt x="11572" y="15052"/>
                    </a:lnTo>
                    <a:lnTo>
                      <a:pt x="11666" y="15099"/>
                    </a:lnTo>
                    <a:lnTo>
                      <a:pt x="11759" y="15122"/>
                    </a:lnTo>
                    <a:lnTo>
                      <a:pt x="11853" y="15145"/>
                    </a:lnTo>
                    <a:lnTo>
                      <a:pt x="11934" y="15169"/>
                    </a:lnTo>
                    <a:lnTo>
                      <a:pt x="12028" y="15180"/>
                    </a:lnTo>
                    <a:lnTo>
                      <a:pt x="12121" y="15180"/>
                    </a:lnTo>
                    <a:lnTo>
                      <a:pt x="12203" y="15169"/>
                    </a:lnTo>
                    <a:lnTo>
                      <a:pt x="12296" y="15157"/>
                    </a:lnTo>
                    <a:lnTo>
                      <a:pt x="12460" y="15110"/>
                    </a:lnTo>
                    <a:lnTo>
                      <a:pt x="12623" y="15040"/>
                    </a:lnTo>
                    <a:lnTo>
                      <a:pt x="12775" y="14947"/>
                    </a:lnTo>
                    <a:lnTo>
                      <a:pt x="12904" y="14830"/>
                    </a:lnTo>
                    <a:lnTo>
                      <a:pt x="13020" y="14702"/>
                    </a:lnTo>
                    <a:lnTo>
                      <a:pt x="13125" y="14562"/>
                    </a:lnTo>
                    <a:lnTo>
                      <a:pt x="13161" y="14480"/>
                    </a:lnTo>
                    <a:lnTo>
                      <a:pt x="13196" y="14398"/>
                    </a:lnTo>
                    <a:lnTo>
                      <a:pt x="13219" y="14305"/>
                    </a:lnTo>
                    <a:lnTo>
                      <a:pt x="13242" y="14223"/>
                    </a:lnTo>
                    <a:lnTo>
                      <a:pt x="13254" y="14130"/>
                    </a:lnTo>
                    <a:lnTo>
                      <a:pt x="13254" y="14036"/>
                    </a:lnTo>
                    <a:lnTo>
                      <a:pt x="13254" y="13943"/>
                    </a:lnTo>
                    <a:lnTo>
                      <a:pt x="13242" y="13838"/>
                    </a:lnTo>
                    <a:lnTo>
                      <a:pt x="13231" y="13744"/>
                    </a:lnTo>
                    <a:lnTo>
                      <a:pt x="13196" y="13639"/>
                    </a:lnTo>
                    <a:lnTo>
                      <a:pt x="11864" y="9552"/>
                    </a:lnTo>
                    <a:lnTo>
                      <a:pt x="15356" y="7018"/>
                    </a:lnTo>
                    <a:lnTo>
                      <a:pt x="15438" y="6948"/>
                    </a:lnTo>
                    <a:lnTo>
                      <a:pt x="15508" y="6878"/>
                    </a:lnTo>
                    <a:lnTo>
                      <a:pt x="15578" y="6808"/>
                    </a:lnTo>
                    <a:lnTo>
                      <a:pt x="15636" y="6738"/>
                    </a:lnTo>
                    <a:lnTo>
                      <a:pt x="15683" y="6656"/>
                    </a:lnTo>
                    <a:lnTo>
                      <a:pt x="15729" y="6575"/>
                    </a:lnTo>
                    <a:lnTo>
                      <a:pt x="15765" y="6493"/>
                    </a:lnTo>
                    <a:lnTo>
                      <a:pt x="15788" y="6399"/>
                    </a:lnTo>
                    <a:lnTo>
                      <a:pt x="15811" y="6318"/>
                    </a:lnTo>
                    <a:lnTo>
                      <a:pt x="15823" y="6236"/>
                    </a:lnTo>
                    <a:lnTo>
                      <a:pt x="15835" y="6049"/>
                    </a:lnTo>
                    <a:lnTo>
                      <a:pt x="15823" y="5886"/>
                    </a:lnTo>
                    <a:lnTo>
                      <a:pt x="15776" y="5710"/>
                    </a:lnTo>
                    <a:lnTo>
                      <a:pt x="15706" y="5547"/>
                    </a:lnTo>
                    <a:lnTo>
                      <a:pt x="15624" y="5395"/>
                    </a:lnTo>
                    <a:lnTo>
                      <a:pt x="15508" y="5255"/>
                    </a:lnTo>
                    <a:lnTo>
                      <a:pt x="15449" y="5197"/>
                    </a:lnTo>
                    <a:lnTo>
                      <a:pt x="15379" y="5138"/>
                    </a:lnTo>
                    <a:lnTo>
                      <a:pt x="15309" y="5092"/>
                    </a:lnTo>
                    <a:lnTo>
                      <a:pt x="15227" y="5045"/>
                    </a:lnTo>
                    <a:lnTo>
                      <a:pt x="15146" y="4998"/>
                    </a:lnTo>
                    <a:lnTo>
                      <a:pt x="15052" y="4963"/>
                    </a:lnTo>
                    <a:lnTo>
                      <a:pt x="14970" y="4940"/>
                    </a:lnTo>
                    <a:lnTo>
                      <a:pt x="14865" y="4916"/>
                    </a:lnTo>
                    <a:lnTo>
                      <a:pt x="14772" y="4905"/>
                    </a:lnTo>
                    <a:lnTo>
                      <a:pt x="10358" y="4905"/>
                    </a:lnTo>
                    <a:lnTo>
                      <a:pt x="9027" y="806"/>
                    </a:lnTo>
                    <a:lnTo>
                      <a:pt x="8992" y="713"/>
                    </a:lnTo>
                    <a:lnTo>
                      <a:pt x="8945" y="619"/>
                    </a:lnTo>
                    <a:lnTo>
                      <a:pt x="8898" y="537"/>
                    </a:lnTo>
                    <a:lnTo>
                      <a:pt x="8840" y="456"/>
                    </a:lnTo>
                    <a:lnTo>
                      <a:pt x="8782" y="386"/>
                    </a:lnTo>
                    <a:lnTo>
                      <a:pt x="8723" y="316"/>
                    </a:lnTo>
                    <a:lnTo>
                      <a:pt x="8653" y="257"/>
                    </a:lnTo>
                    <a:lnTo>
                      <a:pt x="8583" y="199"/>
                    </a:lnTo>
                    <a:lnTo>
                      <a:pt x="8501" y="152"/>
                    </a:lnTo>
                    <a:lnTo>
                      <a:pt x="8431" y="117"/>
                    </a:lnTo>
                    <a:lnTo>
                      <a:pt x="8268" y="47"/>
                    </a:lnTo>
                    <a:lnTo>
                      <a:pt x="8093" y="12"/>
                    </a:lnTo>
                    <a:lnTo>
                      <a:pt x="7918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618;p45">
                <a:extLst>
                  <a:ext uri="{FF2B5EF4-FFF2-40B4-BE49-F238E27FC236}">
                    <a16:creationId xmlns:a16="http://schemas.microsoft.com/office/drawing/2014/main" id="{14D841BD-1842-974F-FF25-144A8DEA05FE}"/>
                  </a:ext>
                </a:extLst>
              </p:cNvPr>
              <p:cNvSpPr/>
              <p:nvPr/>
            </p:nvSpPr>
            <p:spPr>
              <a:xfrm>
                <a:off x="4887625" y="729350"/>
                <a:ext cx="395900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5836" h="15181" extrusionOk="0">
                    <a:moveTo>
                      <a:pt x="7918" y="0"/>
                    </a:moveTo>
                    <a:lnTo>
                      <a:pt x="7743" y="12"/>
                    </a:lnTo>
                    <a:lnTo>
                      <a:pt x="7579" y="47"/>
                    </a:lnTo>
                    <a:lnTo>
                      <a:pt x="7416" y="117"/>
                    </a:lnTo>
                    <a:lnTo>
                      <a:pt x="7334" y="152"/>
                    </a:lnTo>
                    <a:lnTo>
                      <a:pt x="7252" y="199"/>
                    </a:lnTo>
                    <a:lnTo>
                      <a:pt x="7182" y="257"/>
                    </a:lnTo>
                    <a:lnTo>
                      <a:pt x="7112" y="316"/>
                    </a:lnTo>
                    <a:lnTo>
                      <a:pt x="7054" y="386"/>
                    </a:lnTo>
                    <a:lnTo>
                      <a:pt x="6996" y="456"/>
                    </a:lnTo>
                    <a:lnTo>
                      <a:pt x="6937" y="537"/>
                    </a:lnTo>
                    <a:lnTo>
                      <a:pt x="6890" y="619"/>
                    </a:lnTo>
                    <a:lnTo>
                      <a:pt x="6844" y="713"/>
                    </a:lnTo>
                    <a:lnTo>
                      <a:pt x="6809" y="806"/>
                    </a:lnTo>
                    <a:lnTo>
                      <a:pt x="5478" y="4905"/>
                    </a:lnTo>
                    <a:lnTo>
                      <a:pt x="1064" y="4905"/>
                    </a:lnTo>
                    <a:lnTo>
                      <a:pt x="970" y="4916"/>
                    </a:lnTo>
                    <a:lnTo>
                      <a:pt x="877" y="4940"/>
                    </a:lnTo>
                    <a:lnTo>
                      <a:pt x="783" y="4963"/>
                    </a:lnTo>
                    <a:lnTo>
                      <a:pt x="690" y="4998"/>
                    </a:lnTo>
                    <a:lnTo>
                      <a:pt x="608" y="5045"/>
                    </a:lnTo>
                    <a:lnTo>
                      <a:pt x="538" y="5092"/>
                    </a:lnTo>
                    <a:lnTo>
                      <a:pt x="456" y="5138"/>
                    </a:lnTo>
                    <a:lnTo>
                      <a:pt x="386" y="5197"/>
                    </a:lnTo>
                    <a:lnTo>
                      <a:pt x="328" y="5255"/>
                    </a:lnTo>
                    <a:lnTo>
                      <a:pt x="223" y="5395"/>
                    </a:lnTo>
                    <a:lnTo>
                      <a:pt x="129" y="5547"/>
                    </a:lnTo>
                    <a:lnTo>
                      <a:pt x="59" y="5710"/>
                    </a:lnTo>
                    <a:lnTo>
                      <a:pt x="24" y="5886"/>
                    </a:lnTo>
                    <a:lnTo>
                      <a:pt x="1" y="6049"/>
                    </a:lnTo>
                    <a:lnTo>
                      <a:pt x="13" y="6236"/>
                    </a:lnTo>
                    <a:lnTo>
                      <a:pt x="24" y="6318"/>
                    </a:lnTo>
                    <a:lnTo>
                      <a:pt x="48" y="6399"/>
                    </a:lnTo>
                    <a:lnTo>
                      <a:pt x="83" y="6493"/>
                    </a:lnTo>
                    <a:lnTo>
                      <a:pt x="118" y="6575"/>
                    </a:lnTo>
                    <a:lnTo>
                      <a:pt x="153" y="6656"/>
                    </a:lnTo>
                    <a:lnTo>
                      <a:pt x="211" y="6738"/>
                    </a:lnTo>
                    <a:lnTo>
                      <a:pt x="270" y="6808"/>
                    </a:lnTo>
                    <a:lnTo>
                      <a:pt x="328" y="6878"/>
                    </a:lnTo>
                    <a:lnTo>
                      <a:pt x="410" y="6948"/>
                    </a:lnTo>
                    <a:lnTo>
                      <a:pt x="491" y="7018"/>
                    </a:lnTo>
                    <a:lnTo>
                      <a:pt x="3971" y="9552"/>
                    </a:lnTo>
                    <a:lnTo>
                      <a:pt x="2640" y="13639"/>
                    </a:lnTo>
                    <a:lnTo>
                      <a:pt x="2617" y="13744"/>
                    </a:lnTo>
                    <a:lnTo>
                      <a:pt x="2593" y="13838"/>
                    </a:lnTo>
                    <a:lnTo>
                      <a:pt x="2582" y="13943"/>
                    </a:lnTo>
                    <a:lnTo>
                      <a:pt x="2582" y="14036"/>
                    </a:lnTo>
                    <a:lnTo>
                      <a:pt x="2582" y="14130"/>
                    </a:lnTo>
                    <a:lnTo>
                      <a:pt x="2593" y="14223"/>
                    </a:lnTo>
                    <a:lnTo>
                      <a:pt x="2617" y="14305"/>
                    </a:lnTo>
                    <a:lnTo>
                      <a:pt x="2652" y="14398"/>
                    </a:lnTo>
                    <a:lnTo>
                      <a:pt x="2675" y="14480"/>
                    </a:lnTo>
                    <a:lnTo>
                      <a:pt x="2722" y="14562"/>
                    </a:lnTo>
                    <a:lnTo>
                      <a:pt x="2815" y="14702"/>
                    </a:lnTo>
                    <a:lnTo>
                      <a:pt x="2932" y="14830"/>
                    </a:lnTo>
                    <a:lnTo>
                      <a:pt x="3060" y="14947"/>
                    </a:lnTo>
                    <a:lnTo>
                      <a:pt x="3212" y="15040"/>
                    </a:lnTo>
                    <a:lnTo>
                      <a:pt x="3376" y="15110"/>
                    </a:lnTo>
                    <a:lnTo>
                      <a:pt x="3539" y="15157"/>
                    </a:lnTo>
                    <a:lnTo>
                      <a:pt x="3633" y="15169"/>
                    </a:lnTo>
                    <a:lnTo>
                      <a:pt x="3726" y="15180"/>
                    </a:lnTo>
                    <a:lnTo>
                      <a:pt x="3808" y="15180"/>
                    </a:lnTo>
                    <a:lnTo>
                      <a:pt x="3901" y="15169"/>
                    </a:lnTo>
                    <a:lnTo>
                      <a:pt x="3995" y="15145"/>
                    </a:lnTo>
                    <a:lnTo>
                      <a:pt x="4088" y="15122"/>
                    </a:lnTo>
                    <a:lnTo>
                      <a:pt x="4170" y="15099"/>
                    </a:lnTo>
                    <a:lnTo>
                      <a:pt x="4263" y="15052"/>
                    </a:lnTo>
                    <a:lnTo>
                      <a:pt x="4345" y="15005"/>
                    </a:lnTo>
                    <a:lnTo>
                      <a:pt x="4438" y="14947"/>
                    </a:lnTo>
                    <a:lnTo>
                      <a:pt x="7918" y="12413"/>
                    </a:lnTo>
                    <a:lnTo>
                      <a:pt x="11409" y="14947"/>
                    </a:lnTo>
                    <a:lnTo>
                      <a:pt x="11491" y="15005"/>
                    </a:lnTo>
                    <a:lnTo>
                      <a:pt x="11585" y="15052"/>
                    </a:lnTo>
                    <a:lnTo>
                      <a:pt x="11666" y="15099"/>
                    </a:lnTo>
                    <a:lnTo>
                      <a:pt x="11760" y="15122"/>
                    </a:lnTo>
                    <a:lnTo>
                      <a:pt x="11853" y="15145"/>
                    </a:lnTo>
                    <a:lnTo>
                      <a:pt x="11947" y="15169"/>
                    </a:lnTo>
                    <a:lnTo>
                      <a:pt x="12028" y="15180"/>
                    </a:lnTo>
                    <a:lnTo>
                      <a:pt x="12122" y="15180"/>
                    </a:lnTo>
                    <a:lnTo>
                      <a:pt x="12215" y="15169"/>
                    </a:lnTo>
                    <a:lnTo>
                      <a:pt x="12297" y="15157"/>
                    </a:lnTo>
                    <a:lnTo>
                      <a:pt x="12472" y="15110"/>
                    </a:lnTo>
                    <a:lnTo>
                      <a:pt x="12636" y="15040"/>
                    </a:lnTo>
                    <a:lnTo>
                      <a:pt x="12776" y="14947"/>
                    </a:lnTo>
                    <a:lnTo>
                      <a:pt x="12916" y="14830"/>
                    </a:lnTo>
                    <a:lnTo>
                      <a:pt x="13033" y="14702"/>
                    </a:lnTo>
                    <a:lnTo>
                      <a:pt x="13126" y="14562"/>
                    </a:lnTo>
                    <a:lnTo>
                      <a:pt x="13161" y="14480"/>
                    </a:lnTo>
                    <a:lnTo>
                      <a:pt x="13196" y="14398"/>
                    </a:lnTo>
                    <a:lnTo>
                      <a:pt x="13219" y="14305"/>
                    </a:lnTo>
                    <a:lnTo>
                      <a:pt x="13243" y="14223"/>
                    </a:lnTo>
                    <a:lnTo>
                      <a:pt x="13254" y="14130"/>
                    </a:lnTo>
                    <a:lnTo>
                      <a:pt x="13266" y="14036"/>
                    </a:lnTo>
                    <a:lnTo>
                      <a:pt x="13266" y="13943"/>
                    </a:lnTo>
                    <a:lnTo>
                      <a:pt x="13254" y="13838"/>
                    </a:lnTo>
                    <a:lnTo>
                      <a:pt x="13231" y="13744"/>
                    </a:lnTo>
                    <a:lnTo>
                      <a:pt x="13208" y="13639"/>
                    </a:lnTo>
                    <a:lnTo>
                      <a:pt x="11877" y="9552"/>
                    </a:lnTo>
                    <a:lnTo>
                      <a:pt x="15356" y="7018"/>
                    </a:lnTo>
                    <a:lnTo>
                      <a:pt x="15438" y="6948"/>
                    </a:lnTo>
                    <a:lnTo>
                      <a:pt x="15508" y="6878"/>
                    </a:lnTo>
                    <a:lnTo>
                      <a:pt x="15578" y="6808"/>
                    </a:lnTo>
                    <a:lnTo>
                      <a:pt x="15637" y="6738"/>
                    </a:lnTo>
                    <a:lnTo>
                      <a:pt x="15683" y="6656"/>
                    </a:lnTo>
                    <a:lnTo>
                      <a:pt x="15730" y="6575"/>
                    </a:lnTo>
                    <a:lnTo>
                      <a:pt x="15765" y="6493"/>
                    </a:lnTo>
                    <a:lnTo>
                      <a:pt x="15788" y="6399"/>
                    </a:lnTo>
                    <a:lnTo>
                      <a:pt x="15812" y="6318"/>
                    </a:lnTo>
                    <a:lnTo>
                      <a:pt x="15835" y="6236"/>
                    </a:lnTo>
                    <a:lnTo>
                      <a:pt x="15835" y="6049"/>
                    </a:lnTo>
                    <a:lnTo>
                      <a:pt x="15823" y="5886"/>
                    </a:lnTo>
                    <a:lnTo>
                      <a:pt x="15777" y="5710"/>
                    </a:lnTo>
                    <a:lnTo>
                      <a:pt x="15718" y="5547"/>
                    </a:lnTo>
                    <a:lnTo>
                      <a:pt x="15625" y="5395"/>
                    </a:lnTo>
                    <a:lnTo>
                      <a:pt x="15520" y="5255"/>
                    </a:lnTo>
                    <a:lnTo>
                      <a:pt x="15450" y="5197"/>
                    </a:lnTo>
                    <a:lnTo>
                      <a:pt x="15380" y="5138"/>
                    </a:lnTo>
                    <a:lnTo>
                      <a:pt x="15310" y="5092"/>
                    </a:lnTo>
                    <a:lnTo>
                      <a:pt x="15228" y="5045"/>
                    </a:lnTo>
                    <a:lnTo>
                      <a:pt x="15146" y="4998"/>
                    </a:lnTo>
                    <a:lnTo>
                      <a:pt x="15064" y="4963"/>
                    </a:lnTo>
                    <a:lnTo>
                      <a:pt x="14971" y="4940"/>
                    </a:lnTo>
                    <a:lnTo>
                      <a:pt x="14878" y="4916"/>
                    </a:lnTo>
                    <a:lnTo>
                      <a:pt x="14772" y="4905"/>
                    </a:lnTo>
                    <a:lnTo>
                      <a:pt x="10359" y="4905"/>
                    </a:lnTo>
                    <a:lnTo>
                      <a:pt x="9027" y="806"/>
                    </a:lnTo>
                    <a:lnTo>
                      <a:pt x="8992" y="713"/>
                    </a:lnTo>
                    <a:lnTo>
                      <a:pt x="8957" y="619"/>
                    </a:lnTo>
                    <a:lnTo>
                      <a:pt x="8899" y="537"/>
                    </a:lnTo>
                    <a:lnTo>
                      <a:pt x="8852" y="456"/>
                    </a:lnTo>
                    <a:lnTo>
                      <a:pt x="8794" y="386"/>
                    </a:lnTo>
                    <a:lnTo>
                      <a:pt x="8724" y="316"/>
                    </a:lnTo>
                    <a:lnTo>
                      <a:pt x="8654" y="257"/>
                    </a:lnTo>
                    <a:lnTo>
                      <a:pt x="8584" y="199"/>
                    </a:lnTo>
                    <a:lnTo>
                      <a:pt x="8514" y="152"/>
                    </a:lnTo>
                    <a:lnTo>
                      <a:pt x="8432" y="117"/>
                    </a:lnTo>
                    <a:lnTo>
                      <a:pt x="8268" y="47"/>
                    </a:lnTo>
                    <a:lnTo>
                      <a:pt x="8093" y="12"/>
                    </a:lnTo>
                    <a:lnTo>
                      <a:pt x="7918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619;p45">
                <a:extLst>
                  <a:ext uri="{FF2B5EF4-FFF2-40B4-BE49-F238E27FC236}">
                    <a16:creationId xmlns:a16="http://schemas.microsoft.com/office/drawing/2014/main" id="{3206E03D-0D08-31FC-A0B6-875EA3C582C5}"/>
                  </a:ext>
                </a:extLst>
              </p:cNvPr>
              <p:cNvSpPr/>
              <p:nvPr/>
            </p:nvSpPr>
            <p:spPr>
              <a:xfrm>
                <a:off x="5388300" y="729350"/>
                <a:ext cx="395875" cy="379525"/>
              </a:xfrm>
              <a:custGeom>
                <a:avLst/>
                <a:gdLst/>
                <a:ahLst/>
                <a:cxnLst/>
                <a:rect l="l" t="t" r="r" b="b"/>
                <a:pathLst>
                  <a:path w="15835" h="15181" extrusionOk="0">
                    <a:moveTo>
                      <a:pt x="7917" y="0"/>
                    </a:moveTo>
                    <a:lnTo>
                      <a:pt x="7742" y="12"/>
                    </a:lnTo>
                    <a:lnTo>
                      <a:pt x="7567" y="47"/>
                    </a:lnTo>
                    <a:lnTo>
                      <a:pt x="7403" y="117"/>
                    </a:lnTo>
                    <a:lnTo>
                      <a:pt x="7322" y="152"/>
                    </a:lnTo>
                    <a:lnTo>
                      <a:pt x="7252" y="199"/>
                    </a:lnTo>
                    <a:lnTo>
                      <a:pt x="7182" y="257"/>
                    </a:lnTo>
                    <a:lnTo>
                      <a:pt x="7112" y="316"/>
                    </a:lnTo>
                    <a:lnTo>
                      <a:pt x="7041" y="386"/>
                    </a:lnTo>
                    <a:lnTo>
                      <a:pt x="6983" y="456"/>
                    </a:lnTo>
                    <a:lnTo>
                      <a:pt x="6936" y="537"/>
                    </a:lnTo>
                    <a:lnTo>
                      <a:pt x="6878" y="619"/>
                    </a:lnTo>
                    <a:lnTo>
                      <a:pt x="6843" y="713"/>
                    </a:lnTo>
                    <a:lnTo>
                      <a:pt x="6808" y="806"/>
                    </a:lnTo>
                    <a:lnTo>
                      <a:pt x="5477" y="4905"/>
                    </a:lnTo>
                    <a:lnTo>
                      <a:pt x="1063" y="4905"/>
                    </a:lnTo>
                    <a:lnTo>
                      <a:pt x="958" y="4916"/>
                    </a:lnTo>
                    <a:lnTo>
                      <a:pt x="864" y="4940"/>
                    </a:lnTo>
                    <a:lnTo>
                      <a:pt x="771" y="4963"/>
                    </a:lnTo>
                    <a:lnTo>
                      <a:pt x="689" y="4998"/>
                    </a:lnTo>
                    <a:lnTo>
                      <a:pt x="607" y="5045"/>
                    </a:lnTo>
                    <a:lnTo>
                      <a:pt x="526" y="5092"/>
                    </a:lnTo>
                    <a:lnTo>
                      <a:pt x="456" y="5138"/>
                    </a:lnTo>
                    <a:lnTo>
                      <a:pt x="386" y="5197"/>
                    </a:lnTo>
                    <a:lnTo>
                      <a:pt x="315" y="5255"/>
                    </a:lnTo>
                    <a:lnTo>
                      <a:pt x="210" y="5395"/>
                    </a:lnTo>
                    <a:lnTo>
                      <a:pt x="117" y="5547"/>
                    </a:lnTo>
                    <a:lnTo>
                      <a:pt x="59" y="5710"/>
                    </a:lnTo>
                    <a:lnTo>
                      <a:pt x="12" y="5886"/>
                    </a:lnTo>
                    <a:lnTo>
                      <a:pt x="0" y="6049"/>
                    </a:lnTo>
                    <a:lnTo>
                      <a:pt x="0" y="6236"/>
                    </a:lnTo>
                    <a:lnTo>
                      <a:pt x="24" y="6318"/>
                    </a:lnTo>
                    <a:lnTo>
                      <a:pt x="47" y="6399"/>
                    </a:lnTo>
                    <a:lnTo>
                      <a:pt x="70" y="6493"/>
                    </a:lnTo>
                    <a:lnTo>
                      <a:pt x="105" y="6575"/>
                    </a:lnTo>
                    <a:lnTo>
                      <a:pt x="152" y="6656"/>
                    </a:lnTo>
                    <a:lnTo>
                      <a:pt x="199" y="6738"/>
                    </a:lnTo>
                    <a:lnTo>
                      <a:pt x="257" y="6808"/>
                    </a:lnTo>
                    <a:lnTo>
                      <a:pt x="327" y="6878"/>
                    </a:lnTo>
                    <a:lnTo>
                      <a:pt x="397" y="6948"/>
                    </a:lnTo>
                    <a:lnTo>
                      <a:pt x="479" y="7018"/>
                    </a:lnTo>
                    <a:lnTo>
                      <a:pt x="3970" y="9552"/>
                    </a:lnTo>
                    <a:lnTo>
                      <a:pt x="2628" y="13639"/>
                    </a:lnTo>
                    <a:lnTo>
                      <a:pt x="2604" y="13744"/>
                    </a:lnTo>
                    <a:lnTo>
                      <a:pt x="2581" y="13838"/>
                    </a:lnTo>
                    <a:lnTo>
                      <a:pt x="2581" y="13943"/>
                    </a:lnTo>
                    <a:lnTo>
                      <a:pt x="2569" y="14036"/>
                    </a:lnTo>
                    <a:lnTo>
                      <a:pt x="2581" y="14130"/>
                    </a:lnTo>
                    <a:lnTo>
                      <a:pt x="2592" y="14223"/>
                    </a:lnTo>
                    <a:lnTo>
                      <a:pt x="2616" y="14305"/>
                    </a:lnTo>
                    <a:lnTo>
                      <a:pt x="2639" y="14398"/>
                    </a:lnTo>
                    <a:lnTo>
                      <a:pt x="2674" y="14480"/>
                    </a:lnTo>
                    <a:lnTo>
                      <a:pt x="2709" y="14562"/>
                    </a:lnTo>
                    <a:lnTo>
                      <a:pt x="2803" y="14702"/>
                    </a:lnTo>
                    <a:lnTo>
                      <a:pt x="2919" y="14830"/>
                    </a:lnTo>
                    <a:lnTo>
                      <a:pt x="3060" y="14947"/>
                    </a:lnTo>
                    <a:lnTo>
                      <a:pt x="3211" y="15040"/>
                    </a:lnTo>
                    <a:lnTo>
                      <a:pt x="3363" y="15110"/>
                    </a:lnTo>
                    <a:lnTo>
                      <a:pt x="3538" y="15157"/>
                    </a:lnTo>
                    <a:lnTo>
                      <a:pt x="3620" y="15169"/>
                    </a:lnTo>
                    <a:lnTo>
                      <a:pt x="3713" y="15180"/>
                    </a:lnTo>
                    <a:lnTo>
                      <a:pt x="3807" y="15180"/>
                    </a:lnTo>
                    <a:lnTo>
                      <a:pt x="3889" y="15169"/>
                    </a:lnTo>
                    <a:lnTo>
                      <a:pt x="3982" y="15145"/>
                    </a:lnTo>
                    <a:lnTo>
                      <a:pt x="4075" y="15122"/>
                    </a:lnTo>
                    <a:lnTo>
                      <a:pt x="4169" y="15099"/>
                    </a:lnTo>
                    <a:lnTo>
                      <a:pt x="4251" y="15052"/>
                    </a:lnTo>
                    <a:lnTo>
                      <a:pt x="4344" y="15005"/>
                    </a:lnTo>
                    <a:lnTo>
                      <a:pt x="4426" y="14947"/>
                    </a:lnTo>
                    <a:lnTo>
                      <a:pt x="7917" y="12413"/>
                    </a:lnTo>
                    <a:lnTo>
                      <a:pt x="11397" y="14947"/>
                    </a:lnTo>
                    <a:lnTo>
                      <a:pt x="11490" y="15005"/>
                    </a:lnTo>
                    <a:lnTo>
                      <a:pt x="11572" y="15052"/>
                    </a:lnTo>
                    <a:lnTo>
                      <a:pt x="11666" y="15099"/>
                    </a:lnTo>
                    <a:lnTo>
                      <a:pt x="11759" y="15122"/>
                    </a:lnTo>
                    <a:lnTo>
                      <a:pt x="11841" y="15145"/>
                    </a:lnTo>
                    <a:lnTo>
                      <a:pt x="11934" y="15169"/>
                    </a:lnTo>
                    <a:lnTo>
                      <a:pt x="12028" y="15180"/>
                    </a:lnTo>
                    <a:lnTo>
                      <a:pt x="12109" y="15180"/>
                    </a:lnTo>
                    <a:lnTo>
                      <a:pt x="12203" y="15169"/>
                    </a:lnTo>
                    <a:lnTo>
                      <a:pt x="12296" y="15157"/>
                    </a:lnTo>
                    <a:lnTo>
                      <a:pt x="12460" y="15110"/>
                    </a:lnTo>
                    <a:lnTo>
                      <a:pt x="12623" y="15040"/>
                    </a:lnTo>
                    <a:lnTo>
                      <a:pt x="12775" y="14947"/>
                    </a:lnTo>
                    <a:lnTo>
                      <a:pt x="12903" y="14830"/>
                    </a:lnTo>
                    <a:lnTo>
                      <a:pt x="13020" y="14702"/>
                    </a:lnTo>
                    <a:lnTo>
                      <a:pt x="13114" y="14562"/>
                    </a:lnTo>
                    <a:lnTo>
                      <a:pt x="13160" y="14480"/>
                    </a:lnTo>
                    <a:lnTo>
                      <a:pt x="13195" y="14398"/>
                    </a:lnTo>
                    <a:lnTo>
                      <a:pt x="13219" y="14305"/>
                    </a:lnTo>
                    <a:lnTo>
                      <a:pt x="13242" y="14223"/>
                    </a:lnTo>
                    <a:lnTo>
                      <a:pt x="13254" y="14130"/>
                    </a:lnTo>
                    <a:lnTo>
                      <a:pt x="13254" y="14036"/>
                    </a:lnTo>
                    <a:lnTo>
                      <a:pt x="13254" y="13943"/>
                    </a:lnTo>
                    <a:lnTo>
                      <a:pt x="13242" y="13838"/>
                    </a:lnTo>
                    <a:lnTo>
                      <a:pt x="13219" y="13744"/>
                    </a:lnTo>
                    <a:lnTo>
                      <a:pt x="13195" y="13639"/>
                    </a:lnTo>
                    <a:lnTo>
                      <a:pt x="11864" y="9552"/>
                    </a:lnTo>
                    <a:lnTo>
                      <a:pt x="15344" y="7018"/>
                    </a:lnTo>
                    <a:lnTo>
                      <a:pt x="15426" y="6948"/>
                    </a:lnTo>
                    <a:lnTo>
                      <a:pt x="15507" y="6878"/>
                    </a:lnTo>
                    <a:lnTo>
                      <a:pt x="15566" y="6808"/>
                    </a:lnTo>
                    <a:lnTo>
                      <a:pt x="15624" y="6738"/>
                    </a:lnTo>
                    <a:lnTo>
                      <a:pt x="15683" y="6656"/>
                    </a:lnTo>
                    <a:lnTo>
                      <a:pt x="15718" y="6575"/>
                    </a:lnTo>
                    <a:lnTo>
                      <a:pt x="15753" y="6493"/>
                    </a:lnTo>
                    <a:lnTo>
                      <a:pt x="15788" y="6399"/>
                    </a:lnTo>
                    <a:lnTo>
                      <a:pt x="15811" y="6318"/>
                    </a:lnTo>
                    <a:lnTo>
                      <a:pt x="15823" y="6236"/>
                    </a:lnTo>
                    <a:lnTo>
                      <a:pt x="15834" y="6049"/>
                    </a:lnTo>
                    <a:lnTo>
                      <a:pt x="15811" y="5886"/>
                    </a:lnTo>
                    <a:lnTo>
                      <a:pt x="15776" y="5710"/>
                    </a:lnTo>
                    <a:lnTo>
                      <a:pt x="15706" y="5547"/>
                    </a:lnTo>
                    <a:lnTo>
                      <a:pt x="15612" y="5395"/>
                    </a:lnTo>
                    <a:lnTo>
                      <a:pt x="15507" y="5255"/>
                    </a:lnTo>
                    <a:lnTo>
                      <a:pt x="15449" y="5197"/>
                    </a:lnTo>
                    <a:lnTo>
                      <a:pt x="15379" y="5138"/>
                    </a:lnTo>
                    <a:lnTo>
                      <a:pt x="15297" y="5092"/>
                    </a:lnTo>
                    <a:lnTo>
                      <a:pt x="15227" y="5045"/>
                    </a:lnTo>
                    <a:lnTo>
                      <a:pt x="15145" y="4998"/>
                    </a:lnTo>
                    <a:lnTo>
                      <a:pt x="15052" y="4963"/>
                    </a:lnTo>
                    <a:lnTo>
                      <a:pt x="14959" y="4940"/>
                    </a:lnTo>
                    <a:lnTo>
                      <a:pt x="14865" y="4916"/>
                    </a:lnTo>
                    <a:lnTo>
                      <a:pt x="14772" y="4905"/>
                    </a:lnTo>
                    <a:lnTo>
                      <a:pt x="10358" y="4905"/>
                    </a:lnTo>
                    <a:lnTo>
                      <a:pt x="9027" y="806"/>
                    </a:lnTo>
                    <a:lnTo>
                      <a:pt x="8992" y="713"/>
                    </a:lnTo>
                    <a:lnTo>
                      <a:pt x="8945" y="619"/>
                    </a:lnTo>
                    <a:lnTo>
                      <a:pt x="8898" y="537"/>
                    </a:lnTo>
                    <a:lnTo>
                      <a:pt x="8840" y="456"/>
                    </a:lnTo>
                    <a:lnTo>
                      <a:pt x="8781" y="386"/>
                    </a:lnTo>
                    <a:lnTo>
                      <a:pt x="8723" y="316"/>
                    </a:lnTo>
                    <a:lnTo>
                      <a:pt x="8653" y="257"/>
                    </a:lnTo>
                    <a:lnTo>
                      <a:pt x="8583" y="199"/>
                    </a:lnTo>
                    <a:lnTo>
                      <a:pt x="8501" y="152"/>
                    </a:lnTo>
                    <a:lnTo>
                      <a:pt x="8419" y="117"/>
                    </a:lnTo>
                    <a:lnTo>
                      <a:pt x="8256" y="47"/>
                    </a:lnTo>
                    <a:lnTo>
                      <a:pt x="8092" y="12"/>
                    </a:lnTo>
                    <a:lnTo>
                      <a:pt x="79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620;p45">
                <a:extLst>
                  <a:ext uri="{FF2B5EF4-FFF2-40B4-BE49-F238E27FC236}">
                    <a16:creationId xmlns:a16="http://schemas.microsoft.com/office/drawing/2014/main" id="{267A9B94-5208-5AEC-A1EC-3C700C8E93A9}"/>
                  </a:ext>
                </a:extLst>
              </p:cNvPr>
              <p:cNvSpPr/>
              <p:nvPr/>
            </p:nvSpPr>
            <p:spPr>
              <a:xfrm>
                <a:off x="3884575" y="1313775"/>
                <a:ext cx="334875" cy="398225"/>
              </a:xfrm>
              <a:custGeom>
                <a:avLst/>
                <a:gdLst/>
                <a:ahLst/>
                <a:cxnLst/>
                <a:rect l="l" t="t" r="r" b="b"/>
                <a:pathLst>
                  <a:path w="13395" h="15929" extrusionOk="0">
                    <a:moveTo>
                      <a:pt x="1" y="1"/>
                    </a:moveTo>
                    <a:lnTo>
                      <a:pt x="1" y="15928"/>
                    </a:lnTo>
                    <a:lnTo>
                      <a:pt x="13394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621;p45">
                <a:extLst>
                  <a:ext uri="{FF2B5EF4-FFF2-40B4-BE49-F238E27FC236}">
                    <a16:creationId xmlns:a16="http://schemas.microsoft.com/office/drawing/2014/main" id="{31EA4516-05D8-C27B-2D39-2FF040A40B1F}"/>
                  </a:ext>
                </a:extLst>
              </p:cNvPr>
              <p:cNvSpPr/>
              <p:nvPr/>
            </p:nvSpPr>
            <p:spPr>
              <a:xfrm>
                <a:off x="874800" y="1328075"/>
                <a:ext cx="3225525" cy="1984550"/>
              </a:xfrm>
              <a:custGeom>
                <a:avLst/>
                <a:gdLst/>
                <a:ahLst/>
                <a:cxnLst/>
                <a:rect l="l" t="t" r="r" b="b"/>
                <a:pathLst>
                  <a:path w="129021" h="79382" extrusionOk="0">
                    <a:moveTo>
                      <a:pt x="100669" y="1"/>
                    </a:moveTo>
                    <a:lnTo>
                      <a:pt x="97353" y="199"/>
                    </a:lnTo>
                    <a:lnTo>
                      <a:pt x="30957" y="4158"/>
                    </a:lnTo>
                    <a:lnTo>
                      <a:pt x="30945" y="4824"/>
                    </a:lnTo>
                    <a:lnTo>
                      <a:pt x="30933" y="5466"/>
                    </a:lnTo>
                    <a:lnTo>
                      <a:pt x="30910" y="6108"/>
                    </a:lnTo>
                    <a:lnTo>
                      <a:pt x="30863" y="6727"/>
                    </a:lnTo>
                    <a:lnTo>
                      <a:pt x="30817" y="7346"/>
                    </a:lnTo>
                    <a:lnTo>
                      <a:pt x="30758" y="7941"/>
                    </a:lnTo>
                    <a:lnTo>
                      <a:pt x="30688" y="8537"/>
                    </a:lnTo>
                    <a:lnTo>
                      <a:pt x="30618" y="9121"/>
                    </a:lnTo>
                    <a:lnTo>
                      <a:pt x="30525" y="9693"/>
                    </a:lnTo>
                    <a:lnTo>
                      <a:pt x="30431" y="10253"/>
                    </a:lnTo>
                    <a:lnTo>
                      <a:pt x="30326" y="10802"/>
                    </a:lnTo>
                    <a:lnTo>
                      <a:pt x="30209" y="11339"/>
                    </a:lnTo>
                    <a:lnTo>
                      <a:pt x="30081" y="11865"/>
                    </a:lnTo>
                    <a:lnTo>
                      <a:pt x="29941" y="12390"/>
                    </a:lnTo>
                    <a:lnTo>
                      <a:pt x="29801" y="12904"/>
                    </a:lnTo>
                    <a:lnTo>
                      <a:pt x="29649" y="13406"/>
                    </a:lnTo>
                    <a:lnTo>
                      <a:pt x="29485" y="13897"/>
                    </a:lnTo>
                    <a:lnTo>
                      <a:pt x="29322" y="14387"/>
                    </a:lnTo>
                    <a:lnTo>
                      <a:pt x="29147" y="14854"/>
                    </a:lnTo>
                    <a:lnTo>
                      <a:pt x="28960" y="15321"/>
                    </a:lnTo>
                    <a:lnTo>
                      <a:pt x="28761" y="15788"/>
                    </a:lnTo>
                    <a:lnTo>
                      <a:pt x="28563" y="16232"/>
                    </a:lnTo>
                    <a:lnTo>
                      <a:pt x="28353" y="16676"/>
                    </a:lnTo>
                    <a:lnTo>
                      <a:pt x="28143" y="17108"/>
                    </a:lnTo>
                    <a:lnTo>
                      <a:pt x="27921" y="17528"/>
                    </a:lnTo>
                    <a:lnTo>
                      <a:pt x="27699" y="17949"/>
                    </a:lnTo>
                    <a:lnTo>
                      <a:pt x="27454" y="18357"/>
                    </a:lnTo>
                    <a:lnTo>
                      <a:pt x="27220" y="18766"/>
                    </a:lnTo>
                    <a:lnTo>
                      <a:pt x="26963" y="19163"/>
                    </a:lnTo>
                    <a:lnTo>
                      <a:pt x="26718" y="19548"/>
                    </a:lnTo>
                    <a:lnTo>
                      <a:pt x="26449" y="19934"/>
                    </a:lnTo>
                    <a:lnTo>
                      <a:pt x="26181" y="20307"/>
                    </a:lnTo>
                    <a:lnTo>
                      <a:pt x="25912" y="20669"/>
                    </a:lnTo>
                    <a:lnTo>
                      <a:pt x="25632" y="21031"/>
                    </a:lnTo>
                    <a:lnTo>
                      <a:pt x="25352" y="21393"/>
                    </a:lnTo>
                    <a:lnTo>
                      <a:pt x="25071" y="21744"/>
                    </a:lnTo>
                    <a:lnTo>
                      <a:pt x="24768" y="22082"/>
                    </a:lnTo>
                    <a:lnTo>
                      <a:pt x="24476" y="22421"/>
                    </a:lnTo>
                    <a:lnTo>
                      <a:pt x="24172" y="22748"/>
                    </a:lnTo>
                    <a:lnTo>
                      <a:pt x="23869" y="23075"/>
                    </a:lnTo>
                    <a:lnTo>
                      <a:pt x="23238" y="23717"/>
                    </a:lnTo>
                    <a:lnTo>
                      <a:pt x="22596" y="24336"/>
                    </a:lnTo>
                    <a:lnTo>
                      <a:pt x="21942" y="24931"/>
                    </a:lnTo>
                    <a:lnTo>
                      <a:pt x="21276" y="25515"/>
                    </a:lnTo>
                    <a:lnTo>
                      <a:pt x="20599" y="26076"/>
                    </a:lnTo>
                    <a:lnTo>
                      <a:pt x="19910" y="26625"/>
                    </a:lnTo>
                    <a:lnTo>
                      <a:pt x="19210" y="27162"/>
                    </a:lnTo>
                    <a:lnTo>
                      <a:pt x="18497" y="27676"/>
                    </a:lnTo>
                    <a:lnTo>
                      <a:pt x="17785" y="28189"/>
                    </a:lnTo>
                    <a:lnTo>
                      <a:pt x="17073" y="28691"/>
                    </a:lnTo>
                    <a:lnTo>
                      <a:pt x="16349" y="29182"/>
                    </a:lnTo>
                    <a:lnTo>
                      <a:pt x="15636" y="29672"/>
                    </a:lnTo>
                    <a:lnTo>
                      <a:pt x="14188" y="30618"/>
                    </a:lnTo>
                    <a:lnTo>
                      <a:pt x="12752" y="31564"/>
                    </a:lnTo>
                    <a:lnTo>
                      <a:pt x="11351" y="32498"/>
                    </a:lnTo>
                    <a:lnTo>
                      <a:pt x="10650" y="32965"/>
                    </a:lnTo>
                    <a:lnTo>
                      <a:pt x="9973" y="33432"/>
                    </a:lnTo>
                    <a:lnTo>
                      <a:pt x="9296" y="33911"/>
                    </a:lnTo>
                    <a:lnTo>
                      <a:pt x="8630" y="34390"/>
                    </a:lnTo>
                    <a:lnTo>
                      <a:pt x="7988" y="34880"/>
                    </a:lnTo>
                    <a:lnTo>
                      <a:pt x="7357" y="35371"/>
                    </a:lnTo>
                    <a:lnTo>
                      <a:pt x="6738" y="35885"/>
                    </a:lnTo>
                    <a:lnTo>
                      <a:pt x="6143" y="36398"/>
                    </a:lnTo>
                    <a:lnTo>
                      <a:pt x="5559" y="36924"/>
                    </a:lnTo>
                    <a:lnTo>
                      <a:pt x="4999" y="37461"/>
                    </a:lnTo>
                    <a:lnTo>
                      <a:pt x="4461" y="38010"/>
                    </a:lnTo>
                    <a:lnTo>
                      <a:pt x="4204" y="38302"/>
                    </a:lnTo>
                    <a:lnTo>
                      <a:pt x="3948" y="38582"/>
                    </a:lnTo>
                    <a:lnTo>
                      <a:pt x="3702" y="38874"/>
                    </a:lnTo>
                    <a:lnTo>
                      <a:pt x="3457" y="39166"/>
                    </a:lnTo>
                    <a:lnTo>
                      <a:pt x="3224" y="39469"/>
                    </a:lnTo>
                    <a:lnTo>
                      <a:pt x="3002" y="39773"/>
                    </a:lnTo>
                    <a:lnTo>
                      <a:pt x="2780" y="40088"/>
                    </a:lnTo>
                    <a:lnTo>
                      <a:pt x="2570" y="40392"/>
                    </a:lnTo>
                    <a:lnTo>
                      <a:pt x="2360" y="40719"/>
                    </a:lnTo>
                    <a:lnTo>
                      <a:pt x="2161" y="41046"/>
                    </a:lnTo>
                    <a:lnTo>
                      <a:pt x="1974" y="41373"/>
                    </a:lnTo>
                    <a:lnTo>
                      <a:pt x="1787" y="41700"/>
                    </a:lnTo>
                    <a:lnTo>
                      <a:pt x="1612" y="42050"/>
                    </a:lnTo>
                    <a:lnTo>
                      <a:pt x="1437" y="42389"/>
                    </a:lnTo>
                    <a:lnTo>
                      <a:pt x="1285" y="42751"/>
                    </a:lnTo>
                    <a:lnTo>
                      <a:pt x="1133" y="43101"/>
                    </a:lnTo>
                    <a:lnTo>
                      <a:pt x="993" y="43475"/>
                    </a:lnTo>
                    <a:lnTo>
                      <a:pt x="853" y="43848"/>
                    </a:lnTo>
                    <a:lnTo>
                      <a:pt x="736" y="44222"/>
                    </a:lnTo>
                    <a:lnTo>
                      <a:pt x="620" y="44607"/>
                    </a:lnTo>
                    <a:lnTo>
                      <a:pt x="515" y="45004"/>
                    </a:lnTo>
                    <a:lnTo>
                      <a:pt x="409" y="45401"/>
                    </a:lnTo>
                    <a:lnTo>
                      <a:pt x="328" y="45810"/>
                    </a:lnTo>
                    <a:lnTo>
                      <a:pt x="246" y="46230"/>
                    </a:lnTo>
                    <a:lnTo>
                      <a:pt x="188" y="46651"/>
                    </a:lnTo>
                    <a:lnTo>
                      <a:pt x="129" y="47083"/>
                    </a:lnTo>
                    <a:lnTo>
                      <a:pt x="82" y="47515"/>
                    </a:lnTo>
                    <a:lnTo>
                      <a:pt x="47" y="47970"/>
                    </a:lnTo>
                    <a:lnTo>
                      <a:pt x="24" y="48426"/>
                    </a:lnTo>
                    <a:lnTo>
                      <a:pt x="12" y="48881"/>
                    </a:lnTo>
                    <a:lnTo>
                      <a:pt x="1" y="49231"/>
                    </a:lnTo>
                    <a:lnTo>
                      <a:pt x="12" y="49582"/>
                    </a:lnTo>
                    <a:lnTo>
                      <a:pt x="24" y="49920"/>
                    </a:lnTo>
                    <a:lnTo>
                      <a:pt x="36" y="50271"/>
                    </a:lnTo>
                    <a:lnTo>
                      <a:pt x="59" y="50621"/>
                    </a:lnTo>
                    <a:lnTo>
                      <a:pt x="94" y="50960"/>
                    </a:lnTo>
                    <a:lnTo>
                      <a:pt x="141" y="51310"/>
                    </a:lnTo>
                    <a:lnTo>
                      <a:pt x="188" y="51660"/>
                    </a:lnTo>
                    <a:lnTo>
                      <a:pt x="304" y="52349"/>
                    </a:lnTo>
                    <a:lnTo>
                      <a:pt x="444" y="53050"/>
                    </a:lnTo>
                    <a:lnTo>
                      <a:pt x="620" y="53739"/>
                    </a:lnTo>
                    <a:lnTo>
                      <a:pt x="818" y="54439"/>
                    </a:lnTo>
                    <a:lnTo>
                      <a:pt x="1040" y="55128"/>
                    </a:lnTo>
                    <a:lnTo>
                      <a:pt x="1297" y="55829"/>
                    </a:lnTo>
                    <a:lnTo>
                      <a:pt x="1589" y="56518"/>
                    </a:lnTo>
                    <a:lnTo>
                      <a:pt x="1904" y="57207"/>
                    </a:lnTo>
                    <a:lnTo>
                      <a:pt x="2243" y="57896"/>
                    </a:lnTo>
                    <a:lnTo>
                      <a:pt x="2605" y="58573"/>
                    </a:lnTo>
                    <a:lnTo>
                      <a:pt x="3002" y="59250"/>
                    </a:lnTo>
                    <a:lnTo>
                      <a:pt x="3422" y="59928"/>
                    </a:lnTo>
                    <a:lnTo>
                      <a:pt x="3878" y="60593"/>
                    </a:lnTo>
                    <a:lnTo>
                      <a:pt x="4356" y="61259"/>
                    </a:lnTo>
                    <a:lnTo>
                      <a:pt x="4858" y="61924"/>
                    </a:lnTo>
                    <a:lnTo>
                      <a:pt x="5396" y="62578"/>
                    </a:lnTo>
                    <a:lnTo>
                      <a:pt x="5956" y="63220"/>
                    </a:lnTo>
                    <a:lnTo>
                      <a:pt x="6540" y="63863"/>
                    </a:lnTo>
                    <a:lnTo>
                      <a:pt x="7159" y="64505"/>
                    </a:lnTo>
                    <a:lnTo>
                      <a:pt x="7801" y="65136"/>
                    </a:lnTo>
                    <a:lnTo>
                      <a:pt x="8467" y="65754"/>
                    </a:lnTo>
                    <a:lnTo>
                      <a:pt x="9167" y="66362"/>
                    </a:lnTo>
                    <a:lnTo>
                      <a:pt x="9891" y="66969"/>
                    </a:lnTo>
                    <a:lnTo>
                      <a:pt x="10639" y="67564"/>
                    </a:lnTo>
                    <a:lnTo>
                      <a:pt x="11421" y="68148"/>
                    </a:lnTo>
                    <a:lnTo>
                      <a:pt x="12227" y="68720"/>
                    </a:lnTo>
                    <a:lnTo>
                      <a:pt x="13056" y="69281"/>
                    </a:lnTo>
                    <a:lnTo>
                      <a:pt x="13908" y="69841"/>
                    </a:lnTo>
                    <a:lnTo>
                      <a:pt x="14667" y="70297"/>
                    </a:lnTo>
                    <a:lnTo>
                      <a:pt x="15438" y="70764"/>
                    </a:lnTo>
                    <a:lnTo>
                      <a:pt x="16232" y="71208"/>
                    </a:lnTo>
                    <a:lnTo>
                      <a:pt x="17049" y="71651"/>
                    </a:lnTo>
                    <a:lnTo>
                      <a:pt x="17878" y="72072"/>
                    </a:lnTo>
                    <a:lnTo>
                      <a:pt x="18731" y="72504"/>
                    </a:lnTo>
                    <a:lnTo>
                      <a:pt x="19607" y="72912"/>
                    </a:lnTo>
                    <a:lnTo>
                      <a:pt x="20494" y="73309"/>
                    </a:lnTo>
                    <a:lnTo>
                      <a:pt x="21405" y="73695"/>
                    </a:lnTo>
                    <a:lnTo>
                      <a:pt x="22327" y="74080"/>
                    </a:lnTo>
                    <a:lnTo>
                      <a:pt x="23285" y="74454"/>
                    </a:lnTo>
                    <a:lnTo>
                      <a:pt x="24242" y="74804"/>
                    </a:lnTo>
                    <a:lnTo>
                      <a:pt x="25235" y="75154"/>
                    </a:lnTo>
                    <a:lnTo>
                      <a:pt x="26239" y="75493"/>
                    </a:lnTo>
                    <a:lnTo>
                      <a:pt x="27267" y="75808"/>
                    </a:lnTo>
                    <a:lnTo>
                      <a:pt x="28306" y="76124"/>
                    </a:lnTo>
                    <a:lnTo>
                      <a:pt x="29369" y="76427"/>
                    </a:lnTo>
                    <a:lnTo>
                      <a:pt x="30443" y="76707"/>
                    </a:lnTo>
                    <a:lnTo>
                      <a:pt x="31541" y="76976"/>
                    </a:lnTo>
                    <a:lnTo>
                      <a:pt x="32662" y="77245"/>
                    </a:lnTo>
                    <a:lnTo>
                      <a:pt x="33794" y="77490"/>
                    </a:lnTo>
                    <a:lnTo>
                      <a:pt x="34950" y="77723"/>
                    </a:lnTo>
                    <a:lnTo>
                      <a:pt x="36130" y="77934"/>
                    </a:lnTo>
                    <a:lnTo>
                      <a:pt x="37321" y="78144"/>
                    </a:lnTo>
                    <a:lnTo>
                      <a:pt x="38523" y="78331"/>
                    </a:lnTo>
                    <a:lnTo>
                      <a:pt x="39761" y="78506"/>
                    </a:lnTo>
                    <a:lnTo>
                      <a:pt x="40999" y="78669"/>
                    </a:lnTo>
                    <a:lnTo>
                      <a:pt x="42272" y="78809"/>
                    </a:lnTo>
                    <a:lnTo>
                      <a:pt x="43545" y="78938"/>
                    </a:lnTo>
                    <a:lnTo>
                      <a:pt x="44852" y="79055"/>
                    </a:lnTo>
                    <a:lnTo>
                      <a:pt x="46172" y="79148"/>
                    </a:lnTo>
                    <a:lnTo>
                      <a:pt x="47503" y="79230"/>
                    </a:lnTo>
                    <a:lnTo>
                      <a:pt x="48869" y="79288"/>
                    </a:lnTo>
                    <a:lnTo>
                      <a:pt x="50236" y="79335"/>
                    </a:lnTo>
                    <a:lnTo>
                      <a:pt x="51625" y="79370"/>
                    </a:lnTo>
                    <a:lnTo>
                      <a:pt x="53038" y="79382"/>
                    </a:lnTo>
                    <a:lnTo>
                      <a:pt x="54463" y="79370"/>
                    </a:lnTo>
                    <a:lnTo>
                      <a:pt x="55911" y="79346"/>
                    </a:lnTo>
                    <a:lnTo>
                      <a:pt x="57370" y="79300"/>
                    </a:lnTo>
                    <a:lnTo>
                      <a:pt x="58853" y="79241"/>
                    </a:lnTo>
                    <a:lnTo>
                      <a:pt x="60360" y="79160"/>
                    </a:lnTo>
                    <a:lnTo>
                      <a:pt x="61866" y="79066"/>
                    </a:lnTo>
                    <a:lnTo>
                      <a:pt x="63407" y="78949"/>
                    </a:lnTo>
                    <a:lnTo>
                      <a:pt x="64960" y="78809"/>
                    </a:lnTo>
                    <a:lnTo>
                      <a:pt x="66525" y="78646"/>
                    </a:lnTo>
                    <a:lnTo>
                      <a:pt x="68113" y="78471"/>
                    </a:lnTo>
                    <a:lnTo>
                      <a:pt x="69713" y="78272"/>
                    </a:lnTo>
                    <a:lnTo>
                      <a:pt x="71336" y="78062"/>
                    </a:lnTo>
                    <a:lnTo>
                      <a:pt x="72983" y="77817"/>
                    </a:lnTo>
                    <a:lnTo>
                      <a:pt x="74629" y="77560"/>
                    </a:lnTo>
                    <a:lnTo>
                      <a:pt x="76310" y="77268"/>
                    </a:lnTo>
                    <a:lnTo>
                      <a:pt x="78004" y="76964"/>
                    </a:lnTo>
                    <a:lnTo>
                      <a:pt x="79709" y="76637"/>
                    </a:lnTo>
                    <a:lnTo>
                      <a:pt x="81437" y="76287"/>
                    </a:lnTo>
                    <a:lnTo>
                      <a:pt x="83177" y="75925"/>
                    </a:lnTo>
                    <a:lnTo>
                      <a:pt x="84928" y="75528"/>
                    </a:lnTo>
                    <a:lnTo>
                      <a:pt x="86703" y="75108"/>
                    </a:lnTo>
                    <a:lnTo>
                      <a:pt x="88501" y="74664"/>
                    </a:lnTo>
                    <a:lnTo>
                      <a:pt x="90311" y="74209"/>
                    </a:lnTo>
                    <a:lnTo>
                      <a:pt x="92145" y="73718"/>
                    </a:lnTo>
                    <a:lnTo>
                      <a:pt x="93978" y="73204"/>
                    </a:lnTo>
                    <a:lnTo>
                      <a:pt x="95846" y="72667"/>
                    </a:lnTo>
                    <a:lnTo>
                      <a:pt x="97726" y="72107"/>
                    </a:lnTo>
                    <a:lnTo>
                      <a:pt x="99618" y="71523"/>
                    </a:lnTo>
                    <a:lnTo>
                      <a:pt x="101802" y="70811"/>
                    </a:lnTo>
                    <a:lnTo>
                      <a:pt x="102853" y="70449"/>
                    </a:lnTo>
                    <a:lnTo>
                      <a:pt x="103880" y="70098"/>
                    </a:lnTo>
                    <a:lnTo>
                      <a:pt x="105351" y="69573"/>
                    </a:lnTo>
                    <a:lnTo>
                      <a:pt x="106764" y="69036"/>
                    </a:lnTo>
                    <a:lnTo>
                      <a:pt x="108119" y="68510"/>
                    </a:lnTo>
                    <a:lnTo>
                      <a:pt x="109438" y="67973"/>
                    </a:lnTo>
                    <a:lnTo>
                      <a:pt x="110700" y="67424"/>
                    </a:lnTo>
                    <a:lnTo>
                      <a:pt x="111914" y="66887"/>
                    </a:lnTo>
                    <a:lnTo>
                      <a:pt x="113082" y="66338"/>
                    </a:lnTo>
                    <a:lnTo>
                      <a:pt x="114191" y="65789"/>
                    </a:lnTo>
                    <a:lnTo>
                      <a:pt x="115265" y="65241"/>
                    </a:lnTo>
                    <a:lnTo>
                      <a:pt x="116293" y="64680"/>
                    </a:lnTo>
                    <a:lnTo>
                      <a:pt x="117274" y="64131"/>
                    </a:lnTo>
                    <a:lnTo>
                      <a:pt x="118208" y="63571"/>
                    </a:lnTo>
                    <a:lnTo>
                      <a:pt x="119095" y="62999"/>
                    </a:lnTo>
                    <a:lnTo>
                      <a:pt x="119948" y="62438"/>
                    </a:lnTo>
                    <a:lnTo>
                      <a:pt x="120753" y="61866"/>
                    </a:lnTo>
                    <a:lnTo>
                      <a:pt x="121513" y="61294"/>
                    </a:lnTo>
                    <a:lnTo>
                      <a:pt x="121536" y="61282"/>
                    </a:lnTo>
                    <a:lnTo>
                      <a:pt x="122096" y="60838"/>
                    </a:lnTo>
                    <a:lnTo>
                      <a:pt x="122634" y="60383"/>
                    </a:lnTo>
                    <a:lnTo>
                      <a:pt x="123147" y="59939"/>
                    </a:lnTo>
                    <a:lnTo>
                      <a:pt x="123638" y="59496"/>
                    </a:lnTo>
                    <a:lnTo>
                      <a:pt x="124105" y="59040"/>
                    </a:lnTo>
                    <a:lnTo>
                      <a:pt x="124537" y="58585"/>
                    </a:lnTo>
                    <a:lnTo>
                      <a:pt x="124957" y="58141"/>
                    </a:lnTo>
                    <a:lnTo>
                      <a:pt x="125354" y="57686"/>
                    </a:lnTo>
                    <a:lnTo>
                      <a:pt x="125728" y="57230"/>
                    </a:lnTo>
                    <a:lnTo>
                      <a:pt x="126090" y="56763"/>
                    </a:lnTo>
                    <a:lnTo>
                      <a:pt x="126417" y="56308"/>
                    </a:lnTo>
                    <a:lnTo>
                      <a:pt x="126720" y="55852"/>
                    </a:lnTo>
                    <a:lnTo>
                      <a:pt x="127012" y="55385"/>
                    </a:lnTo>
                    <a:lnTo>
                      <a:pt x="127281" y="54930"/>
                    </a:lnTo>
                    <a:lnTo>
                      <a:pt x="127526" y="54463"/>
                    </a:lnTo>
                    <a:lnTo>
                      <a:pt x="127760" y="53996"/>
                    </a:lnTo>
                    <a:lnTo>
                      <a:pt x="127958" y="53529"/>
                    </a:lnTo>
                    <a:lnTo>
                      <a:pt x="128145" y="53061"/>
                    </a:lnTo>
                    <a:lnTo>
                      <a:pt x="128320" y="52594"/>
                    </a:lnTo>
                    <a:lnTo>
                      <a:pt x="128472" y="52127"/>
                    </a:lnTo>
                    <a:lnTo>
                      <a:pt x="128600" y="51649"/>
                    </a:lnTo>
                    <a:lnTo>
                      <a:pt x="128717" y="51181"/>
                    </a:lnTo>
                    <a:lnTo>
                      <a:pt x="128811" y="50714"/>
                    </a:lnTo>
                    <a:lnTo>
                      <a:pt x="128881" y="50236"/>
                    </a:lnTo>
                    <a:lnTo>
                      <a:pt x="128939" y="49757"/>
                    </a:lnTo>
                    <a:lnTo>
                      <a:pt x="128986" y="49290"/>
                    </a:lnTo>
                    <a:lnTo>
                      <a:pt x="129009" y="48811"/>
                    </a:lnTo>
                    <a:lnTo>
                      <a:pt x="129021" y="48332"/>
                    </a:lnTo>
                    <a:lnTo>
                      <a:pt x="129021" y="47853"/>
                    </a:lnTo>
                    <a:lnTo>
                      <a:pt x="128998" y="47375"/>
                    </a:lnTo>
                    <a:lnTo>
                      <a:pt x="128962" y="46896"/>
                    </a:lnTo>
                    <a:lnTo>
                      <a:pt x="128904" y="46406"/>
                    </a:lnTo>
                    <a:lnTo>
                      <a:pt x="128834" y="45927"/>
                    </a:lnTo>
                    <a:lnTo>
                      <a:pt x="128752" y="45448"/>
                    </a:lnTo>
                    <a:lnTo>
                      <a:pt x="128659" y="44958"/>
                    </a:lnTo>
                    <a:lnTo>
                      <a:pt x="128554" y="44479"/>
                    </a:lnTo>
                    <a:lnTo>
                      <a:pt x="128425" y="43988"/>
                    </a:lnTo>
                    <a:lnTo>
                      <a:pt x="128285" y="43510"/>
                    </a:lnTo>
                    <a:lnTo>
                      <a:pt x="128133" y="43019"/>
                    </a:lnTo>
                    <a:lnTo>
                      <a:pt x="127982" y="42540"/>
                    </a:lnTo>
                    <a:lnTo>
                      <a:pt x="127806" y="42050"/>
                    </a:lnTo>
                    <a:lnTo>
                      <a:pt x="127620" y="41560"/>
                    </a:lnTo>
                    <a:lnTo>
                      <a:pt x="127421" y="41069"/>
                    </a:lnTo>
                    <a:lnTo>
                      <a:pt x="127211" y="40579"/>
                    </a:lnTo>
                    <a:lnTo>
                      <a:pt x="126989" y="40088"/>
                    </a:lnTo>
                    <a:lnTo>
                      <a:pt x="126756" y="39598"/>
                    </a:lnTo>
                    <a:lnTo>
                      <a:pt x="126510" y="39107"/>
                    </a:lnTo>
                    <a:lnTo>
                      <a:pt x="126253" y="38617"/>
                    </a:lnTo>
                    <a:lnTo>
                      <a:pt x="125997" y="38127"/>
                    </a:lnTo>
                    <a:lnTo>
                      <a:pt x="125728" y="37636"/>
                    </a:lnTo>
                    <a:lnTo>
                      <a:pt x="125448" y="37146"/>
                    </a:lnTo>
                    <a:lnTo>
                      <a:pt x="125156" y="36655"/>
                    </a:lnTo>
                    <a:lnTo>
                      <a:pt x="124549" y="35663"/>
                    </a:lnTo>
                    <a:lnTo>
                      <a:pt x="123906" y="34682"/>
                    </a:lnTo>
                    <a:lnTo>
                      <a:pt x="123241" y="33689"/>
                    </a:lnTo>
                    <a:lnTo>
                      <a:pt x="122552" y="32697"/>
                    </a:lnTo>
                    <a:lnTo>
                      <a:pt x="121828" y="31716"/>
                    </a:lnTo>
                    <a:lnTo>
                      <a:pt x="121092" y="30723"/>
                    </a:lnTo>
                    <a:lnTo>
                      <a:pt x="120321" y="29731"/>
                    </a:lnTo>
                    <a:lnTo>
                      <a:pt x="119551" y="28738"/>
                    </a:lnTo>
                    <a:lnTo>
                      <a:pt x="118757" y="27757"/>
                    </a:lnTo>
                    <a:lnTo>
                      <a:pt x="117951" y="26765"/>
                    </a:lnTo>
                    <a:lnTo>
                      <a:pt x="116316" y="24791"/>
                    </a:lnTo>
                    <a:lnTo>
                      <a:pt x="114670" y="22818"/>
                    </a:lnTo>
                    <a:lnTo>
                      <a:pt x="113023" y="20844"/>
                    </a:lnTo>
                    <a:lnTo>
                      <a:pt x="111388" y="18883"/>
                    </a:lnTo>
                    <a:lnTo>
                      <a:pt x="110594" y="17914"/>
                    </a:lnTo>
                    <a:lnTo>
                      <a:pt x="109800" y="16933"/>
                    </a:lnTo>
                    <a:lnTo>
                      <a:pt x="109030" y="15963"/>
                    </a:lnTo>
                    <a:lnTo>
                      <a:pt x="108271" y="14994"/>
                    </a:lnTo>
                    <a:lnTo>
                      <a:pt x="107547" y="14025"/>
                    </a:lnTo>
                    <a:lnTo>
                      <a:pt x="106834" y="13056"/>
                    </a:lnTo>
                    <a:lnTo>
                      <a:pt x="106145" y="12098"/>
                    </a:lnTo>
                    <a:lnTo>
                      <a:pt x="105492" y="11141"/>
                    </a:lnTo>
                    <a:lnTo>
                      <a:pt x="104861" y="10195"/>
                    </a:lnTo>
                    <a:lnTo>
                      <a:pt x="104265" y="9237"/>
                    </a:lnTo>
                    <a:lnTo>
                      <a:pt x="103985" y="8770"/>
                    </a:lnTo>
                    <a:lnTo>
                      <a:pt x="103705" y="8292"/>
                    </a:lnTo>
                    <a:lnTo>
                      <a:pt x="103448" y="7825"/>
                    </a:lnTo>
                    <a:lnTo>
                      <a:pt x="103191" y="7357"/>
                    </a:lnTo>
                    <a:lnTo>
                      <a:pt x="102946" y="6879"/>
                    </a:lnTo>
                    <a:lnTo>
                      <a:pt x="102701" y="6412"/>
                    </a:lnTo>
                    <a:lnTo>
                      <a:pt x="102479" y="5945"/>
                    </a:lnTo>
                    <a:lnTo>
                      <a:pt x="102269" y="5489"/>
                    </a:lnTo>
                    <a:lnTo>
                      <a:pt x="102070" y="5022"/>
                    </a:lnTo>
                    <a:lnTo>
                      <a:pt x="101872" y="4555"/>
                    </a:lnTo>
                    <a:lnTo>
                      <a:pt x="101696" y="4100"/>
                    </a:lnTo>
                    <a:lnTo>
                      <a:pt x="101533" y="3633"/>
                    </a:lnTo>
                    <a:lnTo>
                      <a:pt x="101370" y="3177"/>
                    </a:lnTo>
                    <a:lnTo>
                      <a:pt x="101229" y="2710"/>
                    </a:lnTo>
                    <a:lnTo>
                      <a:pt x="101101" y="2255"/>
                    </a:lnTo>
                    <a:lnTo>
                      <a:pt x="100996" y="1799"/>
                    </a:lnTo>
                    <a:lnTo>
                      <a:pt x="100891" y="1344"/>
                    </a:lnTo>
                    <a:lnTo>
                      <a:pt x="100797" y="900"/>
                    </a:lnTo>
                    <a:lnTo>
                      <a:pt x="100727" y="445"/>
                    </a:lnTo>
                    <a:lnTo>
                      <a:pt x="100669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622;p45">
                <a:extLst>
                  <a:ext uri="{FF2B5EF4-FFF2-40B4-BE49-F238E27FC236}">
                    <a16:creationId xmlns:a16="http://schemas.microsoft.com/office/drawing/2014/main" id="{C65829E3-AE98-86C6-B702-EA67D8144F28}"/>
                  </a:ext>
                </a:extLst>
              </p:cNvPr>
              <p:cNvSpPr/>
              <p:nvPr/>
            </p:nvSpPr>
            <p:spPr>
              <a:xfrm>
                <a:off x="874800" y="1328075"/>
                <a:ext cx="3225525" cy="1984550"/>
              </a:xfrm>
              <a:custGeom>
                <a:avLst/>
                <a:gdLst/>
                <a:ahLst/>
                <a:cxnLst/>
                <a:rect l="l" t="t" r="r" b="b"/>
                <a:pathLst>
                  <a:path w="129021" h="79382" fill="none" extrusionOk="0">
                    <a:moveTo>
                      <a:pt x="121536" y="61282"/>
                    </a:moveTo>
                    <a:lnTo>
                      <a:pt x="121536" y="61282"/>
                    </a:lnTo>
                    <a:lnTo>
                      <a:pt x="121513" y="61294"/>
                    </a:lnTo>
                    <a:lnTo>
                      <a:pt x="121513" y="61294"/>
                    </a:lnTo>
                    <a:lnTo>
                      <a:pt x="120753" y="61866"/>
                    </a:lnTo>
                    <a:lnTo>
                      <a:pt x="119948" y="62438"/>
                    </a:lnTo>
                    <a:lnTo>
                      <a:pt x="119095" y="62999"/>
                    </a:lnTo>
                    <a:lnTo>
                      <a:pt x="118208" y="63571"/>
                    </a:lnTo>
                    <a:lnTo>
                      <a:pt x="117274" y="64131"/>
                    </a:lnTo>
                    <a:lnTo>
                      <a:pt x="116293" y="64680"/>
                    </a:lnTo>
                    <a:lnTo>
                      <a:pt x="115265" y="65241"/>
                    </a:lnTo>
                    <a:lnTo>
                      <a:pt x="114191" y="65789"/>
                    </a:lnTo>
                    <a:lnTo>
                      <a:pt x="113082" y="66338"/>
                    </a:lnTo>
                    <a:lnTo>
                      <a:pt x="111914" y="66887"/>
                    </a:lnTo>
                    <a:lnTo>
                      <a:pt x="110700" y="67424"/>
                    </a:lnTo>
                    <a:lnTo>
                      <a:pt x="109438" y="67973"/>
                    </a:lnTo>
                    <a:lnTo>
                      <a:pt x="108119" y="68510"/>
                    </a:lnTo>
                    <a:lnTo>
                      <a:pt x="106764" y="69036"/>
                    </a:lnTo>
                    <a:lnTo>
                      <a:pt x="105351" y="69573"/>
                    </a:lnTo>
                    <a:lnTo>
                      <a:pt x="103880" y="70098"/>
                    </a:lnTo>
                    <a:lnTo>
                      <a:pt x="103880" y="70098"/>
                    </a:lnTo>
                    <a:lnTo>
                      <a:pt x="102853" y="70449"/>
                    </a:lnTo>
                    <a:lnTo>
                      <a:pt x="101802" y="70811"/>
                    </a:lnTo>
                    <a:lnTo>
                      <a:pt x="99618" y="71523"/>
                    </a:lnTo>
                    <a:lnTo>
                      <a:pt x="99618" y="71523"/>
                    </a:lnTo>
                    <a:lnTo>
                      <a:pt x="97726" y="72107"/>
                    </a:lnTo>
                    <a:lnTo>
                      <a:pt x="95846" y="72667"/>
                    </a:lnTo>
                    <a:lnTo>
                      <a:pt x="93978" y="73204"/>
                    </a:lnTo>
                    <a:lnTo>
                      <a:pt x="92145" y="73718"/>
                    </a:lnTo>
                    <a:lnTo>
                      <a:pt x="90311" y="74209"/>
                    </a:lnTo>
                    <a:lnTo>
                      <a:pt x="88501" y="74664"/>
                    </a:lnTo>
                    <a:lnTo>
                      <a:pt x="86703" y="75108"/>
                    </a:lnTo>
                    <a:lnTo>
                      <a:pt x="84928" y="75528"/>
                    </a:lnTo>
                    <a:lnTo>
                      <a:pt x="83177" y="75925"/>
                    </a:lnTo>
                    <a:lnTo>
                      <a:pt x="81437" y="76287"/>
                    </a:lnTo>
                    <a:lnTo>
                      <a:pt x="79709" y="76637"/>
                    </a:lnTo>
                    <a:lnTo>
                      <a:pt x="78004" y="76964"/>
                    </a:lnTo>
                    <a:lnTo>
                      <a:pt x="76310" y="77268"/>
                    </a:lnTo>
                    <a:lnTo>
                      <a:pt x="74629" y="77560"/>
                    </a:lnTo>
                    <a:lnTo>
                      <a:pt x="72983" y="77817"/>
                    </a:lnTo>
                    <a:lnTo>
                      <a:pt x="71336" y="78062"/>
                    </a:lnTo>
                    <a:lnTo>
                      <a:pt x="69713" y="78272"/>
                    </a:lnTo>
                    <a:lnTo>
                      <a:pt x="68113" y="78471"/>
                    </a:lnTo>
                    <a:lnTo>
                      <a:pt x="66525" y="78646"/>
                    </a:lnTo>
                    <a:lnTo>
                      <a:pt x="64960" y="78809"/>
                    </a:lnTo>
                    <a:lnTo>
                      <a:pt x="63407" y="78949"/>
                    </a:lnTo>
                    <a:lnTo>
                      <a:pt x="61866" y="79066"/>
                    </a:lnTo>
                    <a:lnTo>
                      <a:pt x="60360" y="79160"/>
                    </a:lnTo>
                    <a:lnTo>
                      <a:pt x="58853" y="79241"/>
                    </a:lnTo>
                    <a:lnTo>
                      <a:pt x="57370" y="79300"/>
                    </a:lnTo>
                    <a:lnTo>
                      <a:pt x="55911" y="79346"/>
                    </a:lnTo>
                    <a:lnTo>
                      <a:pt x="54463" y="79370"/>
                    </a:lnTo>
                    <a:lnTo>
                      <a:pt x="53038" y="79382"/>
                    </a:lnTo>
                    <a:lnTo>
                      <a:pt x="51625" y="79370"/>
                    </a:lnTo>
                    <a:lnTo>
                      <a:pt x="50236" y="79335"/>
                    </a:lnTo>
                    <a:lnTo>
                      <a:pt x="48869" y="79288"/>
                    </a:lnTo>
                    <a:lnTo>
                      <a:pt x="47503" y="79230"/>
                    </a:lnTo>
                    <a:lnTo>
                      <a:pt x="46172" y="79148"/>
                    </a:lnTo>
                    <a:lnTo>
                      <a:pt x="44852" y="79055"/>
                    </a:lnTo>
                    <a:lnTo>
                      <a:pt x="43545" y="78938"/>
                    </a:lnTo>
                    <a:lnTo>
                      <a:pt x="42272" y="78809"/>
                    </a:lnTo>
                    <a:lnTo>
                      <a:pt x="40999" y="78669"/>
                    </a:lnTo>
                    <a:lnTo>
                      <a:pt x="39761" y="78506"/>
                    </a:lnTo>
                    <a:lnTo>
                      <a:pt x="38523" y="78331"/>
                    </a:lnTo>
                    <a:lnTo>
                      <a:pt x="37321" y="78144"/>
                    </a:lnTo>
                    <a:lnTo>
                      <a:pt x="36130" y="77934"/>
                    </a:lnTo>
                    <a:lnTo>
                      <a:pt x="34950" y="77723"/>
                    </a:lnTo>
                    <a:lnTo>
                      <a:pt x="33794" y="77490"/>
                    </a:lnTo>
                    <a:lnTo>
                      <a:pt x="32662" y="77245"/>
                    </a:lnTo>
                    <a:lnTo>
                      <a:pt x="31541" y="76976"/>
                    </a:lnTo>
                    <a:lnTo>
                      <a:pt x="30443" y="76707"/>
                    </a:lnTo>
                    <a:lnTo>
                      <a:pt x="29369" y="76427"/>
                    </a:lnTo>
                    <a:lnTo>
                      <a:pt x="28306" y="76124"/>
                    </a:lnTo>
                    <a:lnTo>
                      <a:pt x="27267" y="75808"/>
                    </a:lnTo>
                    <a:lnTo>
                      <a:pt x="26239" y="75493"/>
                    </a:lnTo>
                    <a:lnTo>
                      <a:pt x="25235" y="75154"/>
                    </a:lnTo>
                    <a:lnTo>
                      <a:pt x="24242" y="74804"/>
                    </a:lnTo>
                    <a:lnTo>
                      <a:pt x="23285" y="74454"/>
                    </a:lnTo>
                    <a:lnTo>
                      <a:pt x="22327" y="74080"/>
                    </a:lnTo>
                    <a:lnTo>
                      <a:pt x="21405" y="73695"/>
                    </a:lnTo>
                    <a:lnTo>
                      <a:pt x="20494" y="73309"/>
                    </a:lnTo>
                    <a:lnTo>
                      <a:pt x="19607" y="72912"/>
                    </a:lnTo>
                    <a:lnTo>
                      <a:pt x="18731" y="72504"/>
                    </a:lnTo>
                    <a:lnTo>
                      <a:pt x="17878" y="72072"/>
                    </a:lnTo>
                    <a:lnTo>
                      <a:pt x="17049" y="71651"/>
                    </a:lnTo>
                    <a:lnTo>
                      <a:pt x="16232" y="71208"/>
                    </a:lnTo>
                    <a:lnTo>
                      <a:pt x="15438" y="70764"/>
                    </a:lnTo>
                    <a:lnTo>
                      <a:pt x="14667" y="70297"/>
                    </a:lnTo>
                    <a:lnTo>
                      <a:pt x="13908" y="69841"/>
                    </a:lnTo>
                    <a:lnTo>
                      <a:pt x="13908" y="69841"/>
                    </a:lnTo>
                    <a:lnTo>
                      <a:pt x="13056" y="69281"/>
                    </a:lnTo>
                    <a:lnTo>
                      <a:pt x="12227" y="68720"/>
                    </a:lnTo>
                    <a:lnTo>
                      <a:pt x="11421" y="68148"/>
                    </a:lnTo>
                    <a:lnTo>
                      <a:pt x="10639" y="67564"/>
                    </a:lnTo>
                    <a:lnTo>
                      <a:pt x="9891" y="66969"/>
                    </a:lnTo>
                    <a:lnTo>
                      <a:pt x="9167" y="66362"/>
                    </a:lnTo>
                    <a:lnTo>
                      <a:pt x="8467" y="65754"/>
                    </a:lnTo>
                    <a:lnTo>
                      <a:pt x="7801" y="65136"/>
                    </a:lnTo>
                    <a:lnTo>
                      <a:pt x="7159" y="64505"/>
                    </a:lnTo>
                    <a:lnTo>
                      <a:pt x="6540" y="63863"/>
                    </a:lnTo>
                    <a:lnTo>
                      <a:pt x="5956" y="63220"/>
                    </a:lnTo>
                    <a:lnTo>
                      <a:pt x="5396" y="62578"/>
                    </a:lnTo>
                    <a:lnTo>
                      <a:pt x="4858" y="61924"/>
                    </a:lnTo>
                    <a:lnTo>
                      <a:pt x="4356" y="61259"/>
                    </a:lnTo>
                    <a:lnTo>
                      <a:pt x="3878" y="60593"/>
                    </a:lnTo>
                    <a:lnTo>
                      <a:pt x="3422" y="59928"/>
                    </a:lnTo>
                    <a:lnTo>
                      <a:pt x="3002" y="59250"/>
                    </a:lnTo>
                    <a:lnTo>
                      <a:pt x="2605" y="58573"/>
                    </a:lnTo>
                    <a:lnTo>
                      <a:pt x="2243" y="57896"/>
                    </a:lnTo>
                    <a:lnTo>
                      <a:pt x="1904" y="57207"/>
                    </a:lnTo>
                    <a:lnTo>
                      <a:pt x="1589" y="56518"/>
                    </a:lnTo>
                    <a:lnTo>
                      <a:pt x="1297" y="55829"/>
                    </a:lnTo>
                    <a:lnTo>
                      <a:pt x="1040" y="55128"/>
                    </a:lnTo>
                    <a:lnTo>
                      <a:pt x="818" y="54439"/>
                    </a:lnTo>
                    <a:lnTo>
                      <a:pt x="620" y="53739"/>
                    </a:lnTo>
                    <a:lnTo>
                      <a:pt x="444" y="53050"/>
                    </a:lnTo>
                    <a:lnTo>
                      <a:pt x="304" y="52349"/>
                    </a:lnTo>
                    <a:lnTo>
                      <a:pt x="188" y="51660"/>
                    </a:lnTo>
                    <a:lnTo>
                      <a:pt x="141" y="51310"/>
                    </a:lnTo>
                    <a:lnTo>
                      <a:pt x="94" y="50960"/>
                    </a:lnTo>
                    <a:lnTo>
                      <a:pt x="59" y="50621"/>
                    </a:lnTo>
                    <a:lnTo>
                      <a:pt x="36" y="50271"/>
                    </a:lnTo>
                    <a:lnTo>
                      <a:pt x="24" y="49920"/>
                    </a:lnTo>
                    <a:lnTo>
                      <a:pt x="12" y="49582"/>
                    </a:lnTo>
                    <a:lnTo>
                      <a:pt x="1" y="49231"/>
                    </a:lnTo>
                    <a:lnTo>
                      <a:pt x="12" y="48881"/>
                    </a:lnTo>
                    <a:lnTo>
                      <a:pt x="12" y="48881"/>
                    </a:lnTo>
                    <a:lnTo>
                      <a:pt x="24" y="48426"/>
                    </a:lnTo>
                    <a:lnTo>
                      <a:pt x="47" y="47970"/>
                    </a:lnTo>
                    <a:lnTo>
                      <a:pt x="82" y="47515"/>
                    </a:lnTo>
                    <a:lnTo>
                      <a:pt x="129" y="47083"/>
                    </a:lnTo>
                    <a:lnTo>
                      <a:pt x="188" y="46651"/>
                    </a:lnTo>
                    <a:lnTo>
                      <a:pt x="246" y="46230"/>
                    </a:lnTo>
                    <a:lnTo>
                      <a:pt x="328" y="45810"/>
                    </a:lnTo>
                    <a:lnTo>
                      <a:pt x="409" y="45401"/>
                    </a:lnTo>
                    <a:lnTo>
                      <a:pt x="515" y="45004"/>
                    </a:lnTo>
                    <a:lnTo>
                      <a:pt x="620" y="44607"/>
                    </a:lnTo>
                    <a:lnTo>
                      <a:pt x="736" y="44222"/>
                    </a:lnTo>
                    <a:lnTo>
                      <a:pt x="853" y="43848"/>
                    </a:lnTo>
                    <a:lnTo>
                      <a:pt x="993" y="43475"/>
                    </a:lnTo>
                    <a:lnTo>
                      <a:pt x="1133" y="43101"/>
                    </a:lnTo>
                    <a:lnTo>
                      <a:pt x="1285" y="42751"/>
                    </a:lnTo>
                    <a:lnTo>
                      <a:pt x="1437" y="42389"/>
                    </a:lnTo>
                    <a:lnTo>
                      <a:pt x="1612" y="42050"/>
                    </a:lnTo>
                    <a:lnTo>
                      <a:pt x="1787" y="41700"/>
                    </a:lnTo>
                    <a:lnTo>
                      <a:pt x="1974" y="41373"/>
                    </a:lnTo>
                    <a:lnTo>
                      <a:pt x="2161" y="41046"/>
                    </a:lnTo>
                    <a:lnTo>
                      <a:pt x="2360" y="40719"/>
                    </a:lnTo>
                    <a:lnTo>
                      <a:pt x="2570" y="40392"/>
                    </a:lnTo>
                    <a:lnTo>
                      <a:pt x="2780" y="40088"/>
                    </a:lnTo>
                    <a:lnTo>
                      <a:pt x="3002" y="39773"/>
                    </a:lnTo>
                    <a:lnTo>
                      <a:pt x="3224" y="39469"/>
                    </a:lnTo>
                    <a:lnTo>
                      <a:pt x="3457" y="39166"/>
                    </a:lnTo>
                    <a:lnTo>
                      <a:pt x="3702" y="38874"/>
                    </a:lnTo>
                    <a:lnTo>
                      <a:pt x="3948" y="38582"/>
                    </a:lnTo>
                    <a:lnTo>
                      <a:pt x="4204" y="38302"/>
                    </a:lnTo>
                    <a:lnTo>
                      <a:pt x="4461" y="38010"/>
                    </a:lnTo>
                    <a:lnTo>
                      <a:pt x="4999" y="37461"/>
                    </a:lnTo>
                    <a:lnTo>
                      <a:pt x="5559" y="36924"/>
                    </a:lnTo>
                    <a:lnTo>
                      <a:pt x="6143" y="36398"/>
                    </a:lnTo>
                    <a:lnTo>
                      <a:pt x="6738" y="35885"/>
                    </a:lnTo>
                    <a:lnTo>
                      <a:pt x="7357" y="35371"/>
                    </a:lnTo>
                    <a:lnTo>
                      <a:pt x="7988" y="34880"/>
                    </a:lnTo>
                    <a:lnTo>
                      <a:pt x="8630" y="34390"/>
                    </a:lnTo>
                    <a:lnTo>
                      <a:pt x="9296" y="33911"/>
                    </a:lnTo>
                    <a:lnTo>
                      <a:pt x="9973" y="33432"/>
                    </a:lnTo>
                    <a:lnTo>
                      <a:pt x="10650" y="32965"/>
                    </a:lnTo>
                    <a:lnTo>
                      <a:pt x="11351" y="32498"/>
                    </a:lnTo>
                    <a:lnTo>
                      <a:pt x="12752" y="31564"/>
                    </a:lnTo>
                    <a:lnTo>
                      <a:pt x="14188" y="30618"/>
                    </a:lnTo>
                    <a:lnTo>
                      <a:pt x="15636" y="29672"/>
                    </a:lnTo>
                    <a:lnTo>
                      <a:pt x="16349" y="29182"/>
                    </a:lnTo>
                    <a:lnTo>
                      <a:pt x="17073" y="28691"/>
                    </a:lnTo>
                    <a:lnTo>
                      <a:pt x="17785" y="28189"/>
                    </a:lnTo>
                    <a:lnTo>
                      <a:pt x="18497" y="27676"/>
                    </a:lnTo>
                    <a:lnTo>
                      <a:pt x="19210" y="27162"/>
                    </a:lnTo>
                    <a:lnTo>
                      <a:pt x="19910" y="26625"/>
                    </a:lnTo>
                    <a:lnTo>
                      <a:pt x="20599" y="26076"/>
                    </a:lnTo>
                    <a:lnTo>
                      <a:pt x="21276" y="25515"/>
                    </a:lnTo>
                    <a:lnTo>
                      <a:pt x="21942" y="24931"/>
                    </a:lnTo>
                    <a:lnTo>
                      <a:pt x="22596" y="24336"/>
                    </a:lnTo>
                    <a:lnTo>
                      <a:pt x="23238" y="23717"/>
                    </a:lnTo>
                    <a:lnTo>
                      <a:pt x="23869" y="23075"/>
                    </a:lnTo>
                    <a:lnTo>
                      <a:pt x="24172" y="22748"/>
                    </a:lnTo>
                    <a:lnTo>
                      <a:pt x="24476" y="22421"/>
                    </a:lnTo>
                    <a:lnTo>
                      <a:pt x="24768" y="22082"/>
                    </a:lnTo>
                    <a:lnTo>
                      <a:pt x="25071" y="21744"/>
                    </a:lnTo>
                    <a:lnTo>
                      <a:pt x="25352" y="21393"/>
                    </a:lnTo>
                    <a:lnTo>
                      <a:pt x="25632" y="21031"/>
                    </a:lnTo>
                    <a:lnTo>
                      <a:pt x="25912" y="20669"/>
                    </a:lnTo>
                    <a:lnTo>
                      <a:pt x="26181" y="20307"/>
                    </a:lnTo>
                    <a:lnTo>
                      <a:pt x="26449" y="19934"/>
                    </a:lnTo>
                    <a:lnTo>
                      <a:pt x="26718" y="19548"/>
                    </a:lnTo>
                    <a:lnTo>
                      <a:pt x="26963" y="19163"/>
                    </a:lnTo>
                    <a:lnTo>
                      <a:pt x="27220" y="18766"/>
                    </a:lnTo>
                    <a:lnTo>
                      <a:pt x="27454" y="18357"/>
                    </a:lnTo>
                    <a:lnTo>
                      <a:pt x="27699" y="17949"/>
                    </a:lnTo>
                    <a:lnTo>
                      <a:pt x="27921" y="17528"/>
                    </a:lnTo>
                    <a:lnTo>
                      <a:pt x="28143" y="17108"/>
                    </a:lnTo>
                    <a:lnTo>
                      <a:pt x="28353" y="16676"/>
                    </a:lnTo>
                    <a:lnTo>
                      <a:pt x="28563" y="16232"/>
                    </a:lnTo>
                    <a:lnTo>
                      <a:pt x="28761" y="15788"/>
                    </a:lnTo>
                    <a:lnTo>
                      <a:pt x="28960" y="15321"/>
                    </a:lnTo>
                    <a:lnTo>
                      <a:pt x="29147" y="14854"/>
                    </a:lnTo>
                    <a:lnTo>
                      <a:pt x="29322" y="14387"/>
                    </a:lnTo>
                    <a:lnTo>
                      <a:pt x="29485" y="13897"/>
                    </a:lnTo>
                    <a:lnTo>
                      <a:pt x="29649" y="13406"/>
                    </a:lnTo>
                    <a:lnTo>
                      <a:pt x="29801" y="12904"/>
                    </a:lnTo>
                    <a:lnTo>
                      <a:pt x="29941" y="12390"/>
                    </a:lnTo>
                    <a:lnTo>
                      <a:pt x="30081" y="11865"/>
                    </a:lnTo>
                    <a:lnTo>
                      <a:pt x="30209" y="11339"/>
                    </a:lnTo>
                    <a:lnTo>
                      <a:pt x="30326" y="10802"/>
                    </a:lnTo>
                    <a:lnTo>
                      <a:pt x="30431" y="10253"/>
                    </a:lnTo>
                    <a:lnTo>
                      <a:pt x="30525" y="9693"/>
                    </a:lnTo>
                    <a:lnTo>
                      <a:pt x="30618" y="9121"/>
                    </a:lnTo>
                    <a:lnTo>
                      <a:pt x="30688" y="8537"/>
                    </a:lnTo>
                    <a:lnTo>
                      <a:pt x="30758" y="7941"/>
                    </a:lnTo>
                    <a:lnTo>
                      <a:pt x="30817" y="7346"/>
                    </a:lnTo>
                    <a:lnTo>
                      <a:pt x="30863" y="6727"/>
                    </a:lnTo>
                    <a:lnTo>
                      <a:pt x="30910" y="6108"/>
                    </a:lnTo>
                    <a:lnTo>
                      <a:pt x="30933" y="5466"/>
                    </a:lnTo>
                    <a:lnTo>
                      <a:pt x="30945" y="4824"/>
                    </a:lnTo>
                    <a:lnTo>
                      <a:pt x="30957" y="4158"/>
                    </a:lnTo>
                    <a:lnTo>
                      <a:pt x="30957" y="4158"/>
                    </a:lnTo>
                    <a:lnTo>
                      <a:pt x="97353" y="199"/>
                    </a:lnTo>
                    <a:lnTo>
                      <a:pt x="100669" y="1"/>
                    </a:lnTo>
                    <a:lnTo>
                      <a:pt x="100669" y="1"/>
                    </a:lnTo>
                    <a:lnTo>
                      <a:pt x="100727" y="445"/>
                    </a:lnTo>
                    <a:lnTo>
                      <a:pt x="100797" y="900"/>
                    </a:lnTo>
                    <a:lnTo>
                      <a:pt x="100891" y="1344"/>
                    </a:lnTo>
                    <a:lnTo>
                      <a:pt x="100996" y="1799"/>
                    </a:lnTo>
                    <a:lnTo>
                      <a:pt x="101101" y="2255"/>
                    </a:lnTo>
                    <a:lnTo>
                      <a:pt x="101229" y="2710"/>
                    </a:lnTo>
                    <a:lnTo>
                      <a:pt x="101370" y="3177"/>
                    </a:lnTo>
                    <a:lnTo>
                      <a:pt x="101533" y="3633"/>
                    </a:lnTo>
                    <a:lnTo>
                      <a:pt x="101696" y="4100"/>
                    </a:lnTo>
                    <a:lnTo>
                      <a:pt x="101872" y="4555"/>
                    </a:lnTo>
                    <a:lnTo>
                      <a:pt x="102070" y="5022"/>
                    </a:lnTo>
                    <a:lnTo>
                      <a:pt x="102269" y="5489"/>
                    </a:lnTo>
                    <a:lnTo>
                      <a:pt x="102479" y="5945"/>
                    </a:lnTo>
                    <a:lnTo>
                      <a:pt x="102701" y="6412"/>
                    </a:lnTo>
                    <a:lnTo>
                      <a:pt x="102946" y="6879"/>
                    </a:lnTo>
                    <a:lnTo>
                      <a:pt x="103191" y="7357"/>
                    </a:lnTo>
                    <a:lnTo>
                      <a:pt x="103448" y="7825"/>
                    </a:lnTo>
                    <a:lnTo>
                      <a:pt x="103705" y="8292"/>
                    </a:lnTo>
                    <a:lnTo>
                      <a:pt x="103985" y="8770"/>
                    </a:lnTo>
                    <a:lnTo>
                      <a:pt x="104265" y="9237"/>
                    </a:lnTo>
                    <a:lnTo>
                      <a:pt x="104861" y="10195"/>
                    </a:lnTo>
                    <a:lnTo>
                      <a:pt x="105492" y="11141"/>
                    </a:lnTo>
                    <a:lnTo>
                      <a:pt x="106145" y="12098"/>
                    </a:lnTo>
                    <a:lnTo>
                      <a:pt x="106834" y="13056"/>
                    </a:lnTo>
                    <a:lnTo>
                      <a:pt x="107547" y="14025"/>
                    </a:lnTo>
                    <a:lnTo>
                      <a:pt x="108271" y="14994"/>
                    </a:lnTo>
                    <a:lnTo>
                      <a:pt x="109030" y="15963"/>
                    </a:lnTo>
                    <a:lnTo>
                      <a:pt x="109800" y="16933"/>
                    </a:lnTo>
                    <a:lnTo>
                      <a:pt x="110594" y="17914"/>
                    </a:lnTo>
                    <a:lnTo>
                      <a:pt x="111388" y="18883"/>
                    </a:lnTo>
                    <a:lnTo>
                      <a:pt x="113023" y="20844"/>
                    </a:lnTo>
                    <a:lnTo>
                      <a:pt x="114670" y="22818"/>
                    </a:lnTo>
                    <a:lnTo>
                      <a:pt x="116316" y="24791"/>
                    </a:lnTo>
                    <a:lnTo>
                      <a:pt x="117951" y="26765"/>
                    </a:lnTo>
                    <a:lnTo>
                      <a:pt x="118757" y="27757"/>
                    </a:lnTo>
                    <a:lnTo>
                      <a:pt x="119551" y="28738"/>
                    </a:lnTo>
                    <a:lnTo>
                      <a:pt x="120321" y="29731"/>
                    </a:lnTo>
                    <a:lnTo>
                      <a:pt x="121092" y="30723"/>
                    </a:lnTo>
                    <a:lnTo>
                      <a:pt x="121828" y="31716"/>
                    </a:lnTo>
                    <a:lnTo>
                      <a:pt x="122552" y="32697"/>
                    </a:lnTo>
                    <a:lnTo>
                      <a:pt x="123241" y="33689"/>
                    </a:lnTo>
                    <a:lnTo>
                      <a:pt x="123906" y="34682"/>
                    </a:lnTo>
                    <a:lnTo>
                      <a:pt x="124549" y="35663"/>
                    </a:lnTo>
                    <a:lnTo>
                      <a:pt x="125156" y="36655"/>
                    </a:lnTo>
                    <a:lnTo>
                      <a:pt x="125448" y="37146"/>
                    </a:lnTo>
                    <a:lnTo>
                      <a:pt x="125728" y="37636"/>
                    </a:lnTo>
                    <a:lnTo>
                      <a:pt x="125997" y="38127"/>
                    </a:lnTo>
                    <a:lnTo>
                      <a:pt x="126253" y="38617"/>
                    </a:lnTo>
                    <a:lnTo>
                      <a:pt x="126510" y="39107"/>
                    </a:lnTo>
                    <a:lnTo>
                      <a:pt x="126756" y="39598"/>
                    </a:lnTo>
                    <a:lnTo>
                      <a:pt x="126989" y="40088"/>
                    </a:lnTo>
                    <a:lnTo>
                      <a:pt x="127211" y="40579"/>
                    </a:lnTo>
                    <a:lnTo>
                      <a:pt x="127421" y="41069"/>
                    </a:lnTo>
                    <a:lnTo>
                      <a:pt x="127620" y="41560"/>
                    </a:lnTo>
                    <a:lnTo>
                      <a:pt x="127806" y="42050"/>
                    </a:lnTo>
                    <a:lnTo>
                      <a:pt x="127982" y="42540"/>
                    </a:lnTo>
                    <a:lnTo>
                      <a:pt x="128133" y="43019"/>
                    </a:lnTo>
                    <a:lnTo>
                      <a:pt x="128285" y="43510"/>
                    </a:lnTo>
                    <a:lnTo>
                      <a:pt x="128425" y="43988"/>
                    </a:lnTo>
                    <a:lnTo>
                      <a:pt x="128554" y="44479"/>
                    </a:lnTo>
                    <a:lnTo>
                      <a:pt x="128659" y="44958"/>
                    </a:lnTo>
                    <a:lnTo>
                      <a:pt x="128752" y="45448"/>
                    </a:lnTo>
                    <a:lnTo>
                      <a:pt x="128834" y="45927"/>
                    </a:lnTo>
                    <a:lnTo>
                      <a:pt x="128904" y="46406"/>
                    </a:lnTo>
                    <a:lnTo>
                      <a:pt x="128962" y="46896"/>
                    </a:lnTo>
                    <a:lnTo>
                      <a:pt x="128998" y="47375"/>
                    </a:lnTo>
                    <a:lnTo>
                      <a:pt x="129021" y="47853"/>
                    </a:lnTo>
                    <a:lnTo>
                      <a:pt x="129021" y="48332"/>
                    </a:lnTo>
                    <a:lnTo>
                      <a:pt x="129009" y="48811"/>
                    </a:lnTo>
                    <a:lnTo>
                      <a:pt x="128986" y="49290"/>
                    </a:lnTo>
                    <a:lnTo>
                      <a:pt x="128939" y="49757"/>
                    </a:lnTo>
                    <a:lnTo>
                      <a:pt x="128881" y="50236"/>
                    </a:lnTo>
                    <a:lnTo>
                      <a:pt x="128811" y="50714"/>
                    </a:lnTo>
                    <a:lnTo>
                      <a:pt x="128717" y="51181"/>
                    </a:lnTo>
                    <a:lnTo>
                      <a:pt x="128600" y="51649"/>
                    </a:lnTo>
                    <a:lnTo>
                      <a:pt x="128472" y="52127"/>
                    </a:lnTo>
                    <a:lnTo>
                      <a:pt x="128320" y="52594"/>
                    </a:lnTo>
                    <a:lnTo>
                      <a:pt x="128145" y="53061"/>
                    </a:lnTo>
                    <a:lnTo>
                      <a:pt x="127958" y="53529"/>
                    </a:lnTo>
                    <a:lnTo>
                      <a:pt x="127760" y="53996"/>
                    </a:lnTo>
                    <a:lnTo>
                      <a:pt x="127526" y="54463"/>
                    </a:lnTo>
                    <a:lnTo>
                      <a:pt x="127281" y="54930"/>
                    </a:lnTo>
                    <a:lnTo>
                      <a:pt x="127012" y="55385"/>
                    </a:lnTo>
                    <a:lnTo>
                      <a:pt x="126720" y="55852"/>
                    </a:lnTo>
                    <a:lnTo>
                      <a:pt x="126417" y="56308"/>
                    </a:lnTo>
                    <a:lnTo>
                      <a:pt x="126090" y="56763"/>
                    </a:lnTo>
                    <a:lnTo>
                      <a:pt x="125728" y="57230"/>
                    </a:lnTo>
                    <a:lnTo>
                      <a:pt x="125354" y="57686"/>
                    </a:lnTo>
                    <a:lnTo>
                      <a:pt x="124957" y="58141"/>
                    </a:lnTo>
                    <a:lnTo>
                      <a:pt x="124537" y="58585"/>
                    </a:lnTo>
                    <a:lnTo>
                      <a:pt x="124105" y="59040"/>
                    </a:lnTo>
                    <a:lnTo>
                      <a:pt x="123638" y="59496"/>
                    </a:lnTo>
                    <a:lnTo>
                      <a:pt x="123147" y="59939"/>
                    </a:lnTo>
                    <a:lnTo>
                      <a:pt x="122634" y="60383"/>
                    </a:lnTo>
                    <a:lnTo>
                      <a:pt x="122096" y="60838"/>
                    </a:lnTo>
                    <a:lnTo>
                      <a:pt x="121536" y="6128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2623;p45">
                <a:extLst>
                  <a:ext uri="{FF2B5EF4-FFF2-40B4-BE49-F238E27FC236}">
                    <a16:creationId xmlns:a16="http://schemas.microsoft.com/office/drawing/2014/main" id="{3F29F20B-1D6B-3E93-187C-F021BFEECB68}"/>
                  </a:ext>
                </a:extLst>
              </p:cNvPr>
              <p:cNvSpPr/>
              <p:nvPr/>
            </p:nvSpPr>
            <p:spPr>
              <a:xfrm>
                <a:off x="350500" y="2843775"/>
                <a:ext cx="4616275" cy="2156175"/>
              </a:xfrm>
              <a:custGeom>
                <a:avLst/>
                <a:gdLst/>
                <a:ahLst/>
                <a:cxnLst/>
                <a:rect l="l" t="t" r="r" b="b"/>
                <a:pathLst>
                  <a:path w="184651" h="86247" extrusionOk="0">
                    <a:moveTo>
                      <a:pt x="64388" y="0"/>
                    </a:moveTo>
                    <a:lnTo>
                      <a:pt x="63442" y="24"/>
                    </a:lnTo>
                    <a:lnTo>
                      <a:pt x="62508" y="59"/>
                    </a:lnTo>
                    <a:lnTo>
                      <a:pt x="61597" y="94"/>
                    </a:lnTo>
                    <a:lnTo>
                      <a:pt x="60710" y="152"/>
                    </a:lnTo>
                    <a:lnTo>
                      <a:pt x="59834" y="222"/>
                    </a:lnTo>
                    <a:lnTo>
                      <a:pt x="58970" y="304"/>
                    </a:lnTo>
                    <a:lnTo>
                      <a:pt x="58129" y="397"/>
                    </a:lnTo>
                    <a:lnTo>
                      <a:pt x="57300" y="502"/>
                    </a:lnTo>
                    <a:lnTo>
                      <a:pt x="56494" y="607"/>
                    </a:lnTo>
                    <a:lnTo>
                      <a:pt x="55700" y="736"/>
                    </a:lnTo>
                    <a:lnTo>
                      <a:pt x="54918" y="876"/>
                    </a:lnTo>
                    <a:lnTo>
                      <a:pt x="54159" y="1028"/>
                    </a:lnTo>
                    <a:lnTo>
                      <a:pt x="53412" y="1180"/>
                    </a:lnTo>
                    <a:lnTo>
                      <a:pt x="52676" y="1355"/>
                    </a:lnTo>
                    <a:lnTo>
                      <a:pt x="51964" y="1530"/>
                    </a:lnTo>
                    <a:lnTo>
                      <a:pt x="51263" y="1717"/>
                    </a:lnTo>
                    <a:lnTo>
                      <a:pt x="50574" y="1927"/>
                    </a:lnTo>
                    <a:lnTo>
                      <a:pt x="49909" y="2137"/>
                    </a:lnTo>
                    <a:lnTo>
                      <a:pt x="49243" y="2347"/>
                    </a:lnTo>
                    <a:lnTo>
                      <a:pt x="48601" y="2581"/>
                    </a:lnTo>
                    <a:lnTo>
                      <a:pt x="47970" y="2826"/>
                    </a:lnTo>
                    <a:lnTo>
                      <a:pt x="47351" y="3071"/>
                    </a:lnTo>
                    <a:lnTo>
                      <a:pt x="46744" y="3328"/>
                    </a:lnTo>
                    <a:lnTo>
                      <a:pt x="46160" y="3597"/>
                    </a:lnTo>
                    <a:lnTo>
                      <a:pt x="45576" y="3865"/>
                    </a:lnTo>
                    <a:lnTo>
                      <a:pt x="45016" y="4157"/>
                    </a:lnTo>
                    <a:lnTo>
                      <a:pt x="44455" y="4449"/>
                    </a:lnTo>
                    <a:lnTo>
                      <a:pt x="43918" y="4741"/>
                    </a:lnTo>
                    <a:lnTo>
                      <a:pt x="43393" y="5056"/>
                    </a:lnTo>
                    <a:lnTo>
                      <a:pt x="42867" y="5372"/>
                    </a:lnTo>
                    <a:lnTo>
                      <a:pt x="42365" y="5699"/>
                    </a:lnTo>
                    <a:lnTo>
                      <a:pt x="41875" y="6026"/>
                    </a:lnTo>
                    <a:lnTo>
                      <a:pt x="41384" y="6364"/>
                    </a:lnTo>
                    <a:lnTo>
                      <a:pt x="40917" y="6714"/>
                    </a:lnTo>
                    <a:lnTo>
                      <a:pt x="40450" y="7065"/>
                    </a:lnTo>
                    <a:lnTo>
                      <a:pt x="39995" y="7427"/>
                    </a:lnTo>
                    <a:lnTo>
                      <a:pt x="39551" y="7800"/>
                    </a:lnTo>
                    <a:lnTo>
                      <a:pt x="39119" y="8174"/>
                    </a:lnTo>
                    <a:lnTo>
                      <a:pt x="38699" y="8559"/>
                    </a:lnTo>
                    <a:lnTo>
                      <a:pt x="38290" y="8945"/>
                    </a:lnTo>
                    <a:lnTo>
                      <a:pt x="37881" y="9330"/>
                    </a:lnTo>
                    <a:lnTo>
                      <a:pt x="37484" y="9739"/>
                    </a:lnTo>
                    <a:lnTo>
                      <a:pt x="37099" y="10136"/>
                    </a:lnTo>
                    <a:lnTo>
                      <a:pt x="36713" y="10556"/>
                    </a:lnTo>
                    <a:lnTo>
                      <a:pt x="36351" y="10965"/>
                    </a:lnTo>
                    <a:lnTo>
                      <a:pt x="35989" y="11397"/>
                    </a:lnTo>
                    <a:lnTo>
                      <a:pt x="35627" y="11817"/>
                    </a:lnTo>
                    <a:lnTo>
                      <a:pt x="35289" y="12249"/>
                    </a:lnTo>
                    <a:lnTo>
                      <a:pt x="34950" y="12693"/>
                    </a:lnTo>
                    <a:lnTo>
                      <a:pt x="34612" y="13137"/>
                    </a:lnTo>
                    <a:lnTo>
                      <a:pt x="34285" y="13581"/>
                    </a:lnTo>
                    <a:lnTo>
                      <a:pt x="33969" y="14036"/>
                    </a:lnTo>
                    <a:lnTo>
                      <a:pt x="33654" y="14491"/>
                    </a:lnTo>
                    <a:lnTo>
                      <a:pt x="33350" y="14947"/>
                    </a:lnTo>
                    <a:lnTo>
                      <a:pt x="33047" y="15414"/>
                    </a:lnTo>
                    <a:lnTo>
                      <a:pt x="32463" y="16348"/>
                    </a:lnTo>
                    <a:lnTo>
                      <a:pt x="31902" y="17306"/>
                    </a:lnTo>
                    <a:lnTo>
                      <a:pt x="31365" y="18263"/>
                    </a:lnTo>
                    <a:lnTo>
                      <a:pt x="30840" y="19244"/>
                    </a:lnTo>
                    <a:lnTo>
                      <a:pt x="30326" y="20225"/>
                    </a:lnTo>
                    <a:lnTo>
                      <a:pt x="29836" y="21217"/>
                    </a:lnTo>
                    <a:lnTo>
                      <a:pt x="29345" y="22222"/>
                    </a:lnTo>
                    <a:lnTo>
                      <a:pt x="28878" y="23226"/>
                    </a:lnTo>
                    <a:lnTo>
                      <a:pt x="28411" y="24242"/>
                    </a:lnTo>
                    <a:lnTo>
                      <a:pt x="27956" y="25258"/>
                    </a:lnTo>
                    <a:lnTo>
                      <a:pt x="27056" y="27301"/>
                    </a:lnTo>
                    <a:lnTo>
                      <a:pt x="26157" y="29333"/>
                    </a:lnTo>
                    <a:lnTo>
                      <a:pt x="25258" y="31353"/>
                    </a:lnTo>
                    <a:lnTo>
                      <a:pt x="24791" y="32357"/>
                    </a:lnTo>
                    <a:lnTo>
                      <a:pt x="24324" y="33350"/>
                    </a:lnTo>
                    <a:lnTo>
                      <a:pt x="23845" y="34342"/>
                    </a:lnTo>
                    <a:lnTo>
                      <a:pt x="23367" y="35323"/>
                    </a:lnTo>
                    <a:lnTo>
                      <a:pt x="22864" y="36281"/>
                    </a:lnTo>
                    <a:lnTo>
                      <a:pt x="22339" y="37238"/>
                    </a:lnTo>
                    <a:lnTo>
                      <a:pt x="21813" y="38184"/>
                    </a:lnTo>
                    <a:lnTo>
                      <a:pt x="21253" y="39107"/>
                    </a:lnTo>
                    <a:lnTo>
                      <a:pt x="20681" y="40017"/>
                    </a:lnTo>
                    <a:lnTo>
                      <a:pt x="20389" y="40473"/>
                    </a:lnTo>
                    <a:lnTo>
                      <a:pt x="20097" y="40917"/>
                    </a:lnTo>
                    <a:lnTo>
                      <a:pt x="19782" y="41349"/>
                    </a:lnTo>
                    <a:lnTo>
                      <a:pt x="19478" y="41792"/>
                    </a:lnTo>
                    <a:lnTo>
                      <a:pt x="19151" y="42213"/>
                    </a:lnTo>
                    <a:lnTo>
                      <a:pt x="18836" y="42645"/>
                    </a:lnTo>
                    <a:lnTo>
                      <a:pt x="18497" y="43065"/>
                    </a:lnTo>
                    <a:lnTo>
                      <a:pt x="18159" y="43474"/>
                    </a:lnTo>
                    <a:lnTo>
                      <a:pt x="17808" y="43883"/>
                    </a:lnTo>
                    <a:lnTo>
                      <a:pt x="17458" y="44280"/>
                    </a:lnTo>
                    <a:lnTo>
                      <a:pt x="17096" y="44677"/>
                    </a:lnTo>
                    <a:lnTo>
                      <a:pt x="16722" y="45074"/>
                    </a:lnTo>
                    <a:lnTo>
                      <a:pt x="16349" y="45459"/>
                    </a:lnTo>
                    <a:lnTo>
                      <a:pt x="15963" y="45833"/>
                    </a:lnTo>
                    <a:lnTo>
                      <a:pt x="15566" y="46206"/>
                    </a:lnTo>
                    <a:lnTo>
                      <a:pt x="15169" y="46568"/>
                    </a:lnTo>
                    <a:lnTo>
                      <a:pt x="14749" y="46930"/>
                    </a:lnTo>
                    <a:lnTo>
                      <a:pt x="14328" y="47281"/>
                    </a:lnTo>
                    <a:lnTo>
                      <a:pt x="13896" y="47619"/>
                    </a:lnTo>
                    <a:lnTo>
                      <a:pt x="13453" y="47958"/>
                    </a:lnTo>
                    <a:lnTo>
                      <a:pt x="12997" y="48285"/>
                    </a:lnTo>
                    <a:lnTo>
                      <a:pt x="12542" y="48600"/>
                    </a:lnTo>
                    <a:lnTo>
                      <a:pt x="12075" y="48915"/>
                    </a:lnTo>
                    <a:lnTo>
                      <a:pt x="11631" y="49242"/>
                    </a:lnTo>
                    <a:lnTo>
                      <a:pt x="11187" y="49569"/>
                    </a:lnTo>
                    <a:lnTo>
                      <a:pt x="10755" y="49896"/>
                    </a:lnTo>
                    <a:lnTo>
                      <a:pt x="10335" y="50223"/>
                    </a:lnTo>
                    <a:lnTo>
                      <a:pt x="9926" y="50562"/>
                    </a:lnTo>
                    <a:lnTo>
                      <a:pt x="9529" y="50900"/>
                    </a:lnTo>
                    <a:lnTo>
                      <a:pt x="9144" y="51251"/>
                    </a:lnTo>
                    <a:lnTo>
                      <a:pt x="8758" y="51589"/>
                    </a:lnTo>
                    <a:lnTo>
                      <a:pt x="8385" y="51940"/>
                    </a:lnTo>
                    <a:lnTo>
                      <a:pt x="8035" y="52290"/>
                    </a:lnTo>
                    <a:lnTo>
                      <a:pt x="7684" y="52652"/>
                    </a:lnTo>
                    <a:lnTo>
                      <a:pt x="7346" y="53002"/>
                    </a:lnTo>
                    <a:lnTo>
                      <a:pt x="7007" y="53364"/>
                    </a:lnTo>
                    <a:lnTo>
                      <a:pt x="6692" y="53726"/>
                    </a:lnTo>
                    <a:lnTo>
                      <a:pt x="6376" y="54088"/>
                    </a:lnTo>
                    <a:lnTo>
                      <a:pt x="6073" y="54462"/>
                    </a:lnTo>
                    <a:lnTo>
                      <a:pt x="5781" y="54824"/>
                    </a:lnTo>
                    <a:lnTo>
                      <a:pt x="5501" y="55198"/>
                    </a:lnTo>
                    <a:lnTo>
                      <a:pt x="5220" y="55571"/>
                    </a:lnTo>
                    <a:lnTo>
                      <a:pt x="4952" y="55945"/>
                    </a:lnTo>
                    <a:lnTo>
                      <a:pt x="4695" y="56330"/>
                    </a:lnTo>
                    <a:lnTo>
                      <a:pt x="4438" y="56704"/>
                    </a:lnTo>
                    <a:lnTo>
                      <a:pt x="4193" y="57089"/>
                    </a:lnTo>
                    <a:lnTo>
                      <a:pt x="3959" y="57463"/>
                    </a:lnTo>
                    <a:lnTo>
                      <a:pt x="3737" y="57848"/>
                    </a:lnTo>
                    <a:lnTo>
                      <a:pt x="3515" y="58234"/>
                    </a:lnTo>
                    <a:lnTo>
                      <a:pt x="3305" y="58619"/>
                    </a:lnTo>
                    <a:lnTo>
                      <a:pt x="3107" y="59004"/>
                    </a:lnTo>
                    <a:lnTo>
                      <a:pt x="2908" y="59390"/>
                    </a:lnTo>
                    <a:lnTo>
                      <a:pt x="2721" y="59787"/>
                    </a:lnTo>
                    <a:lnTo>
                      <a:pt x="2546" y="60172"/>
                    </a:lnTo>
                    <a:lnTo>
                      <a:pt x="2208" y="60954"/>
                    </a:lnTo>
                    <a:lnTo>
                      <a:pt x="1892" y="61737"/>
                    </a:lnTo>
                    <a:lnTo>
                      <a:pt x="1612" y="62519"/>
                    </a:lnTo>
                    <a:lnTo>
                      <a:pt x="1355" y="63313"/>
                    </a:lnTo>
                    <a:lnTo>
                      <a:pt x="1122" y="64096"/>
                    </a:lnTo>
                    <a:lnTo>
                      <a:pt x="911" y="64878"/>
                    </a:lnTo>
                    <a:lnTo>
                      <a:pt x="736" y="65660"/>
                    </a:lnTo>
                    <a:lnTo>
                      <a:pt x="573" y="66443"/>
                    </a:lnTo>
                    <a:lnTo>
                      <a:pt x="433" y="67213"/>
                    </a:lnTo>
                    <a:lnTo>
                      <a:pt x="316" y="67984"/>
                    </a:lnTo>
                    <a:lnTo>
                      <a:pt x="223" y="68755"/>
                    </a:lnTo>
                    <a:lnTo>
                      <a:pt x="141" y="69514"/>
                    </a:lnTo>
                    <a:lnTo>
                      <a:pt x="82" y="70273"/>
                    </a:lnTo>
                    <a:lnTo>
                      <a:pt x="36" y="71020"/>
                    </a:lnTo>
                    <a:lnTo>
                      <a:pt x="12" y="71756"/>
                    </a:lnTo>
                    <a:lnTo>
                      <a:pt x="1" y="72480"/>
                    </a:lnTo>
                    <a:lnTo>
                      <a:pt x="1" y="73204"/>
                    </a:lnTo>
                    <a:lnTo>
                      <a:pt x="24" y="73904"/>
                    </a:lnTo>
                    <a:lnTo>
                      <a:pt x="59" y="74605"/>
                    </a:lnTo>
                    <a:lnTo>
                      <a:pt x="94" y="75294"/>
                    </a:lnTo>
                    <a:lnTo>
                      <a:pt x="152" y="75959"/>
                    </a:lnTo>
                    <a:lnTo>
                      <a:pt x="211" y="76625"/>
                    </a:lnTo>
                    <a:lnTo>
                      <a:pt x="281" y="77267"/>
                    </a:lnTo>
                    <a:lnTo>
                      <a:pt x="363" y="77898"/>
                    </a:lnTo>
                    <a:lnTo>
                      <a:pt x="456" y="78505"/>
                    </a:lnTo>
                    <a:lnTo>
                      <a:pt x="550" y="79101"/>
                    </a:lnTo>
                    <a:lnTo>
                      <a:pt x="655" y="79673"/>
                    </a:lnTo>
                    <a:lnTo>
                      <a:pt x="760" y="80233"/>
                    </a:lnTo>
                    <a:lnTo>
                      <a:pt x="865" y="80770"/>
                    </a:lnTo>
                    <a:lnTo>
                      <a:pt x="970" y="81284"/>
                    </a:lnTo>
                    <a:lnTo>
                      <a:pt x="1203" y="82265"/>
                    </a:lnTo>
                    <a:lnTo>
                      <a:pt x="1425" y="83141"/>
                    </a:lnTo>
                    <a:lnTo>
                      <a:pt x="1647" y="83935"/>
                    </a:lnTo>
                    <a:lnTo>
                      <a:pt x="1857" y="84612"/>
                    </a:lnTo>
                    <a:lnTo>
                      <a:pt x="2044" y="85184"/>
                    </a:lnTo>
                    <a:lnTo>
                      <a:pt x="2196" y="85640"/>
                    </a:lnTo>
                    <a:lnTo>
                      <a:pt x="2324" y="85978"/>
                    </a:lnTo>
                    <a:lnTo>
                      <a:pt x="2430" y="86247"/>
                    </a:lnTo>
                    <a:lnTo>
                      <a:pt x="182233" y="86247"/>
                    </a:lnTo>
                    <a:lnTo>
                      <a:pt x="182338" y="85978"/>
                    </a:lnTo>
                    <a:lnTo>
                      <a:pt x="182455" y="85640"/>
                    </a:lnTo>
                    <a:lnTo>
                      <a:pt x="182607" y="85184"/>
                    </a:lnTo>
                    <a:lnTo>
                      <a:pt x="182794" y="84612"/>
                    </a:lnTo>
                    <a:lnTo>
                      <a:pt x="183004" y="83935"/>
                    </a:lnTo>
                    <a:lnTo>
                      <a:pt x="183226" y="83141"/>
                    </a:lnTo>
                    <a:lnTo>
                      <a:pt x="183459" y="82265"/>
                    </a:lnTo>
                    <a:lnTo>
                      <a:pt x="183681" y="81284"/>
                    </a:lnTo>
                    <a:lnTo>
                      <a:pt x="183798" y="80770"/>
                    </a:lnTo>
                    <a:lnTo>
                      <a:pt x="183903" y="80233"/>
                    </a:lnTo>
                    <a:lnTo>
                      <a:pt x="184008" y="79673"/>
                    </a:lnTo>
                    <a:lnTo>
                      <a:pt x="184102" y="79101"/>
                    </a:lnTo>
                    <a:lnTo>
                      <a:pt x="184207" y="78505"/>
                    </a:lnTo>
                    <a:lnTo>
                      <a:pt x="184288" y="77898"/>
                    </a:lnTo>
                    <a:lnTo>
                      <a:pt x="184370" y="77267"/>
                    </a:lnTo>
                    <a:lnTo>
                      <a:pt x="184440" y="76625"/>
                    </a:lnTo>
                    <a:lnTo>
                      <a:pt x="184510" y="75959"/>
                    </a:lnTo>
                    <a:lnTo>
                      <a:pt x="184557" y="75294"/>
                    </a:lnTo>
                    <a:lnTo>
                      <a:pt x="184604" y="74605"/>
                    </a:lnTo>
                    <a:lnTo>
                      <a:pt x="184627" y="73904"/>
                    </a:lnTo>
                    <a:lnTo>
                      <a:pt x="184650" y="73204"/>
                    </a:lnTo>
                    <a:lnTo>
                      <a:pt x="184650" y="72480"/>
                    </a:lnTo>
                    <a:lnTo>
                      <a:pt x="184639" y="71756"/>
                    </a:lnTo>
                    <a:lnTo>
                      <a:pt x="184615" y="71020"/>
                    </a:lnTo>
                    <a:lnTo>
                      <a:pt x="184569" y="70273"/>
                    </a:lnTo>
                    <a:lnTo>
                      <a:pt x="184510" y="69514"/>
                    </a:lnTo>
                    <a:lnTo>
                      <a:pt x="184440" y="68755"/>
                    </a:lnTo>
                    <a:lnTo>
                      <a:pt x="184335" y="67984"/>
                    </a:lnTo>
                    <a:lnTo>
                      <a:pt x="184218" y="67213"/>
                    </a:lnTo>
                    <a:lnTo>
                      <a:pt x="184078" y="66443"/>
                    </a:lnTo>
                    <a:lnTo>
                      <a:pt x="183926" y="65660"/>
                    </a:lnTo>
                    <a:lnTo>
                      <a:pt x="183740" y="64878"/>
                    </a:lnTo>
                    <a:lnTo>
                      <a:pt x="183529" y="64096"/>
                    </a:lnTo>
                    <a:lnTo>
                      <a:pt x="183296" y="63313"/>
                    </a:lnTo>
                    <a:lnTo>
                      <a:pt x="183039" y="62519"/>
                    </a:lnTo>
                    <a:lnTo>
                      <a:pt x="182759" y="61737"/>
                    </a:lnTo>
                    <a:lnTo>
                      <a:pt x="182455" y="60954"/>
                    </a:lnTo>
                    <a:lnTo>
                      <a:pt x="182117" y="60172"/>
                    </a:lnTo>
                    <a:lnTo>
                      <a:pt x="181930" y="59787"/>
                    </a:lnTo>
                    <a:lnTo>
                      <a:pt x="181743" y="59390"/>
                    </a:lnTo>
                    <a:lnTo>
                      <a:pt x="181544" y="59004"/>
                    </a:lnTo>
                    <a:lnTo>
                      <a:pt x="181346" y="58619"/>
                    </a:lnTo>
                    <a:lnTo>
                      <a:pt x="181136" y="58234"/>
                    </a:lnTo>
                    <a:lnTo>
                      <a:pt x="180914" y="57848"/>
                    </a:lnTo>
                    <a:lnTo>
                      <a:pt x="180692" y="57463"/>
                    </a:lnTo>
                    <a:lnTo>
                      <a:pt x="180458" y="57089"/>
                    </a:lnTo>
                    <a:lnTo>
                      <a:pt x="180213" y="56704"/>
                    </a:lnTo>
                    <a:lnTo>
                      <a:pt x="179968" y="56330"/>
                    </a:lnTo>
                    <a:lnTo>
                      <a:pt x="179699" y="55945"/>
                    </a:lnTo>
                    <a:lnTo>
                      <a:pt x="179442" y="55571"/>
                    </a:lnTo>
                    <a:lnTo>
                      <a:pt x="179162" y="55198"/>
                    </a:lnTo>
                    <a:lnTo>
                      <a:pt x="178870" y="54824"/>
                    </a:lnTo>
                    <a:lnTo>
                      <a:pt x="178578" y="54462"/>
                    </a:lnTo>
                    <a:lnTo>
                      <a:pt x="178275" y="54088"/>
                    </a:lnTo>
                    <a:lnTo>
                      <a:pt x="177971" y="53726"/>
                    </a:lnTo>
                    <a:lnTo>
                      <a:pt x="177644" y="53364"/>
                    </a:lnTo>
                    <a:lnTo>
                      <a:pt x="177317" y="53002"/>
                    </a:lnTo>
                    <a:lnTo>
                      <a:pt x="176979" y="52652"/>
                    </a:lnTo>
                    <a:lnTo>
                      <a:pt x="176628" y="52290"/>
                    </a:lnTo>
                    <a:lnTo>
                      <a:pt x="176266" y="51940"/>
                    </a:lnTo>
                    <a:lnTo>
                      <a:pt x="175893" y="51589"/>
                    </a:lnTo>
                    <a:lnTo>
                      <a:pt x="175519" y="51251"/>
                    </a:lnTo>
                    <a:lnTo>
                      <a:pt x="175134" y="50900"/>
                    </a:lnTo>
                    <a:lnTo>
                      <a:pt x="174725" y="50562"/>
                    </a:lnTo>
                    <a:lnTo>
                      <a:pt x="174316" y="50223"/>
                    </a:lnTo>
                    <a:lnTo>
                      <a:pt x="173896" y="49896"/>
                    </a:lnTo>
                    <a:lnTo>
                      <a:pt x="173475" y="49569"/>
                    </a:lnTo>
                    <a:lnTo>
                      <a:pt x="173032" y="49242"/>
                    </a:lnTo>
                    <a:lnTo>
                      <a:pt x="172576" y="48915"/>
                    </a:lnTo>
                    <a:lnTo>
                      <a:pt x="172121" y="48600"/>
                    </a:lnTo>
                    <a:lnTo>
                      <a:pt x="171666" y="48285"/>
                    </a:lnTo>
                    <a:lnTo>
                      <a:pt x="171222" y="47969"/>
                    </a:lnTo>
                    <a:lnTo>
                      <a:pt x="170790" y="47643"/>
                    </a:lnTo>
                    <a:lnTo>
                      <a:pt x="170369" y="47304"/>
                    </a:lnTo>
                    <a:lnTo>
                      <a:pt x="169961" y="46965"/>
                    </a:lnTo>
                    <a:lnTo>
                      <a:pt x="169552" y="46615"/>
                    </a:lnTo>
                    <a:lnTo>
                      <a:pt x="169155" y="46265"/>
                    </a:lnTo>
                    <a:lnTo>
                      <a:pt x="168770" y="45903"/>
                    </a:lnTo>
                    <a:lnTo>
                      <a:pt x="168384" y="45541"/>
                    </a:lnTo>
                    <a:lnTo>
                      <a:pt x="168022" y="45167"/>
                    </a:lnTo>
                    <a:lnTo>
                      <a:pt x="167660" y="44782"/>
                    </a:lnTo>
                    <a:lnTo>
                      <a:pt x="167298" y="44396"/>
                    </a:lnTo>
                    <a:lnTo>
                      <a:pt x="166948" y="44011"/>
                    </a:lnTo>
                    <a:lnTo>
                      <a:pt x="166609" y="43614"/>
                    </a:lnTo>
                    <a:lnTo>
                      <a:pt x="166282" y="43205"/>
                    </a:lnTo>
                    <a:lnTo>
                      <a:pt x="165955" y="42797"/>
                    </a:lnTo>
                    <a:lnTo>
                      <a:pt x="165628" y="42388"/>
                    </a:lnTo>
                    <a:lnTo>
                      <a:pt x="165313" y="41967"/>
                    </a:lnTo>
                    <a:lnTo>
                      <a:pt x="165010" y="41547"/>
                    </a:lnTo>
                    <a:lnTo>
                      <a:pt x="164706" y="41127"/>
                    </a:lnTo>
                    <a:lnTo>
                      <a:pt x="164414" y="40695"/>
                    </a:lnTo>
                    <a:lnTo>
                      <a:pt x="164122" y="40251"/>
                    </a:lnTo>
                    <a:lnTo>
                      <a:pt x="163562" y="39375"/>
                    </a:lnTo>
                    <a:lnTo>
                      <a:pt x="163013" y="38476"/>
                    </a:lnTo>
                    <a:lnTo>
                      <a:pt x="162487" y="37554"/>
                    </a:lnTo>
                    <a:lnTo>
                      <a:pt x="161985" y="36631"/>
                    </a:lnTo>
                    <a:lnTo>
                      <a:pt x="161483" y="35685"/>
                    </a:lnTo>
                    <a:lnTo>
                      <a:pt x="161004" y="34739"/>
                    </a:lnTo>
                    <a:lnTo>
                      <a:pt x="160537" y="33782"/>
                    </a:lnTo>
                    <a:lnTo>
                      <a:pt x="160070" y="32813"/>
                    </a:lnTo>
                    <a:lnTo>
                      <a:pt x="159615" y="31832"/>
                    </a:lnTo>
                    <a:lnTo>
                      <a:pt x="158739" y="29858"/>
                    </a:lnTo>
                    <a:lnTo>
                      <a:pt x="157863" y="27885"/>
                    </a:lnTo>
                    <a:lnTo>
                      <a:pt x="156987" y="25888"/>
                    </a:lnTo>
                    <a:lnTo>
                      <a:pt x="156088" y="23903"/>
                    </a:lnTo>
                    <a:lnTo>
                      <a:pt x="155633" y="22922"/>
                    </a:lnTo>
                    <a:lnTo>
                      <a:pt x="155166" y="21941"/>
                    </a:lnTo>
                    <a:lnTo>
                      <a:pt x="154699" y="20960"/>
                    </a:lnTo>
                    <a:lnTo>
                      <a:pt x="154208" y="19991"/>
                    </a:lnTo>
                    <a:lnTo>
                      <a:pt x="153706" y="19034"/>
                    </a:lnTo>
                    <a:lnTo>
                      <a:pt x="153192" y="18088"/>
                    </a:lnTo>
                    <a:lnTo>
                      <a:pt x="152655" y="17142"/>
                    </a:lnTo>
                    <a:lnTo>
                      <a:pt x="152106" y="16220"/>
                    </a:lnTo>
                    <a:lnTo>
                      <a:pt x="151534" y="15297"/>
                    </a:lnTo>
                    <a:lnTo>
                      <a:pt x="150939" y="14398"/>
                    </a:lnTo>
                    <a:lnTo>
                      <a:pt x="150635" y="13954"/>
                    </a:lnTo>
                    <a:lnTo>
                      <a:pt x="150320" y="13522"/>
                    </a:lnTo>
                    <a:lnTo>
                      <a:pt x="150005" y="13078"/>
                    </a:lnTo>
                    <a:lnTo>
                      <a:pt x="149678" y="12646"/>
                    </a:lnTo>
                    <a:lnTo>
                      <a:pt x="149351" y="12226"/>
                    </a:lnTo>
                    <a:lnTo>
                      <a:pt x="149012" y="11806"/>
                    </a:lnTo>
                    <a:lnTo>
                      <a:pt x="148662" y="11385"/>
                    </a:lnTo>
                    <a:lnTo>
                      <a:pt x="148311" y="10965"/>
                    </a:lnTo>
                    <a:lnTo>
                      <a:pt x="147949" y="10568"/>
                    </a:lnTo>
                    <a:lnTo>
                      <a:pt x="147576" y="10159"/>
                    </a:lnTo>
                    <a:lnTo>
                      <a:pt x="147202" y="9762"/>
                    </a:lnTo>
                    <a:lnTo>
                      <a:pt x="146817" y="9377"/>
                    </a:lnTo>
                    <a:lnTo>
                      <a:pt x="146420" y="8992"/>
                    </a:lnTo>
                    <a:lnTo>
                      <a:pt x="146023" y="8606"/>
                    </a:lnTo>
                    <a:lnTo>
                      <a:pt x="145602" y="8233"/>
                    </a:lnTo>
                    <a:lnTo>
                      <a:pt x="145182" y="7871"/>
                    </a:lnTo>
                    <a:lnTo>
                      <a:pt x="144762" y="7509"/>
                    </a:lnTo>
                    <a:lnTo>
                      <a:pt x="144318" y="7158"/>
                    </a:lnTo>
                    <a:lnTo>
                      <a:pt x="143862" y="6808"/>
                    </a:lnTo>
                    <a:lnTo>
                      <a:pt x="143407" y="6469"/>
                    </a:lnTo>
                    <a:lnTo>
                      <a:pt x="142940" y="6131"/>
                    </a:lnTo>
                    <a:lnTo>
                      <a:pt x="142461" y="5804"/>
                    </a:lnTo>
                    <a:lnTo>
                      <a:pt x="141971" y="5488"/>
                    </a:lnTo>
                    <a:lnTo>
                      <a:pt x="141469" y="5173"/>
                    </a:lnTo>
                    <a:lnTo>
                      <a:pt x="140955" y="4870"/>
                    </a:lnTo>
                    <a:lnTo>
                      <a:pt x="140429" y="4578"/>
                    </a:lnTo>
                    <a:lnTo>
                      <a:pt x="139892" y="4286"/>
                    </a:lnTo>
                    <a:lnTo>
                      <a:pt x="139355" y="4005"/>
                    </a:lnTo>
                    <a:lnTo>
                      <a:pt x="138795" y="3725"/>
                    </a:lnTo>
                    <a:lnTo>
                      <a:pt x="138222" y="3468"/>
                    </a:lnTo>
                    <a:lnTo>
                      <a:pt x="137639" y="3211"/>
                    </a:lnTo>
                    <a:lnTo>
                      <a:pt x="137043" y="2966"/>
                    </a:lnTo>
                    <a:lnTo>
                      <a:pt x="136436" y="2721"/>
                    </a:lnTo>
                    <a:lnTo>
                      <a:pt x="135817" y="2487"/>
                    </a:lnTo>
                    <a:lnTo>
                      <a:pt x="135186" y="2277"/>
                    </a:lnTo>
                    <a:lnTo>
                      <a:pt x="134532" y="2055"/>
                    </a:lnTo>
                    <a:lnTo>
                      <a:pt x="133878" y="1857"/>
                    </a:lnTo>
                    <a:lnTo>
                      <a:pt x="133201" y="1670"/>
                    </a:lnTo>
                    <a:lnTo>
                      <a:pt x="132512" y="1483"/>
                    </a:lnTo>
                    <a:lnTo>
                      <a:pt x="131812" y="1308"/>
                    </a:lnTo>
                    <a:lnTo>
                      <a:pt x="131088" y="1145"/>
                    </a:lnTo>
                    <a:lnTo>
                      <a:pt x="130364" y="993"/>
                    </a:lnTo>
                    <a:lnTo>
                      <a:pt x="129616" y="853"/>
                    </a:lnTo>
                    <a:lnTo>
                      <a:pt x="128857" y="712"/>
                    </a:lnTo>
                    <a:lnTo>
                      <a:pt x="128075" y="596"/>
                    </a:lnTo>
                    <a:lnTo>
                      <a:pt x="127281" y="491"/>
                    </a:lnTo>
                    <a:lnTo>
                      <a:pt x="126475" y="386"/>
                    </a:lnTo>
                    <a:lnTo>
                      <a:pt x="125658" y="292"/>
                    </a:lnTo>
                    <a:lnTo>
                      <a:pt x="124817" y="222"/>
                    </a:lnTo>
                    <a:lnTo>
                      <a:pt x="123953" y="152"/>
                    </a:lnTo>
                    <a:lnTo>
                      <a:pt x="123089" y="94"/>
                    </a:lnTo>
                    <a:lnTo>
                      <a:pt x="122201" y="47"/>
                    </a:lnTo>
                    <a:lnTo>
                      <a:pt x="121489" y="24"/>
                    </a:lnTo>
                    <a:lnTo>
                      <a:pt x="120765" y="12"/>
                    </a:lnTo>
                    <a:lnTo>
                      <a:pt x="11930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2624;p45">
                <a:extLst>
                  <a:ext uri="{FF2B5EF4-FFF2-40B4-BE49-F238E27FC236}">
                    <a16:creationId xmlns:a16="http://schemas.microsoft.com/office/drawing/2014/main" id="{2150110D-893C-34AE-5C5D-BBC8800BDEF2}"/>
                  </a:ext>
                </a:extLst>
              </p:cNvPr>
              <p:cNvSpPr/>
              <p:nvPr/>
            </p:nvSpPr>
            <p:spPr>
              <a:xfrm>
                <a:off x="350500" y="2843775"/>
                <a:ext cx="4616275" cy="2156175"/>
              </a:xfrm>
              <a:custGeom>
                <a:avLst/>
                <a:gdLst/>
                <a:ahLst/>
                <a:cxnLst/>
                <a:rect l="l" t="t" r="r" b="b"/>
                <a:pathLst>
                  <a:path w="184651" h="86247" fill="none" extrusionOk="0">
                    <a:moveTo>
                      <a:pt x="182233" y="86247"/>
                    </a:moveTo>
                    <a:lnTo>
                      <a:pt x="2430" y="86247"/>
                    </a:lnTo>
                    <a:lnTo>
                      <a:pt x="2430" y="86247"/>
                    </a:lnTo>
                    <a:lnTo>
                      <a:pt x="2324" y="85978"/>
                    </a:lnTo>
                    <a:lnTo>
                      <a:pt x="2196" y="85640"/>
                    </a:lnTo>
                    <a:lnTo>
                      <a:pt x="2044" y="85184"/>
                    </a:lnTo>
                    <a:lnTo>
                      <a:pt x="1857" y="84612"/>
                    </a:lnTo>
                    <a:lnTo>
                      <a:pt x="1647" y="83935"/>
                    </a:lnTo>
                    <a:lnTo>
                      <a:pt x="1425" y="83141"/>
                    </a:lnTo>
                    <a:lnTo>
                      <a:pt x="1203" y="82265"/>
                    </a:lnTo>
                    <a:lnTo>
                      <a:pt x="970" y="81284"/>
                    </a:lnTo>
                    <a:lnTo>
                      <a:pt x="865" y="80770"/>
                    </a:lnTo>
                    <a:lnTo>
                      <a:pt x="760" y="80233"/>
                    </a:lnTo>
                    <a:lnTo>
                      <a:pt x="655" y="79673"/>
                    </a:lnTo>
                    <a:lnTo>
                      <a:pt x="550" y="79101"/>
                    </a:lnTo>
                    <a:lnTo>
                      <a:pt x="456" y="78505"/>
                    </a:lnTo>
                    <a:lnTo>
                      <a:pt x="363" y="77898"/>
                    </a:lnTo>
                    <a:lnTo>
                      <a:pt x="281" y="77267"/>
                    </a:lnTo>
                    <a:lnTo>
                      <a:pt x="211" y="76625"/>
                    </a:lnTo>
                    <a:lnTo>
                      <a:pt x="152" y="75959"/>
                    </a:lnTo>
                    <a:lnTo>
                      <a:pt x="94" y="75294"/>
                    </a:lnTo>
                    <a:lnTo>
                      <a:pt x="59" y="74605"/>
                    </a:lnTo>
                    <a:lnTo>
                      <a:pt x="24" y="73904"/>
                    </a:lnTo>
                    <a:lnTo>
                      <a:pt x="1" y="73204"/>
                    </a:lnTo>
                    <a:lnTo>
                      <a:pt x="1" y="72480"/>
                    </a:lnTo>
                    <a:lnTo>
                      <a:pt x="12" y="71756"/>
                    </a:lnTo>
                    <a:lnTo>
                      <a:pt x="36" y="71020"/>
                    </a:lnTo>
                    <a:lnTo>
                      <a:pt x="82" y="70273"/>
                    </a:lnTo>
                    <a:lnTo>
                      <a:pt x="141" y="69514"/>
                    </a:lnTo>
                    <a:lnTo>
                      <a:pt x="223" y="68755"/>
                    </a:lnTo>
                    <a:lnTo>
                      <a:pt x="316" y="67984"/>
                    </a:lnTo>
                    <a:lnTo>
                      <a:pt x="433" y="67213"/>
                    </a:lnTo>
                    <a:lnTo>
                      <a:pt x="573" y="66443"/>
                    </a:lnTo>
                    <a:lnTo>
                      <a:pt x="736" y="65660"/>
                    </a:lnTo>
                    <a:lnTo>
                      <a:pt x="911" y="64878"/>
                    </a:lnTo>
                    <a:lnTo>
                      <a:pt x="1122" y="64096"/>
                    </a:lnTo>
                    <a:lnTo>
                      <a:pt x="1355" y="63313"/>
                    </a:lnTo>
                    <a:lnTo>
                      <a:pt x="1612" y="62519"/>
                    </a:lnTo>
                    <a:lnTo>
                      <a:pt x="1892" y="61737"/>
                    </a:lnTo>
                    <a:lnTo>
                      <a:pt x="2208" y="60954"/>
                    </a:lnTo>
                    <a:lnTo>
                      <a:pt x="2546" y="60172"/>
                    </a:lnTo>
                    <a:lnTo>
                      <a:pt x="2721" y="59787"/>
                    </a:lnTo>
                    <a:lnTo>
                      <a:pt x="2908" y="59390"/>
                    </a:lnTo>
                    <a:lnTo>
                      <a:pt x="3107" y="59004"/>
                    </a:lnTo>
                    <a:lnTo>
                      <a:pt x="3305" y="58619"/>
                    </a:lnTo>
                    <a:lnTo>
                      <a:pt x="3515" y="58234"/>
                    </a:lnTo>
                    <a:lnTo>
                      <a:pt x="3737" y="57848"/>
                    </a:lnTo>
                    <a:lnTo>
                      <a:pt x="3959" y="57463"/>
                    </a:lnTo>
                    <a:lnTo>
                      <a:pt x="4193" y="57089"/>
                    </a:lnTo>
                    <a:lnTo>
                      <a:pt x="4438" y="56704"/>
                    </a:lnTo>
                    <a:lnTo>
                      <a:pt x="4695" y="56330"/>
                    </a:lnTo>
                    <a:lnTo>
                      <a:pt x="4952" y="55945"/>
                    </a:lnTo>
                    <a:lnTo>
                      <a:pt x="5220" y="55571"/>
                    </a:lnTo>
                    <a:lnTo>
                      <a:pt x="5501" y="55198"/>
                    </a:lnTo>
                    <a:lnTo>
                      <a:pt x="5781" y="54824"/>
                    </a:lnTo>
                    <a:lnTo>
                      <a:pt x="6073" y="54462"/>
                    </a:lnTo>
                    <a:lnTo>
                      <a:pt x="6376" y="54088"/>
                    </a:lnTo>
                    <a:lnTo>
                      <a:pt x="6692" y="53726"/>
                    </a:lnTo>
                    <a:lnTo>
                      <a:pt x="7007" y="53364"/>
                    </a:lnTo>
                    <a:lnTo>
                      <a:pt x="7346" y="53002"/>
                    </a:lnTo>
                    <a:lnTo>
                      <a:pt x="7684" y="52652"/>
                    </a:lnTo>
                    <a:lnTo>
                      <a:pt x="8035" y="52290"/>
                    </a:lnTo>
                    <a:lnTo>
                      <a:pt x="8385" y="51940"/>
                    </a:lnTo>
                    <a:lnTo>
                      <a:pt x="8758" y="51589"/>
                    </a:lnTo>
                    <a:lnTo>
                      <a:pt x="9144" y="51251"/>
                    </a:lnTo>
                    <a:lnTo>
                      <a:pt x="9529" y="50900"/>
                    </a:lnTo>
                    <a:lnTo>
                      <a:pt x="9926" y="50562"/>
                    </a:lnTo>
                    <a:lnTo>
                      <a:pt x="10335" y="50223"/>
                    </a:lnTo>
                    <a:lnTo>
                      <a:pt x="10755" y="49896"/>
                    </a:lnTo>
                    <a:lnTo>
                      <a:pt x="11187" y="49569"/>
                    </a:lnTo>
                    <a:lnTo>
                      <a:pt x="11631" y="49242"/>
                    </a:lnTo>
                    <a:lnTo>
                      <a:pt x="12075" y="48915"/>
                    </a:lnTo>
                    <a:lnTo>
                      <a:pt x="12542" y="48600"/>
                    </a:lnTo>
                    <a:lnTo>
                      <a:pt x="12542" y="48600"/>
                    </a:lnTo>
                    <a:lnTo>
                      <a:pt x="12997" y="48285"/>
                    </a:lnTo>
                    <a:lnTo>
                      <a:pt x="13453" y="47958"/>
                    </a:lnTo>
                    <a:lnTo>
                      <a:pt x="13896" y="47619"/>
                    </a:lnTo>
                    <a:lnTo>
                      <a:pt x="14328" y="47281"/>
                    </a:lnTo>
                    <a:lnTo>
                      <a:pt x="14749" y="46930"/>
                    </a:lnTo>
                    <a:lnTo>
                      <a:pt x="15169" y="46568"/>
                    </a:lnTo>
                    <a:lnTo>
                      <a:pt x="15566" y="46206"/>
                    </a:lnTo>
                    <a:lnTo>
                      <a:pt x="15963" y="45833"/>
                    </a:lnTo>
                    <a:lnTo>
                      <a:pt x="16349" y="45459"/>
                    </a:lnTo>
                    <a:lnTo>
                      <a:pt x="16722" y="45074"/>
                    </a:lnTo>
                    <a:lnTo>
                      <a:pt x="17096" y="44677"/>
                    </a:lnTo>
                    <a:lnTo>
                      <a:pt x="17458" y="44280"/>
                    </a:lnTo>
                    <a:lnTo>
                      <a:pt x="17808" y="43883"/>
                    </a:lnTo>
                    <a:lnTo>
                      <a:pt x="18159" y="43474"/>
                    </a:lnTo>
                    <a:lnTo>
                      <a:pt x="18497" y="43065"/>
                    </a:lnTo>
                    <a:lnTo>
                      <a:pt x="18836" y="42645"/>
                    </a:lnTo>
                    <a:lnTo>
                      <a:pt x="19151" y="42213"/>
                    </a:lnTo>
                    <a:lnTo>
                      <a:pt x="19478" y="41792"/>
                    </a:lnTo>
                    <a:lnTo>
                      <a:pt x="19782" y="41349"/>
                    </a:lnTo>
                    <a:lnTo>
                      <a:pt x="20097" y="40917"/>
                    </a:lnTo>
                    <a:lnTo>
                      <a:pt x="20389" y="40473"/>
                    </a:lnTo>
                    <a:lnTo>
                      <a:pt x="20681" y="40017"/>
                    </a:lnTo>
                    <a:lnTo>
                      <a:pt x="21253" y="39107"/>
                    </a:lnTo>
                    <a:lnTo>
                      <a:pt x="21813" y="38184"/>
                    </a:lnTo>
                    <a:lnTo>
                      <a:pt x="22339" y="37238"/>
                    </a:lnTo>
                    <a:lnTo>
                      <a:pt x="22864" y="36281"/>
                    </a:lnTo>
                    <a:lnTo>
                      <a:pt x="23367" y="35323"/>
                    </a:lnTo>
                    <a:lnTo>
                      <a:pt x="23845" y="34342"/>
                    </a:lnTo>
                    <a:lnTo>
                      <a:pt x="24324" y="33350"/>
                    </a:lnTo>
                    <a:lnTo>
                      <a:pt x="24791" y="32357"/>
                    </a:lnTo>
                    <a:lnTo>
                      <a:pt x="25258" y="31353"/>
                    </a:lnTo>
                    <a:lnTo>
                      <a:pt x="26157" y="29333"/>
                    </a:lnTo>
                    <a:lnTo>
                      <a:pt x="27056" y="27301"/>
                    </a:lnTo>
                    <a:lnTo>
                      <a:pt x="27956" y="25258"/>
                    </a:lnTo>
                    <a:lnTo>
                      <a:pt x="28411" y="24242"/>
                    </a:lnTo>
                    <a:lnTo>
                      <a:pt x="28878" y="23226"/>
                    </a:lnTo>
                    <a:lnTo>
                      <a:pt x="29345" y="22222"/>
                    </a:lnTo>
                    <a:lnTo>
                      <a:pt x="29836" y="21217"/>
                    </a:lnTo>
                    <a:lnTo>
                      <a:pt x="30326" y="20225"/>
                    </a:lnTo>
                    <a:lnTo>
                      <a:pt x="30840" y="19244"/>
                    </a:lnTo>
                    <a:lnTo>
                      <a:pt x="31365" y="18263"/>
                    </a:lnTo>
                    <a:lnTo>
                      <a:pt x="31902" y="17306"/>
                    </a:lnTo>
                    <a:lnTo>
                      <a:pt x="32463" y="16348"/>
                    </a:lnTo>
                    <a:lnTo>
                      <a:pt x="33047" y="15414"/>
                    </a:lnTo>
                    <a:lnTo>
                      <a:pt x="33350" y="14947"/>
                    </a:lnTo>
                    <a:lnTo>
                      <a:pt x="33654" y="14491"/>
                    </a:lnTo>
                    <a:lnTo>
                      <a:pt x="33969" y="14036"/>
                    </a:lnTo>
                    <a:lnTo>
                      <a:pt x="34285" y="13581"/>
                    </a:lnTo>
                    <a:lnTo>
                      <a:pt x="34612" y="13137"/>
                    </a:lnTo>
                    <a:lnTo>
                      <a:pt x="34950" y="12693"/>
                    </a:lnTo>
                    <a:lnTo>
                      <a:pt x="35289" y="12249"/>
                    </a:lnTo>
                    <a:lnTo>
                      <a:pt x="35627" y="11817"/>
                    </a:lnTo>
                    <a:lnTo>
                      <a:pt x="35989" y="11397"/>
                    </a:lnTo>
                    <a:lnTo>
                      <a:pt x="36351" y="10965"/>
                    </a:lnTo>
                    <a:lnTo>
                      <a:pt x="36713" y="10556"/>
                    </a:lnTo>
                    <a:lnTo>
                      <a:pt x="37099" y="10136"/>
                    </a:lnTo>
                    <a:lnTo>
                      <a:pt x="37484" y="9739"/>
                    </a:lnTo>
                    <a:lnTo>
                      <a:pt x="37881" y="9330"/>
                    </a:lnTo>
                    <a:lnTo>
                      <a:pt x="38290" y="8945"/>
                    </a:lnTo>
                    <a:lnTo>
                      <a:pt x="38699" y="8559"/>
                    </a:lnTo>
                    <a:lnTo>
                      <a:pt x="39119" y="8174"/>
                    </a:lnTo>
                    <a:lnTo>
                      <a:pt x="39551" y="7800"/>
                    </a:lnTo>
                    <a:lnTo>
                      <a:pt x="39995" y="7427"/>
                    </a:lnTo>
                    <a:lnTo>
                      <a:pt x="40450" y="7065"/>
                    </a:lnTo>
                    <a:lnTo>
                      <a:pt x="40917" y="6714"/>
                    </a:lnTo>
                    <a:lnTo>
                      <a:pt x="41384" y="6364"/>
                    </a:lnTo>
                    <a:lnTo>
                      <a:pt x="41875" y="6026"/>
                    </a:lnTo>
                    <a:lnTo>
                      <a:pt x="42365" y="5699"/>
                    </a:lnTo>
                    <a:lnTo>
                      <a:pt x="42867" y="5372"/>
                    </a:lnTo>
                    <a:lnTo>
                      <a:pt x="43393" y="5056"/>
                    </a:lnTo>
                    <a:lnTo>
                      <a:pt x="43918" y="4741"/>
                    </a:lnTo>
                    <a:lnTo>
                      <a:pt x="44455" y="4449"/>
                    </a:lnTo>
                    <a:lnTo>
                      <a:pt x="45016" y="4157"/>
                    </a:lnTo>
                    <a:lnTo>
                      <a:pt x="45576" y="3865"/>
                    </a:lnTo>
                    <a:lnTo>
                      <a:pt x="46160" y="3597"/>
                    </a:lnTo>
                    <a:lnTo>
                      <a:pt x="46744" y="3328"/>
                    </a:lnTo>
                    <a:lnTo>
                      <a:pt x="47351" y="3071"/>
                    </a:lnTo>
                    <a:lnTo>
                      <a:pt x="47970" y="2826"/>
                    </a:lnTo>
                    <a:lnTo>
                      <a:pt x="48601" y="2581"/>
                    </a:lnTo>
                    <a:lnTo>
                      <a:pt x="49243" y="2347"/>
                    </a:lnTo>
                    <a:lnTo>
                      <a:pt x="49909" y="2137"/>
                    </a:lnTo>
                    <a:lnTo>
                      <a:pt x="50574" y="1927"/>
                    </a:lnTo>
                    <a:lnTo>
                      <a:pt x="51263" y="1717"/>
                    </a:lnTo>
                    <a:lnTo>
                      <a:pt x="51964" y="1530"/>
                    </a:lnTo>
                    <a:lnTo>
                      <a:pt x="52676" y="1355"/>
                    </a:lnTo>
                    <a:lnTo>
                      <a:pt x="53412" y="1180"/>
                    </a:lnTo>
                    <a:lnTo>
                      <a:pt x="54159" y="1028"/>
                    </a:lnTo>
                    <a:lnTo>
                      <a:pt x="54918" y="876"/>
                    </a:lnTo>
                    <a:lnTo>
                      <a:pt x="55700" y="736"/>
                    </a:lnTo>
                    <a:lnTo>
                      <a:pt x="56494" y="607"/>
                    </a:lnTo>
                    <a:lnTo>
                      <a:pt x="57300" y="502"/>
                    </a:lnTo>
                    <a:lnTo>
                      <a:pt x="58129" y="397"/>
                    </a:lnTo>
                    <a:lnTo>
                      <a:pt x="58970" y="304"/>
                    </a:lnTo>
                    <a:lnTo>
                      <a:pt x="59834" y="222"/>
                    </a:lnTo>
                    <a:lnTo>
                      <a:pt x="60710" y="152"/>
                    </a:lnTo>
                    <a:lnTo>
                      <a:pt x="61597" y="94"/>
                    </a:lnTo>
                    <a:lnTo>
                      <a:pt x="62508" y="59"/>
                    </a:lnTo>
                    <a:lnTo>
                      <a:pt x="63442" y="24"/>
                    </a:lnTo>
                    <a:lnTo>
                      <a:pt x="64388" y="0"/>
                    </a:lnTo>
                    <a:lnTo>
                      <a:pt x="65357" y="0"/>
                    </a:lnTo>
                    <a:lnTo>
                      <a:pt x="119305" y="0"/>
                    </a:lnTo>
                    <a:lnTo>
                      <a:pt x="119305" y="0"/>
                    </a:lnTo>
                    <a:lnTo>
                      <a:pt x="120765" y="12"/>
                    </a:lnTo>
                    <a:lnTo>
                      <a:pt x="121489" y="24"/>
                    </a:lnTo>
                    <a:lnTo>
                      <a:pt x="122201" y="47"/>
                    </a:lnTo>
                    <a:lnTo>
                      <a:pt x="122201" y="47"/>
                    </a:lnTo>
                    <a:lnTo>
                      <a:pt x="123089" y="94"/>
                    </a:lnTo>
                    <a:lnTo>
                      <a:pt x="123953" y="152"/>
                    </a:lnTo>
                    <a:lnTo>
                      <a:pt x="124817" y="222"/>
                    </a:lnTo>
                    <a:lnTo>
                      <a:pt x="125658" y="292"/>
                    </a:lnTo>
                    <a:lnTo>
                      <a:pt x="126475" y="386"/>
                    </a:lnTo>
                    <a:lnTo>
                      <a:pt x="127281" y="491"/>
                    </a:lnTo>
                    <a:lnTo>
                      <a:pt x="128075" y="596"/>
                    </a:lnTo>
                    <a:lnTo>
                      <a:pt x="128857" y="712"/>
                    </a:lnTo>
                    <a:lnTo>
                      <a:pt x="129616" y="853"/>
                    </a:lnTo>
                    <a:lnTo>
                      <a:pt x="130364" y="993"/>
                    </a:lnTo>
                    <a:lnTo>
                      <a:pt x="131088" y="1145"/>
                    </a:lnTo>
                    <a:lnTo>
                      <a:pt x="131812" y="1308"/>
                    </a:lnTo>
                    <a:lnTo>
                      <a:pt x="132512" y="1483"/>
                    </a:lnTo>
                    <a:lnTo>
                      <a:pt x="133201" y="1670"/>
                    </a:lnTo>
                    <a:lnTo>
                      <a:pt x="133878" y="1857"/>
                    </a:lnTo>
                    <a:lnTo>
                      <a:pt x="134532" y="2055"/>
                    </a:lnTo>
                    <a:lnTo>
                      <a:pt x="135186" y="2277"/>
                    </a:lnTo>
                    <a:lnTo>
                      <a:pt x="135817" y="2487"/>
                    </a:lnTo>
                    <a:lnTo>
                      <a:pt x="136436" y="2721"/>
                    </a:lnTo>
                    <a:lnTo>
                      <a:pt x="137043" y="2966"/>
                    </a:lnTo>
                    <a:lnTo>
                      <a:pt x="137639" y="3211"/>
                    </a:lnTo>
                    <a:lnTo>
                      <a:pt x="138222" y="3468"/>
                    </a:lnTo>
                    <a:lnTo>
                      <a:pt x="138795" y="3725"/>
                    </a:lnTo>
                    <a:lnTo>
                      <a:pt x="139355" y="4005"/>
                    </a:lnTo>
                    <a:lnTo>
                      <a:pt x="139892" y="4286"/>
                    </a:lnTo>
                    <a:lnTo>
                      <a:pt x="140429" y="4578"/>
                    </a:lnTo>
                    <a:lnTo>
                      <a:pt x="140955" y="4870"/>
                    </a:lnTo>
                    <a:lnTo>
                      <a:pt x="141469" y="5173"/>
                    </a:lnTo>
                    <a:lnTo>
                      <a:pt x="141971" y="5488"/>
                    </a:lnTo>
                    <a:lnTo>
                      <a:pt x="142461" y="5804"/>
                    </a:lnTo>
                    <a:lnTo>
                      <a:pt x="142940" y="6131"/>
                    </a:lnTo>
                    <a:lnTo>
                      <a:pt x="143407" y="6469"/>
                    </a:lnTo>
                    <a:lnTo>
                      <a:pt x="143862" y="6808"/>
                    </a:lnTo>
                    <a:lnTo>
                      <a:pt x="144318" y="7158"/>
                    </a:lnTo>
                    <a:lnTo>
                      <a:pt x="144762" y="7509"/>
                    </a:lnTo>
                    <a:lnTo>
                      <a:pt x="145182" y="7871"/>
                    </a:lnTo>
                    <a:lnTo>
                      <a:pt x="145602" y="8233"/>
                    </a:lnTo>
                    <a:lnTo>
                      <a:pt x="146023" y="8606"/>
                    </a:lnTo>
                    <a:lnTo>
                      <a:pt x="146420" y="8992"/>
                    </a:lnTo>
                    <a:lnTo>
                      <a:pt x="146817" y="9377"/>
                    </a:lnTo>
                    <a:lnTo>
                      <a:pt x="147202" y="9762"/>
                    </a:lnTo>
                    <a:lnTo>
                      <a:pt x="147576" y="10159"/>
                    </a:lnTo>
                    <a:lnTo>
                      <a:pt x="147949" y="10568"/>
                    </a:lnTo>
                    <a:lnTo>
                      <a:pt x="148311" y="10965"/>
                    </a:lnTo>
                    <a:lnTo>
                      <a:pt x="148662" y="11385"/>
                    </a:lnTo>
                    <a:lnTo>
                      <a:pt x="149012" y="11806"/>
                    </a:lnTo>
                    <a:lnTo>
                      <a:pt x="149351" y="12226"/>
                    </a:lnTo>
                    <a:lnTo>
                      <a:pt x="149678" y="12646"/>
                    </a:lnTo>
                    <a:lnTo>
                      <a:pt x="150005" y="13078"/>
                    </a:lnTo>
                    <a:lnTo>
                      <a:pt x="150320" y="13522"/>
                    </a:lnTo>
                    <a:lnTo>
                      <a:pt x="150635" y="13954"/>
                    </a:lnTo>
                    <a:lnTo>
                      <a:pt x="150939" y="14398"/>
                    </a:lnTo>
                    <a:lnTo>
                      <a:pt x="151534" y="15297"/>
                    </a:lnTo>
                    <a:lnTo>
                      <a:pt x="152106" y="16220"/>
                    </a:lnTo>
                    <a:lnTo>
                      <a:pt x="152655" y="17142"/>
                    </a:lnTo>
                    <a:lnTo>
                      <a:pt x="153192" y="18088"/>
                    </a:lnTo>
                    <a:lnTo>
                      <a:pt x="153706" y="19034"/>
                    </a:lnTo>
                    <a:lnTo>
                      <a:pt x="154208" y="19991"/>
                    </a:lnTo>
                    <a:lnTo>
                      <a:pt x="154699" y="20960"/>
                    </a:lnTo>
                    <a:lnTo>
                      <a:pt x="155166" y="21941"/>
                    </a:lnTo>
                    <a:lnTo>
                      <a:pt x="155633" y="22922"/>
                    </a:lnTo>
                    <a:lnTo>
                      <a:pt x="156088" y="23903"/>
                    </a:lnTo>
                    <a:lnTo>
                      <a:pt x="156987" y="25888"/>
                    </a:lnTo>
                    <a:lnTo>
                      <a:pt x="157863" y="27885"/>
                    </a:lnTo>
                    <a:lnTo>
                      <a:pt x="158739" y="29858"/>
                    </a:lnTo>
                    <a:lnTo>
                      <a:pt x="159615" y="31832"/>
                    </a:lnTo>
                    <a:lnTo>
                      <a:pt x="160070" y="32813"/>
                    </a:lnTo>
                    <a:lnTo>
                      <a:pt x="160537" y="33782"/>
                    </a:lnTo>
                    <a:lnTo>
                      <a:pt x="161004" y="34739"/>
                    </a:lnTo>
                    <a:lnTo>
                      <a:pt x="161483" y="35685"/>
                    </a:lnTo>
                    <a:lnTo>
                      <a:pt x="161985" y="36631"/>
                    </a:lnTo>
                    <a:lnTo>
                      <a:pt x="162487" y="37554"/>
                    </a:lnTo>
                    <a:lnTo>
                      <a:pt x="163013" y="38476"/>
                    </a:lnTo>
                    <a:lnTo>
                      <a:pt x="163562" y="39375"/>
                    </a:lnTo>
                    <a:lnTo>
                      <a:pt x="164122" y="40251"/>
                    </a:lnTo>
                    <a:lnTo>
                      <a:pt x="164414" y="40695"/>
                    </a:lnTo>
                    <a:lnTo>
                      <a:pt x="164706" y="41127"/>
                    </a:lnTo>
                    <a:lnTo>
                      <a:pt x="165010" y="41547"/>
                    </a:lnTo>
                    <a:lnTo>
                      <a:pt x="165313" y="41967"/>
                    </a:lnTo>
                    <a:lnTo>
                      <a:pt x="165628" y="42388"/>
                    </a:lnTo>
                    <a:lnTo>
                      <a:pt x="165955" y="42797"/>
                    </a:lnTo>
                    <a:lnTo>
                      <a:pt x="166282" y="43205"/>
                    </a:lnTo>
                    <a:lnTo>
                      <a:pt x="166609" y="43614"/>
                    </a:lnTo>
                    <a:lnTo>
                      <a:pt x="166948" y="44011"/>
                    </a:lnTo>
                    <a:lnTo>
                      <a:pt x="167298" y="44396"/>
                    </a:lnTo>
                    <a:lnTo>
                      <a:pt x="167660" y="44782"/>
                    </a:lnTo>
                    <a:lnTo>
                      <a:pt x="168022" y="45167"/>
                    </a:lnTo>
                    <a:lnTo>
                      <a:pt x="168384" y="45541"/>
                    </a:lnTo>
                    <a:lnTo>
                      <a:pt x="168770" y="45903"/>
                    </a:lnTo>
                    <a:lnTo>
                      <a:pt x="169155" y="46265"/>
                    </a:lnTo>
                    <a:lnTo>
                      <a:pt x="169552" y="46615"/>
                    </a:lnTo>
                    <a:lnTo>
                      <a:pt x="169961" y="46965"/>
                    </a:lnTo>
                    <a:lnTo>
                      <a:pt x="170369" y="47304"/>
                    </a:lnTo>
                    <a:lnTo>
                      <a:pt x="170790" y="47643"/>
                    </a:lnTo>
                    <a:lnTo>
                      <a:pt x="171222" y="47969"/>
                    </a:lnTo>
                    <a:lnTo>
                      <a:pt x="171666" y="48285"/>
                    </a:lnTo>
                    <a:lnTo>
                      <a:pt x="172121" y="48600"/>
                    </a:lnTo>
                    <a:lnTo>
                      <a:pt x="172121" y="48600"/>
                    </a:lnTo>
                    <a:lnTo>
                      <a:pt x="172576" y="48915"/>
                    </a:lnTo>
                    <a:lnTo>
                      <a:pt x="173032" y="49242"/>
                    </a:lnTo>
                    <a:lnTo>
                      <a:pt x="173475" y="49569"/>
                    </a:lnTo>
                    <a:lnTo>
                      <a:pt x="173896" y="49896"/>
                    </a:lnTo>
                    <a:lnTo>
                      <a:pt x="174316" y="50223"/>
                    </a:lnTo>
                    <a:lnTo>
                      <a:pt x="174725" y="50562"/>
                    </a:lnTo>
                    <a:lnTo>
                      <a:pt x="175134" y="50900"/>
                    </a:lnTo>
                    <a:lnTo>
                      <a:pt x="175519" y="51251"/>
                    </a:lnTo>
                    <a:lnTo>
                      <a:pt x="175893" y="51589"/>
                    </a:lnTo>
                    <a:lnTo>
                      <a:pt x="176266" y="51940"/>
                    </a:lnTo>
                    <a:lnTo>
                      <a:pt x="176628" y="52290"/>
                    </a:lnTo>
                    <a:lnTo>
                      <a:pt x="176979" y="52652"/>
                    </a:lnTo>
                    <a:lnTo>
                      <a:pt x="177317" y="53002"/>
                    </a:lnTo>
                    <a:lnTo>
                      <a:pt x="177644" y="53364"/>
                    </a:lnTo>
                    <a:lnTo>
                      <a:pt x="177971" y="53726"/>
                    </a:lnTo>
                    <a:lnTo>
                      <a:pt x="178275" y="54088"/>
                    </a:lnTo>
                    <a:lnTo>
                      <a:pt x="178578" y="54462"/>
                    </a:lnTo>
                    <a:lnTo>
                      <a:pt x="178870" y="54824"/>
                    </a:lnTo>
                    <a:lnTo>
                      <a:pt x="179162" y="55198"/>
                    </a:lnTo>
                    <a:lnTo>
                      <a:pt x="179442" y="55571"/>
                    </a:lnTo>
                    <a:lnTo>
                      <a:pt x="179699" y="55945"/>
                    </a:lnTo>
                    <a:lnTo>
                      <a:pt x="179968" y="56330"/>
                    </a:lnTo>
                    <a:lnTo>
                      <a:pt x="180213" y="56704"/>
                    </a:lnTo>
                    <a:lnTo>
                      <a:pt x="180458" y="57089"/>
                    </a:lnTo>
                    <a:lnTo>
                      <a:pt x="180692" y="57463"/>
                    </a:lnTo>
                    <a:lnTo>
                      <a:pt x="180914" y="57848"/>
                    </a:lnTo>
                    <a:lnTo>
                      <a:pt x="181136" y="58234"/>
                    </a:lnTo>
                    <a:lnTo>
                      <a:pt x="181346" y="58619"/>
                    </a:lnTo>
                    <a:lnTo>
                      <a:pt x="181544" y="59004"/>
                    </a:lnTo>
                    <a:lnTo>
                      <a:pt x="181743" y="59390"/>
                    </a:lnTo>
                    <a:lnTo>
                      <a:pt x="181930" y="59787"/>
                    </a:lnTo>
                    <a:lnTo>
                      <a:pt x="182117" y="60172"/>
                    </a:lnTo>
                    <a:lnTo>
                      <a:pt x="182455" y="60954"/>
                    </a:lnTo>
                    <a:lnTo>
                      <a:pt x="182759" y="61737"/>
                    </a:lnTo>
                    <a:lnTo>
                      <a:pt x="183039" y="62519"/>
                    </a:lnTo>
                    <a:lnTo>
                      <a:pt x="183296" y="63313"/>
                    </a:lnTo>
                    <a:lnTo>
                      <a:pt x="183529" y="64096"/>
                    </a:lnTo>
                    <a:lnTo>
                      <a:pt x="183740" y="64878"/>
                    </a:lnTo>
                    <a:lnTo>
                      <a:pt x="183926" y="65660"/>
                    </a:lnTo>
                    <a:lnTo>
                      <a:pt x="184078" y="66443"/>
                    </a:lnTo>
                    <a:lnTo>
                      <a:pt x="184218" y="67213"/>
                    </a:lnTo>
                    <a:lnTo>
                      <a:pt x="184335" y="67984"/>
                    </a:lnTo>
                    <a:lnTo>
                      <a:pt x="184440" y="68755"/>
                    </a:lnTo>
                    <a:lnTo>
                      <a:pt x="184510" y="69514"/>
                    </a:lnTo>
                    <a:lnTo>
                      <a:pt x="184569" y="70273"/>
                    </a:lnTo>
                    <a:lnTo>
                      <a:pt x="184615" y="71020"/>
                    </a:lnTo>
                    <a:lnTo>
                      <a:pt x="184639" y="71756"/>
                    </a:lnTo>
                    <a:lnTo>
                      <a:pt x="184650" y="72480"/>
                    </a:lnTo>
                    <a:lnTo>
                      <a:pt x="184650" y="73204"/>
                    </a:lnTo>
                    <a:lnTo>
                      <a:pt x="184627" y="73904"/>
                    </a:lnTo>
                    <a:lnTo>
                      <a:pt x="184604" y="74605"/>
                    </a:lnTo>
                    <a:lnTo>
                      <a:pt x="184557" y="75294"/>
                    </a:lnTo>
                    <a:lnTo>
                      <a:pt x="184510" y="75959"/>
                    </a:lnTo>
                    <a:lnTo>
                      <a:pt x="184440" y="76625"/>
                    </a:lnTo>
                    <a:lnTo>
                      <a:pt x="184370" y="77267"/>
                    </a:lnTo>
                    <a:lnTo>
                      <a:pt x="184288" y="77898"/>
                    </a:lnTo>
                    <a:lnTo>
                      <a:pt x="184207" y="78505"/>
                    </a:lnTo>
                    <a:lnTo>
                      <a:pt x="184102" y="79101"/>
                    </a:lnTo>
                    <a:lnTo>
                      <a:pt x="184008" y="79673"/>
                    </a:lnTo>
                    <a:lnTo>
                      <a:pt x="183903" y="80233"/>
                    </a:lnTo>
                    <a:lnTo>
                      <a:pt x="183798" y="80770"/>
                    </a:lnTo>
                    <a:lnTo>
                      <a:pt x="183681" y="81284"/>
                    </a:lnTo>
                    <a:lnTo>
                      <a:pt x="183459" y="82265"/>
                    </a:lnTo>
                    <a:lnTo>
                      <a:pt x="183226" y="83141"/>
                    </a:lnTo>
                    <a:lnTo>
                      <a:pt x="183004" y="83935"/>
                    </a:lnTo>
                    <a:lnTo>
                      <a:pt x="182794" y="84612"/>
                    </a:lnTo>
                    <a:lnTo>
                      <a:pt x="182607" y="85184"/>
                    </a:lnTo>
                    <a:lnTo>
                      <a:pt x="182455" y="85640"/>
                    </a:lnTo>
                    <a:lnTo>
                      <a:pt x="182338" y="85978"/>
                    </a:lnTo>
                    <a:lnTo>
                      <a:pt x="182233" y="86247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2625;p45">
                <a:extLst>
                  <a:ext uri="{FF2B5EF4-FFF2-40B4-BE49-F238E27FC236}">
                    <a16:creationId xmlns:a16="http://schemas.microsoft.com/office/drawing/2014/main" id="{DECEBB58-138A-DA1E-75F2-20537005781E}"/>
                  </a:ext>
                </a:extLst>
              </p:cNvPr>
              <p:cNvSpPr/>
              <p:nvPr/>
            </p:nvSpPr>
            <p:spPr>
              <a:xfrm>
                <a:off x="636300" y="4171750"/>
                <a:ext cx="1162475" cy="624450"/>
              </a:xfrm>
              <a:custGeom>
                <a:avLst/>
                <a:gdLst/>
                <a:ahLst/>
                <a:cxnLst/>
                <a:rect l="l" t="t" r="r" b="b"/>
                <a:pathLst>
                  <a:path w="46499" h="24978" extrusionOk="0">
                    <a:moveTo>
                      <a:pt x="40905" y="0"/>
                    </a:moveTo>
                    <a:lnTo>
                      <a:pt x="29147" y="4986"/>
                    </a:lnTo>
                    <a:lnTo>
                      <a:pt x="28936" y="4764"/>
                    </a:lnTo>
                    <a:lnTo>
                      <a:pt x="28644" y="4472"/>
                    </a:lnTo>
                    <a:lnTo>
                      <a:pt x="28271" y="4134"/>
                    </a:lnTo>
                    <a:lnTo>
                      <a:pt x="28049" y="3947"/>
                    </a:lnTo>
                    <a:lnTo>
                      <a:pt x="27815" y="3760"/>
                    </a:lnTo>
                    <a:lnTo>
                      <a:pt x="27547" y="3562"/>
                    </a:lnTo>
                    <a:lnTo>
                      <a:pt x="27278" y="3351"/>
                    </a:lnTo>
                    <a:lnTo>
                      <a:pt x="26975" y="3153"/>
                    </a:lnTo>
                    <a:lnTo>
                      <a:pt x="26659" y="2954"/>
                    </a:lnTo>
                    <a:lnTo>
                      <a:pt x="26321" y="2756"/>
                    </a:lnTo>
                    <a:lnTo>
                      <a:pt x="25959" y="2557"/>
                    </a:lnTo>
                    <a:lnTo>
                      <a:pt x="25585" y="2359"/>
                    </a:lnTo>
                    <a:lnTo>
                      <a:pt x="25188" y="2184"/>
                    </a:lnTo>
                    <a:lnTo>
                      <a:pt x="24896" y="2055"/>
                    </a:lnTo>
                    <a:lnTo>
                      <a:pt x="24604" y="1938"/>
                    </a:lnTo>
                    <a:lnTo>
                      <a:pt x="24301" y="1833"/>
                    </a:lnTo>
                    <a:lnTo>
                      <a:pt x="24009" y="1728"/>
                    </a:lnTo>
                    <a:lnTo>
                      <a:pt x="23705" y="1647"/>
                    </a:lnTo>
                    <a:lnTo>
                      <a:pt x="23401" y="1565"/>
                    </a:lnTo>
                    <a:lnTo>
                      <a:pt x="23098" y="1483"/>
                    </a:lnTo>
                    <a:lnTo>
                      <a:pt x="22794" y="1425"/>
                    </a:lnTo>
                    <a:lnTo>
                      <a:pt x="22491" y="1366"/>
                    </a:lnTo>
                    <a:lnTo>
                      <a:pt x="22175" y="1320"/>
                    </a:lnTo>
                    <a:lnTo>
                      <a:pt x="21872" y="1273"/>
                    </a:lnTo>
                    <a:lnTo>
                      <a:pt x="21556" y="1238"/>
                    </a:lnTo>
                    <a:lnTo>
                      <a:pt x="21241" y="1214"/>
                    </a:lnTo>
                    <a:lnTo>
                      <a:pt x="20926" y="1203"/>
                    </a:lnTo>
                    <a:lnTo>
                      <a:pt x="20611" y="1191"/>
                    </a:lnTo>
                    <a:lnTo>
                      <a:pt x="20295" y="1191"/>
                    </a:lnTo>
                    <a:lnTo>
                      <a:pt x="19898" y="1214"/>
                    </a:lnTo>
                    <a:lnTo>
                      <a:pt x="19501" y="1238"/>
                    </a:lnTo>
                    <a:lnTo>
                      <a:pt x="19093" y="1273"/>
                    </a:lnTo>
                    <a:lnTo>
                      <a:pt x="18696" y="1331"/>
                    </a:lnTo>
                    <a:lnTo>
                      <a:pt x="18287" y="1390"/>
                    </a:lnTo>
                    <a:lnTo>
                      <a:pt x="17890" y="1471"/>
                    </a:lnTo>
                    <a:lnTo>
                      <a:pt x="17481" y="1565"/>
                    </a:lnTo>
                    <a:lnTo>
                      <a:pt x="17072" y="1670"/>
                    </a:lnTo>
                    <a:lnTo>
                      <a:pt x="16664" y="1787"/>
                    </a:lnTo>
                    <a:lnTo>
                      <a:pt x="16255" y="1927"/>
                    </a:lnTo>
                    <a:lnTo>
                      <a:pt x="15846" y="2067"/>
                    </a:lnTo>
                    <a:lnTo>
                      <a:pt x="15426" y="2219"/>
                    </a:lnTo>
                    <a:lnTo>
                      <a:pt x="15017" y="2394"/>
                    </a:lnTo>
                    <a:lnTo>
                      <a:pt x="14609" y="2581"/>
                    </a:lnTo>
                    <a:lnTo>
                      <a:pt x="14188" y="2768"/>
                    </a:lnTo>
                    <a:lnTo>
                      <a:pt x="13780" y="2978"/>
                    </a:lnTo>
                    <a:lnTo>
                      <a:pt x="12717" y="3515"/>
                    </a:lnTo>
                    <a:lnTo>
                      <a:pt x="11549" y="4087"/>
                    </a:lnTo>
                    <a:lnTo>
                      <a:pt x="10930" y="4367"/>
                    </a:lnTo>
                    <a:lnTo>
                      <a:pt x="10300" y="4659"/>
                    </a:lnTo>
                    <a:lnTo>
                      <a:pt x="9646" y="4939"/>
                    </a:lnTo>
                    <a:lnTo>
                      <a:pt x="8980" y="5220"/>
                    </a:lnTo>
                    <a:lnTo>
                      <a:pt x="8303" y="5500"/>
                    </a:lnTo>
                    <a:lnTo>
                      <a:pt x="7614" y="5757"/>
                    </a:lnTo>
                    <a:lnTo>
                      <a:pt x="6925" y="6014"/>
                    </a:lnTo>
                    <a:lnTo>
                      <a:pt x="6213" y="6259"/>
                    </a:lnTo>
                    <a:lnTo>
                      <a:pt x="5512" y="6493"/>
                    </a:lnTo>
                    <a:lnTo>
                      <a:pt x="4800" y="6703"/>
                    </a:lnTo>
                    <a:lnTo>
                      <a:pt x="4099" y="6901"/>
                    </a:lnTo>
                    <a:lnTo>
                      <a:pt x="3399" y="7076"/>
                    </a:lnTo>
                    <a:lnTo>
                      <a:pt x="2990" y="7170"/>
                    </a:lnTo>
                    <a:lnTo>
                      <a:pt x="2616" y="7240"/>
                    </a:lnTo>
                    <a:lnTo>
                      <a:pt x="1939" y="7368"/>
                    </a:lnTo>
                    <a:lnTo>
                      <a:pt x="1367" y="7438"/>
                    </a:lnTo>
                    <a:lnTo>
                      <a:pt x="888" y="7497"/>
                    </a:lnTo>
                    <a:lnTo>
                      <a:pt x="526" y="7520"/>
                    </a:lnTo>
                    <a:lnTo>
                      <a:pt x="59" y="7520"/>
                    </a:lnTo>
                    <a:lnTo>
                      <a:pt x="1" y="8174"/>
                    </a:lnTo>
                    <a:lnTo>
                      <a:pt x="246" y="8186"/>
                    </a:lnTo>
                    <a:lnTo>
                      <a:pt x="514" y="8174"/>
                    </a:lnTo>
                    <a:lnTo>
                      <a:pt x="900" y="8151"/>
                    </a:lnTo>
                    <a:lnTo>
                      <a:pt x="1390" y="8104"/>
                    </a:lnTo>
                    <a:lnTo>
                      <a:pt x="1974" y="8022"/>
                    </a:lnTo>
                    <a:lnTo>
                      <a:pt x="2675" y="7894"/>
                    </a:lnTo>
                    <a:lnTo>
                      <a:pt x="3072" y="7824"/>
                    </a:lnTo>
                    <a:lnTo>
                      <a:pt x="3492" y="7730"/>
                    </a:lnTo>
                    <a:lnTo>
                      <a:pt x="4204" y="7555"/>
                    </a:lnTo>
                    <a:lnTo>
                      <a:pt x="4928" y="7357"/>
                    </a:lnTo>
                    <a:lnTo>
                      <a:pt x="5652" y="7135"/>
                    </a:lnTo>
                    <a:lnTo>
                      <a:pt x="6365" y="6901"/>
                    </a:lnTo>
                    <a:lnTo>
                      <a:pt x="7089" y="6656"/>
                    </a:lnTo>
                    <a:lnTo>
                      <a:pt x="7801" y="6399"/>
                    </a:lnTo>
                    <a:lnTo>
                      <a:pt x="8501" y="6131"/>
                    </a:lnTo>
                    <a:lnTo>
                      <a:pt x="9190" y="5850"/>
                    </a:lnTo>
                    <a:lnTo>
                      <a:pt x="9868" y="5558"/>
                    </a:lnTo>
                    <a:lnTo>
                      <a:pt x="10533" y="5266"/>
                    </a:lnTo>
                    <a:lnTo>
                      <a:pt x="11187" y="4974"/>
                    </a:lnTo>
                    <a:lnTo>
                      <a:pt x="11806" y="4683"/>
                    </a:lnTo>
                    <a:lnTo>
                      <a:pt x="12997" y="4110"/>
                    </a:lnTo>
                    <a:lnTo>
                      <a:pt x="14083" y="3562"/>
                    </a:lnTo>
                    <a:lnTo>
                      <a:pt x="14480" y="3363"/>
                    </a:lnTo>
                    <a:lnTo>
                      <a:pt x="14865" y="3176"/>
                    </a:lnTo>
                    <a:lnTo>
                      <a:pt x="15263" y="3001"/>
                    </a:lnTo>
                    <a:lnTo>
                      <a:pt x="15660" y="2838"/>
                    </a:lnTo>
                    <a:lnTo>
                      <a:pt x="16057" y="2686"/>
                    </a:lnTo>
                    <a:lnTo>
                      <a:pt x="16442" y="2557"/>
                    </a:lnTo>
                    <a:lnTo>
                      <a:pt x="16839" y="2429"/>
                    </a:lnTo>
                    <a:lnTo>
                      <a:pt x="17224" y="2312"/>
                    </a:lnTo>
                    <a:lnTo>
                      <a:pt x="17610" y="2207"/>
                    </a:lnTo>
                    <a:lnTo>
                      <a:pt x="17995" y="2125"/>
                    </a:lnTo>
                    <a:lnTo>
                      <a:pt x="18380" y="2044"/>
                    </a:lnTo>
                    <a:lnTo>
                      <a:pt x="18766" y="1985"/>
                    </a:lnTo>
                    <a:lnTo>
                      <a:pt x="19151" y="1927"/>
                    </a:lnTo>
                    <a:lnTo>
                      <a:pt x="19525" y="1892"/>
                    </a:lnTo>
                    <a:lnTo>
                      <a:pt x="19910" y="1868"/>
                    </a:lnTo>
                    <a:lnTo>
                      <a:pt x="20284" y="1857"/>
                    </a:lnTo>
                    <a:lnTo>
                      <a:pt x="20879" y="1857"/>
                    </a:lnTo>
                    <a:lnTo>
                      <a:pt x="21183" y="1868"/>
                    </a:lnTo>
                    <a:lnTo>
                      <a:pt x="21475" y="1892"/>
                    </a:lnTo>
                    <a:lnTo>
                      <a:pt x="21767" y="1927"/>
                    </a:lnTo>
                    <a:lnTo>
                      <a:pt x="22059" y="1962"/>
                    </a:lnTo>
                    <a:lnTo>
                      <a:pt x="22350" y="2009"/>
                    </a:lnTo>
                    <a:lnTo>
                      <a:pt x="22642" y="2055"/>
                    </a:lnTo>
                    <a:lnTo>
                      <a:pt x="22934" y="2125"/>
                    </a:lnTo>
                    <a:lnTo>
                      <a:pt x="23215" y="2195"/>
                    </a:lnTo>
                    <a:lnTo>
                      <a:pt x="23495" y="2265"/>
                    </a:lnTo>
                    <a:lnTo>
                      <a:pt x="23787" y="2347"/>
                    </a:lnTo>
                    <a:lnTo>
                      <a:pt x="24067" y="2441"/>
                    </a:lnTo>
                    <a:lnTo>
                      <a:pt x="24347" y="2546"/>
                    </a:lnTo>
                    <a:lnTo>
                      <a:pt x="24616" y="2651"/>
                    </a:lnTo>
                    <a:lnTo>
                      <a:pt x="24896" y="2768"/>
                    </a:lnTo>
                    <a:lnTo>
                      <a:pt x="25352" y="2978"/>
                    </a:lnTo>
                    <a:lnTo>
                      <a:pt x="25784" y="3200"/>
                    </a:lnTo>
                    <a:lnTo>
                      <a:pt x="26181" y="3433"/>
                    </a:lnTo>
                    <a:lnTo>
                      <a:pt x="26554" y="3667"/>
                    </a:lnTo>
                    <a:lnTo>
                      <a:pt x="26905" y="3900"/>
                    </a:lnTo>
                    <a:lnTo>
                      <a:pt x="27220" y="4134"/>
                    </a:lnTo>
                    <a:lnTo>
                      <a:pt x="27512" y="4367"/>
                    </a:lnTo>
                    <a:lnTo>
                      <a:pt x="27780" y="4589"/>
                    </a:lnTo>
                    <a:lnTo>
                      <a:pt x="28014" y="4788"/>
                    </a:lnTo>
                    <a:lnTo>
                      <a:pt x="28212" y="4974"/>
                    </a:lnTo>
                    <a:lnTo>
                      <a:pt x="28539" y="5290"/>
                    </a:lnTo>
                    <a:lnTo>
                      <a:pt x="28726" y="5512"/>
                    </a:lnTo>
                    <a:lnTo>
                      <a:pt x="28796" y="5593"/>
                    </a:lnTo>
                    <a:lnTo>
                      <a:pt x="28960" y="5780"/>
                    </a:lnTo>
                    <a:lnTo>
                      <a:pt x="40438" y="911"/>
                    </a:lnTo>
                    <a:lnTo>
                      <a:pt x="45856" y="24977"/>
                    </a:lnTo>
                    <a:lnTo>
                      <a:pt x="46499" y="24837"/>
                    </a:lnTo>
                    <a:lnTo>
                      <a:pt x="40905" y="0"/>
                    </a:lnTo>
                    <a:close/>
                  </a:path>
                </a:pathLst>
              </a:custGeom>
              <a:solidFill>
                <a:srgbClr val="E06A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2626;p45">
                <a:extLst>
                  <a:ext uri="{FF2B5EF4-FFF2-40B4-BE49-F238E27FC236}">
                    <a16:creationId xmlns:a16="http://schemas.microsoft.com/office/drawing/2014/main" id="{87C37B61-8DBC-E8D3-316D-6FB8EEF3AB1C}"/>
                  </a:ext>
                </a:extLst>
              </p:cNvPr>
              <p:cNvSpPr/>
              <p:nvPr/>
            </p:nvSpPr>
            <p:spPr>
              <a:xfrm>
                <a:off x="410925" y="4794425"/>
                <a:ext cx="1262025" cy="444025"/>
              </a:xfrm>
              <a:custGeom>
                <a:avLst/>
                <a:gdLst/>
                <a:ahLst/>
                <a:cxnLst/>
                <a:rect l="l" t="t" r="r" b="b"/>
                <a:pathLst>
                  <a:path w="50481" h="17761" extrusionOk="0">
                    <a:moveTo>
                      <a:pt x="35628" y="0"/>
                    </a:moveTo>
                    <a:lnTo>
                      <a:pt x="1" y="8221"/>
                    </a:lnTo>
                    <a:lnTo>
                      <a:pt x="83" y="8536"/>
                    </a:lnTo>
                    <a:lnTo>
                      <a:pt x="164" y="8840"/>
                    </a:lnTo>
                    <a:lnTo>
                      <a:pt x="258" y="9132"/>
                    </a:lnTo>
                    <a:lnTo>
                      <a:pt x="375" y="9424"/>
                    </a:lnTo>
                    <a:lnTo>
                      <a:pt x="503" y="9716"/>
                    </a:lnTo>
                    <a:lnTo>
                      <a:pt x="631" y="9996"/>
                    </a:lnTo>
                    <a:lnTo>
                      <a:pt x="783" y="10264"/>
                    </a:lnTo>
                    <a:lnTo>
                      <a:pt x="947" y="10545"/>
                    </a:lnTo>
                    <a:lnTo>
                      <a:pt x="1134" y="10801"/>
                    </a:lnTo>
                    <a:lnTo>
                      <a:pt x="1320" y="11070"/>
                    </a:lnTo>
                    <a:lnTo>
                      <a:pt x="1519" y="11327"/>
                    </a:lnTo>
                    <a:lnTo>
                      <a:pt x="1729" y="11572"/>
                    </a:lnTo>
                    <a:lnTo>
                      <a:pt x="1951" y="11817"/>
                    </a:lnTo>
                    <a:lnTo>
                      <a:pt x="2184" y="12063"/>
                    </a:lnTo>
                    <a:lnTo>
                      <a:pt x="2430" y="12296"/>
                    </a:lnTo>
                    <a:lnTo>
                      <a:pt x="2687" y="12530"/>
                    </a:lnTo>
                    <a:lnTo>
                      <a:pt x="2955" y="12752"/>
                    </a:lnTo>
                    <a:lnTo>
                      <a:pt x="3235" y="12973"/>
                    </a:lnTo>
                    <a:lnTo>
                      <a:pt x="3527" y="13184"/>
                    </a:lnTo>
                    <a:lnTo>
                      <a:pt x="3819" y="13394"/>
                    </a:lnTo>
                    <a:lnTo>
                      <a:pt x="4135" y="13604"/>
                    </a:lnTo>
                    <a:lnTo>
                      <a:pt x="4450" y="13802"/>
                    </a:lnTo>
                    <a:lnTo>
                      <a:pt x="4777" y="14001"/>
                    </a:lnTo>
                    <a:lnTo>
                      <a:pt x="5115" y="14188"/>
                    </a:lnTo>
                    <a:lnTo>
                      <a:pt x="5466" y="14375"/>
                    </a:lnTo>
                    <a:lnTo>
                      <a:pt x="5816" y="14550"/>
                    </a:lnTo>
                    <a:lnTo>
                      <a:pt x="6178" y="14725"/>
                    </a:lnTo>
                    <a:lnTo>
                      <a:pt x="6552" y="14900"/>
                    </a:lnTo>
                    <a:lnTo>
                      <a:pt x="6937" y="15064"/>
                    </a:lnTo>
                    <a:lnTo>
                      <a:pt x="7322" y="15215"/>
                    </a:lnTo>
                    <a:lnTo>
                      <a:pt x="7719" y="15379"/>
                    </a:lnTo>
                    <a:lnTo>
                      <a:pt x="8116" y="15519"/>
                    </a:lnTo>
                    <a:lnTo>
                      <a:pt x="8537" y="15671"/>
                    </a:lnTo>
                    <a:lnTo>
                      <a:pt x="8945" y="15811"/>
                    </a:lnTo>
                    <a:lnTo>
                      <a:pt x="9810" y="16080"/>
                    </a:lnTo>
                    <a:lnTo>
                      <a:pt x="10685" y="16325"/>
                    </a:lnTo>
                    <a:lnTo>
                      <a:pt x="11596" y="16547"/>
                    </a:lnTo>
                    <a:lnTo>
                      <a:pt x="12530" y="16757"/>
                    </a:lnTo>
                    <a:lnTo>
                      <a:pt x="13476" y="16944"/>
                    </a:lnTo>
                    <a:lnTo>
                      <a:pt x="14457" y="17107"/>
                    </a:lnTo>
                    <a:lnTo>
                      <a:pt x="15438" y="17259"/>
                    </a:lnTo>
                    <a:lnTo>
                      <a:pt x="16442" y="17387"/>
                    </a:lnTo>
                    <a:lnTo>
                      <a:pt x="17470" y="17492"/>
                    </a:lnTo>
                    <a:lnTo>
                      <a:pt x="18497" y="17586"/>
                    </a:lnTo>
                    <a:lnTo>
                      <a:pt x="19548" y="17656"/>
                    </a:lnTo>
                    <a:lnTo>
                      <a:pt x="20599" y="17714"/>
                    </a:lnTo>
                    <a:lnTo>
                      <a:pt x="21662" y="17749"/>
                    </a:lnTo>
                    <a:lnTo>
                      <a:pt x="22724" y="17761"/>
                    </a:lnTo>
                    <a:lnTo>
                      <a:pt x="23799" y="17761"/>
                    </a:lnTo>
                    <a:lnTo>
                      <a:pt x="24873" y="17738"/>
                    </a:lnTo>
                    <a:lnTo>
                      <a:pt x="25947" y="17691"/>
                    </a:lnTo>
                    <a:lnTo>
                      <a:pt x="27022" y="17633"/>
                    </a:lnTo>
                    <a:lnTo>
                      <a:pt x="28096" y="17562"/>
                    </a:lnTo>
                    <a:lnTo>
                      <a:pt x="29170" y="17469"/>
                    </a:lnTo>
                    <a:lnTo>
                      <a:pt x="30233" y="17352"/>
                    </a:lnTo>
                    <a:lnTo>
                      <a:pt x="31284" y="17224"/>
                    </a:lnTo>
                    <a:lnTo>
                      <a:pt x="32335" y="17072"/>
                    </a:lnTo>
                    <a:lnTo>
                      <a:pt x="33374" y="16897"/>
                    </a:lnTo>
                    <a:lnTo>
                      <a:pt x="34402" y="16710"/>
                    </a:lnTo>
                    <a:lnTo>
                      <a:pt x="35406" y="16512"/>
                    </a:lnTo>
                    <a:lnTo>
                      <a:pt x="36398" y="16290"/>
                    </a:lnTo>
                    <a:lnTo>
                      <a:pt x="37379" y="16056"/>
                    </a:lnTo>
                    <a:lnTo>
                      <a:pt x="38337" y="15788"/>
                    </a:lnTo>
                    <a:lnTo>
                      <a:pt x="39283" y="15519"/>
                    </a:lnTo>
                    <a:lnTo>
                      <a:pt x="40193" y="15227"/>
                    </a:lnTo>
                    <a:lnTo>
                      <a:pt x="41093" y="14912"/>
                    </a:lnTo>
                    <a:lnTo>
                      <a:pt x="41957" y="14585"/>
                    </a:lnTo>
                    <a:lnTo>
                      <a:pt x="42797" y="14246"/>
                    </a:lnTo>
                    <a:lnTo>
                      <a:pt x="43615" y="13884"/>
                    </a:lnTo>
                    <a:lnTo>
                      <a:pt x="44000" y="13697"/>
                    </a:lnTo>
                    <a:lnTo>
                      <a:pt x="44385" y="13499"/>
                    </a:lnTo>
                    <a:lnTo>
                      <a:pt x="44771" y="13312"/>
                    </a:lnTo>
                    <a:lnTo>
                      <a:pt x="45144" y="13114"/>
                    </a:lnTo>
                    <a:lnTo>
                      <a:pt x="45495" y="12903"/>
                    </a:lnTo>
                    <a:lnTo>
                      <a:pt x="45857" y="12693"/>
                    </a:lnTo>
                    <a:lnTo>
                      <a:pt x="46195" y="12483"/>
                    </a:lnTo>
                    <a:lnTo>
                      <a:pt x="46534" y="12261"/>
                    </a:lnTo>
                    <a:lnTo>
                      <a:pt x="46861" y="12039"/>
                    </a:lnTo>
                    <a:lnTo>
                      <a:pt x="47176" y="11817"/>
                    </a:lnTo>
                    <a:lnTo>
                      <a:pt x="47480" y="11584"/>
                    </a:lnTo>
                    <a:lnTo>
                      <a:pt x="47772" y="11350"/>
                    </a:lnTo>
                    <a:lnTo>
                      <a:pt x="48064" y="11117"/>
                    </a:lnTo>
                    <a:lnTo>
                      <a:pt x="48344" y="10872"/>
                    </a:lnTo>
                    <a:lnTo>
                      <a:pt x="48601" y="10626"/>
                    </a:lnTo>
                    <a:lnTo>
                      <a:pt x="48858" y="10381"/>
                    </a:lnTo>
                    <a:lnTo>
                      <a:pt x="49103" y="10124"/>
                    </a:lnTo>
                    <a:lnTo>
                      <a:pt x="49337" y="9867"/>
                    </a:lnTo>
                    <a:lnTo>
                      <a:pt x="49558" y="9599"/>
                    </a:lnTo>
                    <a:lnTo>
                      <a:pt x="49769" y="9330"/>
                    </a:lnTo>
                    <a:lnTo>
                      <a:pt x="49967" y="9062"/>
                    </a:lnTo>
                    <a:lnTo>
                      <a:pt x="50154" y="8781"/>
                    </a:lnTo>
                    <a:lnTo>
                      <a:pt x="50329" y="8513"/>
                    </a:lnTo>
                    <a:lnTo>
                      <a:pt x="50481" y="8221"/>
                    </a:lnTo>
                    <a:lnTo>
                      <a:pt x="3562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2627;p45">
                <a:extLst>
                  <a:ext uri="{FF2B5EF4-FFF2-40B4-BE49-F238E27FC236}">
                    <a16:creationId xmlns:a16="http://schemas.microsoft.com/office/drawing/2014/main" id="{6AF3333F-6118-06AB-C70F-BF2150FC821E}"/>
                  </a:ext>
                </a:extLst>
              </p:cNvPr>
              <p:cNvSpPr/>
              <p:nvPr/>
            </p:nvSpPr>
            <p:spPr>
              <a:xfrm>
                <a:off x="238125" y="4135550"/>
                <a:ext cx="329300" cy="1019125"/>
              </a:xfrm>
              <a:custGeom>
                <a:avLst/>
                <a:gdLst/>
                <a:ahLst/>
                <a:cxnLst/>
                <a:rect l="l" t="t" r="r" b="b"/>
                <a:pathLst>
                  <a:path w="13172" h="40765" extrusionOk="0">
                    <a:moveTo>
                      <a:pt x="13172" y="0"/>
                    </a:moveTo>
                    <a:lnTo>
                      <a:pt x="12261" y="829"/>
                    </a:lnTo>
                    <a:lnTo>
                      <a:pt x="11385" y="1658"/>
                    </a:lnTo>
                    <a:lnTo>
                      <a:pt x="10533" y="2476"/>
                    </a:lnTo>
                    <a:lnTo>
                      <a:pt x="9727" y="3293"/>
                    </a:lnTo>
                    <a:lnTo>
                      <a:pt x="8956" y="4110"/>
                    </a:lnTo>
                    <a:lnTo>
                      <a:pt x="8221" y="4928"/>
                    </a:lnTo>
                    <a:lnTo>
                      <a:pt x="7520" y="5745"/>
                    </a:lnTo>
                    <a:lnTo>
                      <a:pt x="6854" y="6551"/>
                    </a:lnTo>
                    <a:lnTo>
                      <a:pt x="6212" y="7357"/>
                    </a:lnTo>
                    <a:lnTo>
                      <a:pt x="5617" y="8162"/>
                    </a:lnTo>
                    <a:lnTo>
                      <a:pt x="5045" y="8968"/>
                    </a:lnTo>
                    <a:lnTo>
                      <a:pt x="4507" y="9762"/>
                    </a:lnTo>
                    <a:lnTo>
                      <a:pt x="4005" y="10556"/>
                    </a:lnTo>
                    <a:lnTo>
                      <a:pt x="3526" y="11339"/>
                    </a:lnTo>
                    <a:lnTo>
                      <a:pt x="3094" y="12121"/>
                    </a:lnTo>
                    <a:lnTo>
                      <a:pt x="2674" y="12903"/>
                    </a:lnTo>
                    <a:lnTo>
                      <a:pt x="2300" y="13686"/>
                    </a:lnTo>
                    <a:lnTo>
                      <a:pt x="1950" y="14445"/>
                    </a:lnTo>
                    <a:lnTo>
                      <a:pt x="1635" y="15215"/>
                    </a:lnTo>
                    <a:lnTo>
                      <a:pt x="1343" y="15974"/>
                    </a:lnTo>
                    <a:lnTo>
                      <a:pt x="1086" y="16722"/>
                    </a:lnTo>
                    <a:lnTo>
                      <a:pt x="852" y="17469"/>
                    </a:lnTo>
                    <a:lnTo>
                      <a:pt x="654" y="18216"/>
                    </a:lnTo>
                    <a:lnTo>
                      <a:pt x="479" y="18952"/>
                    </a:lnTo>
                    <a:lnTo>
                      <a:pt x="327" y="19676"/>
                    </a:lnTo>
                    <a:lnTo>
                      <a:pt x="210" y="20400"/>
                    </a:lnTo>
                    <a:lnTo>
                      <a:pt x="117" y="21112"/>
                    </a:lnTo>
                    <a:lnTo>
                      <a:pt x="58" y="21813"/>
                    </a:lnTo>
                    <a:lnTo>
                      <a:pt x="23" y="22513"/>
                    </a:lnTo>
                    <a:lnTo>
                      <a:pt x="0" y="23214"/>
                    </a:lnTo>
                    <a:lnTo>
                      <a:pt x="23" y="23891"/>
                    </a:lnTo>
                    <a:lnTo>
                      <a:pt x="58" y="24569"/>
                    </a:lnTo>
                    <a:lnTo>
                      <a:pt x="117" y="25246"/>
                    </a:lnTo>
                    <a:lnTo>
                      <a:pt x="210" y="25900"/>
                    </a:lnTo>
                    <a:lnTo>
                      <a:pt x="315" y="26554"/>
                    </a:lnTo>
                    <a:lnTo>
                      <a:pt x="455" y="27196"/>
                    </a:lnTo>
                    <a:lnTo>
                      <a:pt x="619" y="27827"/>
                    </a:lnTo>
                    <a:lnTo>
                      <a:pt x="794" y="28457"/>
                    </a:lnTo>
                    <a:lnTo>
                      <a:pt x="1004" y="29064"/>
                    </a:lnTo>
                    <a:lnTo>
                      <a:pt x="1226" y="29671"/>
                    </a:lnTo>
                    <a:lnTo>
                      <a:pt x="1483" y="30267"/>
                    </a:lnTo>
                    <a:lnTo>
                      <a:pt x="1752" y="30851"/>
                    </a:lnTo>
                    <a:lnTo>
                      <a:pt x="2043" y="31435"/>
                    </a:lnTo>
                    <a:lnTo>
                      <a:pt x="2359" y="31995"/>
                    </a:lnTo>
                    <a:lnTo>
                      <a:pt x="2697" y="32544"/>
                    </a:lnTo>
                    <a:lnTo>
                      <a:pt x="3048" y="33093"/>
                    </a:lnTo>
                    <a:lnTo>
                      <a:pt x="3421" y="33630"/>
                    </a:lnTo>
                    <a:lnTo>
                      <a:pt x="3818" y="34144"/>
                    </a:lnTo>
                    <a:lnTo>
                      <a:pt x="4227" y="34658"/>
                    </a:lnTo>
                    <a:lnTo>
                      <a:pt x="4659" y="35148"/>
                    </a:lnTo>
                    <a:lnTo>
                      <a:pt x="5103" y="35638"/>
                    </a:lnTo>
                    <a:lnTo>
                      <a:pt x="5570" y="36106"/>
                    </a:lnTo>
                    <a:lnTo>
                      <a:pt x="6060" y="36573"/>
                    </a:lnTo>
                    <a:lnTo>
                      <a:pt x="6563" y="37016"/>
                    </a:lnTo>
                    <a:lnTo>
                      <a:pt x="7088" y="37460"/>
                    </a:lnTo>
                    <a:lnTo>
                      <a:pt x="7613" y="37880"/>
                    </a:lnTo>
                    <a:lnTo>
                      <a:pt x="8174" y="38289"/>
                    </a:lnTo>
                    <a:lnTo>
                      <a:pt x="8734" y="38686"/>
                    </a:lnTo>
                    <a:lnTo>
                      <a:pt x="9318" y="39060"/>
                    </a:lnTo>
                    <a:lnTo>
                      <a:pt x="9926" y="39434"/>
                    </a:lnTo>
                    <a:lnTo>
                      <a:pt x="10533" y="39784"/>
                    </a:lnTo>
                    <a:lnTo>
                      <a:pt x="11163" y="40134"/>
                    </a:lnTo>
                    <a:lnTo>
                      <a:pt x="11806" y="40449"/>
                    </a:lnTo>
                    <a:lnTo>
                      <a:pt x="12459" y="40765"/>
                    </a:lnTo>
                    <a:lnTo>
                      <a:pt x="10988" y="12156"/>
                    </a:lnTo>
                    <a:lnTo>
                      <a:pt x="1317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2628;p45">
                <a:extLst>
                  <a:ext uri="{FF2B5EF4-FFF2-40B4-BE49-F238E27FC236}">
                    <a16:creationId xmlns:a16="http://schemas.microsoft.com/office/drawing/2014/main" id="{487C01E4-A8CD-64F5-AB40-87CC780B3E06}"/>
                  </a:ext>
                </a:extLst>
              </p:cNvPr>
              <p:cNvSpPr/>
              <p:nvPr/>
            </p:nvSpPr>
            <p:spPr>
              <a:xfrm>
                <a:off x="1911725" y="2320350"/>
                <a:ext cx="1378800" cy="1212975"/>
              </a:xfrm>
              <a:custGeom>
                <a:avLst/>
                <a:gdLst/>
                <a:ahLst/>
                <a:cxnLst/>
                <a:rect l="l" t="t" r="r" b="b"/>
                <a:pathLst>
                  <a:path w="55152" h="48519" extrusionOk="0">
                    <a:moveTo>
                      <a:pt x="15414" y="0"/>
                    </a:moveTo>
                    <a:lnTo>
                      <a:pt x="15414" y="8781"/>
                    </a:lnTo>
                    <a:lnTo>
                      <a:pt x="15403" y="9283"/>
                    </a:lnTo>
                    <a:lnTo>
                      <a:pt x="15379" y="9774"/>
                    </a:lnTo>
                    <a:lnTo>
                      <a:pt x="15333" y="10253"/>
                    </a:lnTo>
                    <a:lnTo>
                      <a:pt x="15263" y="10731"/>
                    </a:lnTo>
                    <a:lnTo>
                      <a:pt x="15169" y="11210"/>
                    </a:lnTo>
                    <a:lnTo>
                      <a:pt x="15076" y="11677"/>
                    </a:lnTo>
                    <a:lnTo>
                      <a:pt x="14947" y="12133"/>
                    </a:lnTo>
                    <a:lnTo>
                      <a:pt x="14807" y="12588"/>
                    </a:lnTo>
                    <a:lnTo>
                      <a:pt x="14655" y="13032"/>
                    </a:lnTo>
                    <a:lnTo>
                      <a:pt x="14480" y="13476"/>
                    </a:lnTo>
                    <a:lnTo>
                      <a:pt x="14282" y="13908"/>
                    </a:lnTo>
                    <a:lnTo>
                      <a:pt x="14083" y="14316"/>
                    </a:lnTo>
                    <a:lnTo>
                      <a:pt x="13861" y="14737"/>
                    </a:lnTo>
                    <a:lnTo>
                      <a:pt x="13616" y="15134"/>
                    </a:lnTo>
                    <a:lnTo>
                      <a:pt x="13371" y="15519"/>
                    </a:lnTo>
                    <a:lnTo>
                      <a:pt x="13102" y="15904"/>
                    </a:lnTo>
                    <a:lnTo>
                      <a:pt x="12892" y="16185"/>
                    </a:lnTo>
                    <a:lnTo>
                      <a:pt x="12670" y="16465"/>
                    </a:lnTo>
                    <a:lnTo>
                      <a:pt x="12449" y="16733"/>
                    </a:lnTo>
                    <a:lnTo>
                      <a:pt x="12215" y="16990"/>
                    </a:lnTo>
                    <a:lnTo>
                      <a:pt x="11970" y="17247"/>
                    </a:lnTo>
                    <a:lnTo>
                      <a:pt x="11725" y="17504"/>
                    </a:lnTo>
                    <a:lnTo>
                      <a:pt x="11468" y="17738"/>
                    </a:lnTo>
                    <a:lnTo>
                      <a:pt x="11211" y="17971"/>
                    </a:lnTo>
                    <a:lnTo>
                      <a:pt x="10942" y="18205"/>
                    </a:lnTo>
                    <a:lnTo>
                      <a:pt x="10662" y="18415"/>
                    </a:lnTo>
                    <a:lnTo>
                      <a:pt x="10382" y="18625"/>
                    </a:lnTo>
                    <a:lnTo>
                      <a:pt x="10090" y="18835"/>
                    </a:lnTo>
                    <a:lnTo>
                      <a:pt x="9798" y="19034"/>
                    </a:lnTo>
                    <a:lnTo>
                      <a:pt x="9494" y="19209"/>
                    </a:lnTo>
                    <a:lnTo>
                      <a:pt x="9191" y="19396"/>
                    </a:lnTo>
                    <a:lnTo>
                      <a:pt x="8875" y="19559"/>
                    </a:lnTo>
                    <a:lnTo>
                      <a:pt x="8560" y="19723"/>
                    </a:lnTo>
                    <a:lnTo>
                      <a:pt x="8233" y="19875"/>
                    </a:lnTo>
                    <a:lnTo>
                      <a:pt x="7906" y="20015"/>
                    </a:lnTo>
                    <a:lnTo>
                      <a:pt x="7567" y="20143"/>
                    </a:lnTo>
                    <a:lnTo>
                      <a:pt x="7241" y="20272"/>
                    </a:lnTo>
                    <a:lnTo>
                      <a:pt x="6890" y="20377"/>
                    </a:lnTo>
                    <a:lnTo>
                      <a:pt x="6552" y="20482"/>
                    </a:lnTo>
                    <a:lnTo>
                      <a:pt x="6190" y="20575"/>
                    </a:lnTo>
                    <a:lnTo>
                      <a:pt x="5839" y="20657"/>
                    </a:lnTo>
                    <a:lnTo>
                      <a:pt x="5477" y="20727"/>
                    </a:lnTo>
                    <a:lnTo>
                      <a:pt x="5115" y="20797"/>
                    </a:lnTo>
                    <a:lnTo>
                      <a:pt x="4753" y="20844"/>
                    </a:lnTo>
                    <a:lnTo>
                      <a:pt x="4380" y="20879"/>
                    </a:lnTo>
                    <a:lnTo>
                      <a:pt x="4006" y="20914"/>
                    </a:lnTo>
                    <a:lnTo>
                      <a:pt x="3632" y="20926"/>
                    </a:lnTo>
                    <a:lnTo>
                      <a:pt x="3259" y="20937"/>
                    </a:lnTo>
                    <a:lnTo>
                      <a:pt x="1" y="20937"/>
                    </a:lnTo>
                    <a:lnTo>
                      <a:pt x="1" y="21463"/>
                    </a:lnTo>
                    <a:lnTo>
                      <a:pt x="24" y="21988"/>
                    </a:lnTo>
                    <a:lnTo>
                      <a:pt x="47" y="22514"/>
                    </a:lnTo>
                    <a:lnTo>
                      <a:pt x="82" y="23039"/>
                    </a:lnTo>
                    <a:lnTo>
                      <a:pt x="129" y="23553"/>
                    </a:lnTo>
                    <a:lnTo>
                      <a:pt x="176" y="24078"/>
                    </a:lnTo>
                    <a:lnTo>
                      <a:pt x="246" y="24592"/>
                    </a:lnTo>
                    <a:lnTo>
                      <a:pt x="316" y="25094"/>
                    </a:lnTo>
                    <a:lnTo>
                      <a:pt x="398" y="25608"/>
                    </a:lnTo>
                    <a:lnTo>
                      <a:pt x="491" y="26110"/>
                    </a:lnTo>
                    <a:lnTo>
                      <a:pt x="585" y="26612"/>
                    </a:lnTo>
                    <a:lnTo>
                      <a:pt x="701" y="27114"/>
                    </a:lnTo>
                    <a:lnTo>
                      <a:pt x="818" y="27605"/>
                    </a:lnTo>
                    <a:lnTo>
                      <a:pt x="947" y="28095"/>
                    </a:lnTo>
                    <a:lnTo>
                      <a:pt x="1075" y="28586"/>
                    </a:lnTo>
                    <a:lnTo>
                      <a:pt x="1227" y="29064"/>
                    </a:lnTo>
                    <a:lnTo>
                      <a:pt x="1379" y="29555"/>
                    </a:lnTo>
                    <a:lnTo>
                      <a:pt x="1542" y="30022"/>
                    </a:lnTo>
                    <a:lnTo>
                      <a:pt x="1706" y="30501"/>
                    </a:lnTo>
                    <a:lnTo>
                      <a:pt x="1881" y="30968"/>
                    </a:lnTo>
                    <a:lnTo>
                      <a:pt x="2068" y="31435"/>
                    </a:lnTo>
                    <a:lnTo>
                      <a:pt x="2266" y="31890"/>
                    </a:lnTo>
                    <a:lnTo>
                      <a:pt x="2465" y="32346"/>
                    </a:lnTo>
                    <a:lnTo>
                      <a:pt x="2686" y="32801"/>
                    </a:lnTo>
                    <a:lnTo>
                      <a:pt x="2897" y="33245"/>
                    </a:lnTo>
                    <a:lnTo>
                      <a:pt x="3130" y="33689"/>
                    </a:lnTo>
                    <a:lnTo>
                      <a:pt x="3364" y="34121"/>
                    </a:lnTo>
                    <a:lnTo>
                      <a:pt x="3597" y="34564"/>
                    </a:lnTo>
                    <a:lnTo>
                      <a:pt x="3854" y="34985"/>
                    </a:lnTo>
                    <a:lnTo>
                      <a:pt x="4111" y="35405"/>
                    </a:lnTo>
                    <a:lnTo>
                      <a:pt x="4368" y="35825"/>
                    </a:lnTo>
                    <a:lnTo>
                      <a:pt x="4648" y="36246"/>
                    </a:lnTo>
                    <a:lnTo>
                      <a:pt x="5115" y="36923"/>
                    </a:lnTo>
                    <a:lnTo>
                      <a:pt x="5606" y="37600"/>
                    </a:lnTo>
                    <a:lnTo>
                      <a:pt x="6120" y="38254"/>
                    </a:lnTo>
                    <a:lnTo>
                      <a:pt x="6657" y="38896"/>
                    </a:lnTo>
                    <a:lnTo>
                      <a:pt x="7206" y="39515"/>
                    </a:lnTo>
                    <a:lnTo>
                      <a:pt x="7778" y="40123"/>
                    </a:lnTo>
                    <a:lnTo>
                      <a:pt x="8362" y="40706"/>
                    </a:lnTo>
                    <a:lnTo>
                      <a:pt x="8957" y="41279"/>
                    </a:lnTo>
                    <a:lnTo>
                      <a:pt x="9588" y="41827"/>
                    </a:lnTo>
                    <a:lnTo>
                      <a:pt x="10218" y="42365"/>
                    </a:lnTo>
                    <a:lnTo>
                      <a:pt x="10872" y="42878"/>
                    </a:lnTo>
                    <a:lnTo>
                      <a:pt x="11549" y="43380"/>
                    </a:lnTo>
                    <a:lnTo>
                      <a:pt x="12227" y="43848"/>
                    </a:lnTo>
                    <a:lnTo>
                      <a:pt x="12927" y="44303"/>
                    </a:lnTo>
                    <a:lnTo>
                      <a:pt x="13640" y="44735"/>
                    </a:lnTo>
                    <a:lnTo>
                      <a:pt x="14375" y="45155"/>
                    </a:lnTo>
                    <a:lnTo>
                      <a:pt x="15111" y="45541"/>
                    </a:lnTo>
                    <a:lnTo>
                      <a:pt x="15870" y="45914"/>
                    </a:lnTo>
                    <a:lnTo>
                      <a:pt x="16629" y="46253"/>
                    </a:lnTo>
                    <a:lnTo>
                      <a:pt x="17411" y="46580"/>
                    </a:lnTo>
                    <a:lnTo>
                      <a:pt x="18205" y="46884"/>
                    </a:lnTo>
                    <a:lnTo>
                      <a:pt x="19011" y="47152"/>
                    </a:lnTo>
                    <a:lnTo>
                      <a:pt x="19817" y="47409"/>
                    </a:lnTo>
                    <a:lnTo>
                      <a:pt x="20646" y="47643"/>
                    </a:lnTo>
                    <a:lnTo>
                      <a:pt x="21475" y="47841"/>
                    </a:lnTo>
                    <a:lnTo>
                      <a:pt x="22327" y="48016"/>
                    </a:lnTo>
                    <a:lnTo>
                      <a:pt x="23180" y="48168"/>
                    </a:lnTo>
                    <a:lnTo>
                      <a:pt x="24044" y="48285"/>
                    </a:lnTo>
                    <a:lnTo>
                      <a:pt x="24908" y="48390"/>
                    </a:lnTo>
                    <a:lnTo>
                      <a:pt x="25352" y="48425"/>
                    </a:lnTo>
                    <a:lnTo>
                      <a:pt x="25795" y="48460"/>
                    </a:lnTo>
                    <a:lnTo>
                      <a:pt x="26227" y="48483"/>
                    </a:lnTo>
                    <a:lnTo>
                      <a:pt x="26683" y="48495"/>
                    </a:lnTo>
                    <a:lnTo>
                      <a:pt x="27127" y="48507"/>
                    </a:lnTo>
                    <a:lnTo>
                      <a:pt x="27570" y="48518"/>
                    </a:lnTo>
                    <a:lnTo>
                      <a:pt x="28014" y="48507"/>
                    </a:lnTo>
                    <a:lnTo>
                      <a:pt x="28469" y="48495"/>
                    </a:lnTo>
                    <a:lnTo>
                      <a:pt x="28913" y="48483"/>
                    </a:lnTo>
                    <a:lnTo>
                      <a:pt x="29357" y="48460"/>
                    </a:lnTo>
                    <a:lnTo>
                      <a:pt x="29789" y="48425"/>
                    </a:lnTo>
                    <a:lnTo>
                      <a:pt x="30233" y="48390"/>
                    </a:lnTo>
                    <a:lnTo>
                      <a:pt x="31097" y="48285"/>
                    </a:lnTo>
                    <a:lnTo>
                      <a:pt x="31961" y="48168"/>
                    </a:lnTo>
                    <a:lnTo>
                      <a:pt x="32813" y="48016"/>
                    </a:lnTo>
                    <a:lnTo>
                      <a:pt x="33666" y="47841"/>
                    </a:lnTo>
                    <a:lnTo>
                      <a:pt x="34495" y="47643"/>
                    </a:lnTo>
                    <a:lnTo>
                      <a:pt x="35324" y="47409"/>
                    </a:lnTo>
                    <a:lnTo>
                      <a:pt x="36141" y="47152"/>
                    </a:lnTo>
                    <a:lnTo>
                      <a:pt x="36947" y="46884"/>
                    </a:lnTo>
                    <a:lnTo>
                      <a:pt x="37729" y="46580"/>
                    </a:lnTo>
                    <a:lnTo>
                      <a:pt x="38512" y="46253"/>
                    </a:lnTo>
                    <a:lnTo>
                      <a:pt x="39282" y="45914"/>
                    </a:lnTo>
                    <a:lnTo>
                      <a:pt x="40041" y="45541"/>
                    </a:lnTo>
                    <a:lnTo>
                      <a:pt x="40777" y="45155"/>
                    </a:lnTo>
                    <a:lnTo>
                      <a:pt x="41513" y="44735"/>
                    </a:lnTo>
                    <a:lnTo>
                      <a:pt x="42225" y="44303"/>
                    </a:lnTo>
                    <a:lnTo>
                      <a:pt x="42926" y="43848"/>
                    </a:lnTo>
                    <a:lnTo>
                      <a:pt x="43603" y="43380"/>
                    </a:lnTo>
                    <a:lnTo>
                      <a:pt x="44280" y="42878"/>
                    </a:lnTo>
                    <a:lnTo>
                      <a:pt x="44934" y="42365"/>
                    </a:lnTo>
                    <a:lnTo>
                      <a:pt x="45565" y="41827"/>
                    </a:lnTo>
                    <a:lnTo>
                      <a:pt x="46195" y="41279"/>
                    </a:lnTo>
                    <a:lnTo>
                      <a:pt x="46791" y="40706"/>
                    </a:lnTo>
                    <a:lnTo>
                      <a:pt x="47386" y="40123"/>
                    </a:lnTo>
                    <a:lnTo>
                      <a:pt x="47959" y="39515"/>
                    </a:lnTo>
                    <a:lnTo>
                      <a:pt x="48507" y="38896"/>
                    </a:lnTo>
                    <a:lnTo>
                      <a:pt x="49033" y="38254"/>
                    </a:lnTo>
                    <a:lnTo>
                      <a:pt x="49547" y="37600"/>
                    </a:lnTo>
                    <a:lnTo>
                      <a:pt x="50049" y="36923"/>
                    </a:lnTo>
                    <a:lnTo>
                      <a:pt x="50516" y="36246"/>
                    </a:lnTo>
                    <a:lnTo>
                      <a:pt x="50784" y="35825"/>
                    </a:lnTo>
                    <a:lnTo>
                      <a:pt x="51053" y="35417"/>
                    </a:lnTo>
                    <a:lnTo>
                      <a:pt x="51310" y="34985"/>
                    </a:lnTo>
                    <a:lnTo>
                      <a:pt x="51555" y="34564"/>
                    </a:lnTo>
                    <a:lnTo>
                      <a:pt x="51789" y="34132"/>
                    </a:lnTo>
                    <a:lnTo>
                      <a:pt x="52022" y="33700"/>
                    </a:lnTo>
                    <a:lnTo>
                      <a:pt x="52256" y="33256"/>
                    </a:lnTo>
                    <a:lnTo>
                      <a:pt x="52466" y="32813"/>
                    </a:lnTo>
                    <a:lnTo>
                      <a:pt x="52676" y="32357"/>
                    </a:lnTo>
                    <a:lnTo>
                      <a:pt x="52886" y="31902"/>
                    </a:lnTo>
                    <a:lnTo>
                      <a:pt x="53073" y="31447"/>
                    </a:lnTo>
                    <a:lnTo>
                      <a:pt x="53260" y="30979"/>
                    </a:lnTo>
                    <a:lnTo>
                      <a:pt x="53435" y="30512"/>
                    </a:lnTo>
                    <a:lnTo>
                      <a:pt x="53610" y="30045"/>
                    </a:lnTo>
                    <a:lnTo>
                      <a:pt x="53774" y="29578"/>
                    </a:lnTo>
                    <a:lnTo>
                      <a:pt x="53926" y="29099"/>
                    </a:lnTo>
                    <a:lnTo>
                      <a:pt x="54066" y="28609"/>
                    </a:lnTo>
                    <a:lnTo>
                      <a:pt x="54206" y="28130"/>
                    </a:lnTo>
                    <a:lnTo>
                      <a:pt x="54334" y="27640"/>
                    </a:lnTo>
                    <a:lnTo>
                      <a:pt x="54451" y="27149"/>
                    </a:lnTo>
                    <a:lnTo>
                      <a:pt x="54556" y="26647"/>
                    </a:lnTo>
                    <a:lnTo>
                      <a:pt x="54661" y="26145"/>
                    </a:lnTo>
                    <a:lnTo>
                      <a:pt x="54755" y="25643"/>
                    </a:lnTo>
                    <a:lnTo>
                      <a:pt x="54836" y="25141"/>
                    </a:lnTo>
                    <a:lnTo>
                      <a:pt x="54906" y="24627"/>
                    </a:lnTo>
                    <a:lnTo>
                      <a:pt x="54965" y="24113"/>
                    </a:lnTo>
                    <a:lnTo>
                      <a:pt x="55023" y="23600"/>
                    </a:lnTo>
                    <a:lnTo>
                      <a:pt x="55070" y="23086"/>
                    </a:lnTo>
                    <a:lnTo>
                      <a:pt x="55105" y="22560"/>
                    </a:lnTo>
                    <a:lnTo>
                      <a:pt x="55128" y="22047"/>
                    </a:lnTo>
                    <a:lnTo>
                      <a:pt x="55140" y="21521"/>
                    </a:lnTo>
                    <a:lnTo>
                      <a:pt x="55152" y="20984"/>
                    </a:lnTo>
                    <a:lnTo>
                      <a:pt x="54439" y="20961"/>
                    </a:lnTo>
                    <a:lnTo>
                      <a:pt x="53727" y="20949"/>
                    </a:lnTo>
                    <a:lnTo>
                      <a:pt x="52256" y="20937"/>
                    </a:lnTo>
                    <a:lnTo>
                      <a:pt x="51870" y="20937"/>
                    </a:lnTo>
                    <a:lnTo>
                      <a:pt x="51555" y="20926"/>
                    </a:lnTo>
                    <a:lnTo>
                      <a:pt x="51240" y="20914"/>
                    </a:lnTo>
                    <a:lnTo>
                      <a:pt x="50936" y="20902"/>
                    </a:lnTo>
                    <a:lnTo>
                      <a:pt x="50621" y="20867"/>
                    </a:lnTo>
                    <a:lnTo>
                      <a:pt x="50317" y="20832"/>
                    </a:lnTo>
                    <a:lnTo>
                      <a:pt x="50014" y="20797"/>
                    </a:lnTo>
                    <a:lnTo>
                      <a:pt x="49722" y="20739"/>
                    </a:lnTo>
                    <a:lnTo>
                      <a:pt x="49418" y="20692"/>
                    </a:lnTo>
                    <a:lnTo>
                      <a:pt x="49126" y="20622"/>
                    </a:lnTo>
                    <a:lnTo>
                      <a:pt x="48834" y="20552"/>
                    </a:lnTo>
                    <a:lnTo>
                      <a:pt x="48542" y="20470"/>
                    </a:lnTo>
                    <a:lnTo>
                      <a:pt x="48250" y="20388"/>
                    </a:lnTo>
                    <a:lnTo>
                      <a:pt x="47970" y="20295"/>
                    </a:lnTo>
                    <a:lnTo>
                      <a:pt x="47690" y="20202"/>
                    </a:lnTo>
                    <a:lnTo>
                      <a:pt x="47410" y="20096"/>
                    </a:lnTo>
                    <a:lnTo>
                      <a:pt x="47141" y="19980"/>
                    </a:lnTo>
                    <a:lnTo>
                      <a:pt x="46873" y="19863"/>
                    </a:lnTo>
                    <a:lnTo>
                      <a:pt x="46604" y="19734"/>
                    </a:lnTo>
                    <a:lnTo>
                      <a:pt x="46335" y="19606"/>
                    </a:lnTo>
                    <a:lnTo>
                      <a:pt x="46079" y="19466"/>
                    </a:lnTo>
                    <a:lnTo>
                      <a:pt x="45822" y="19326"/>
                    </a:lnTo>
                    <a:lnTo>
                      <a:pt x="45565" y="19174"/>
                    </a:lnTo>
                    <a:lnTo>
                      <a:pt x="45320" y="19022"/>
                    </a:lnTo>
                    <a:lnTo>
                      <a:pt x="45074" y="18859"/>
                    </a:lnTo>
                    <a:lnTo>
                      <a:pt x="44829" y="18695"/>
                    </a:lnTo>
                    <a:lnTo>
                      <a:pt x="44596" y="18520"/>
                    </a:lnTo>
                    <a:lnTo>
                      <a:pt x="44140" y="18158"/>
                    </a:lnTo>
                    <a:lnTo>
                      <a:pt x="43696" y="17773"/>
                    </a:lnTo>
                    <a:lnTo>
                      <a:pt x="43276" y="17376"/>
                    </a:lnTo>
                    <a:lnTo>
                      <a:pt x="42879" y="16955"/>
                    </a:lnTo>
                    <a:lnTo>
                      <a:pt x="42494" y="16512"/>
                    </a:lnTo>
                    <a:lnTo>
                      <a:pt x="42132" y="16056"/>
                    </a:lnTo>
                    <a:lnTo>
                      <a:pt x="41957" y="15811"/>
                    </a:lnTo>
                    <a:lnTo>
                      <a:pt x="41793" y="15577"/>
                    </a:lnTo>
                    <a:lnTo>
                      <a:pt x="41630" y="15332"/>
                    </a:lnTo>
                    <a:lnTo>
                      <a:pt x="41478" y="15087"/>
                    </a:lnTo>
                    <a:lnTo>
                      <a:pt x="41326" y="14830"/>
                    </a:lnTo>
                    <a:lnTo>
                      <a:pt x="41186" y="14573"/>
                    </a:lnTo>
                    <a:lnTo>
                      <a:pt x="41046" y="14316"/>
                    </a:lnTo>
                    <a:lnTo>
                      <a:pt x="40917" y="14048"/>
                    </a:lnTo>
                    <a:lnTo>
                      <a:pt x="40789" y="13779"/>
                    </a:lnTo>
                    <a:lnTo>
                      <a:pt x="40672" y="13511"/>
                    </a:lnTo>
                    <a:lnTo>
                      <a:pt x="40555" y="13242"/>
                    </a:lnTo>
                    <a:lnTo>
                      <a:pt x="40450" y="12962"/>
                    </a:lnTo>
                    <a:lnTo>
                      <a:pt x="40357" y="12682"/>
                    </a:lnTo>
                    <a:lnTo>
                      <a:pt x="40263" y="12390"/>
                    </a:lnTo>
                    <a:lnTo>
                      <a:pt x="40182" y="12109"/>
                    </a:lnTo>
                    <a:lnTo>
                      <a:pt x="40100" y="11817"/>
                    </a:lnTo>
                    <a:lnTo>
                      <a:pt x="40030" y="11525"/>
                    </a:lnTo>
                    <a:lnTo>
                      <a:pt x="39960" y="11234"/>
                    </a:lnTo>
                    <a:lnTo>
                      <a:pt x="39901" y="10930"/>
                    </a:lnTo>
                    <a:lnTo>
                      <a:pt x="39855" y="10626"/>
                    </a:lnTo>
                    <a:lnTo>
                      <a:pt x="39808" y="10323"/>
                    </a:lnTo>
                    <a:lnTo>
                      <a:pt x="39773" y="10019"/>
                    </a:lnTo>
                    <a:lnTo>
                      <a:pt x="39750" y="9716"/>
                    </a:lnTo>
                    <a:lnTo>
                      <a:pt x="39726" y="9400"/>
                    </a:lnTo>
                    <a:lnTo>
                      <a:pt x="39715" y="9097"/>
                    </a:lnTo>
                    <a:lnTo>
                      <a:pt x="39715" y="8781"/>
                    </a:lnTo>
                    <a:lnTo>
                      <a:pt x="39715" y="0"/>
                    </a:lnTo>
                    <a:close/>
                  </a:path>
                </a:pathLst>
              </a:custGeom>
              <a:solidFill>
                <a:srgbClr val="F9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2629;p45">
                <a:extLst>
                  <a:ext uri="{FF2B5EF4-FFF2-40B4-BE49-F238E27FC236}">
                    <a16:creationId xmlns:a16="http://schemas.microsoft.com/office/drawing/2014/main" id="{B081BA65-4971-538A-CE60-A64A8BBB78B3}"/>
                  </a:ext>
                </a:extLst>
              </p:cNvPr>
              <p:cNvSpPr/>
              <p:nvPr/>
            </p:nvSpPr>
            <p:spPr>
              <a:xfrm>
                <a:off x="1911725" y="2320350"/>
                <a:ext cx="1378800" cy="1212975"/>
              </a:xfrm>
              <a:custGeom>
                <a:avLst/>
                <a:gdLst/>
                <a:ahLst/>
                <a:cxnLst/>
                <a:rect l="l" t="t" r="r" b="b"/>
                <a:pathLst>
                  <a:path w="55152" h="48519" fill="none" extrusionOk="0">
                    <a:moveTo>
                      <a:pt x="55152" y="20984"/>
                    </a:moveTo>
                    <a:lnTo>
                      <a:pt x="55152" y="20984"/>
                    </a:lnTo>
                    <a:lnTo>
                      <a:pt x="55140" y="21521"/>
                    </a:lnTo>
                    <a:lnTo>
                      <a:pt x="55128" y="22047"/>
                    </a:lnTo>
                    <a:lnTo>
                      <a:pt x="55105" y="22560"/>
                    </a:lnTo>
                    <a:lnTo>
                      <a:pt x="55070" y="23086"/>
                    </a:lnTo>
                    <a:lnTo>
                      <a:pt x="55023" y="23600"/>
                    </a:lnTo>
                    <a:lnTo>
                      <a:pt x="54965" y="24113"/>
                    </a:lnTo>
                    <a:lnTo>
                      <a:pt x="54906" y="24627"/>
                    </a:lnTo>
                    <a:lnTo>
                      <a:pt x="54836" y="25141"/>
                    </a:lnTo>
                    <a:lnTo>
                      <a:pt x="54755" y="25643"/>
                    </a:lnTo>
                    <a:lnTo>
                      <a:pt x="54661" y="26145"/>
                    </a:lnTo>
                    <a:lnTo>
                      <a:pt x="54556" y="26647"/>
                    </a:lnTo>
                    <a:lnTo>
                      <a:pt x="54451" y="27149"/>
                    </a:lnTo>
                    <a:lnTo>
                      <a:pt x="54334" y="27640"/>
                    </a:lnTo>
                    <a:lnTo>
                      <a:pt x="54206" y="28130"/>
                    </a:lnTo>
                    <a:lnTo>
                      <a:pt x="54066" y="28609"/>
                    </a:lnTo>
                    <a:lnTo>
                      <a:pt x="53926" y="29099"/>
                    </a:lnTo>
                    <a:lnTo>
                      <a:pt x="53774" y="29578"/>
                    </a:lnTo>
                    <a:lnTo>
                      <a:pt x="53610" y="30045"/>
                    </a:lnTo>
                    <a:lnTo>
                      <a:pt x="53435" y="30512"/>
                    </a:lnTo>
                    <a:lnTo>
                      <a:pt x="53260" y="30979"/>
                    </a:lnTo>
                    <a:lnTo>
                      <a:pt x="53073" y="31447"/>
                    </a:lnTo>
                    <a:lnTo>
                      <a:pt x="52886" y="31902"/>
                    </a:lnTo>
                    <a:lnTo>
                      <a:pt x="52676" y="32357"/>
                    </a:lnTo>
                    <a:lnTo>
                      <a:pt x="52466" y="32813"/>
                    </a:lnTo>
                    <a:lnTo>
                      <a:pt x="52256" y="33256"/>
                    </a:lnTo>
                    <a:lnTo>
                      <a:pt x="52022" y="33700"/>
                    </a:lnTo>
                    <a:lnTo>
                      <a:pt x="51789" y="34132"/>
                    </a:lnTo>
                    <a:lnTo>
                      <a:pt x="51555" y="34564"/>
                    </a:lnTo>
                    <a:lnTo>
                      <a:pt x="51310" y="34985"/>
                    </a:lnTo>
                    <a:lnTo>
                      <a:pt x="51053" y="35417"/>
                    </a:lnTo>
                    <a:lnTo>
                      <a:pt x="50784" y="35825"/>
                    </a:lnTo>
                    <a:lnTo>
                      <a:pt x="50516" y="36246"/>
                    </a:lnTo>
                    <a:lnTo>
                      <a:pt x="50516" y="36246"/>
                    </a:lnTo>
                    <a:lnTo>
                      <a:pt x="50049" y="36923"/>
                    </a:lnTo>
                    <a:lnTo>
                      <a:pt x="49547" y="37600"/>
                    </a:lnTo>
                    <a:lnTo>
                      <a:pt x="49033" y="38254"/>
                    </a:lnTo>
                    <a:lnTo>
                      <a:pt x="48507" y="38896"/>
                    </a:lnTo>
                    <a:lnTo>
                      <a:pt x="47959" y="39515"/>
                    </a:lnTo>
                    <a:lnTo>
                      <a:pt x="47386" y="40123"/>
                    </a:lnTo>
                    <a:lnTo>
                      <a:pt x="46791" y="40706"/>
                    </a:lnTo>
                    <a:lnTo>
                      <a:pt x="46195" y="41279"/>
                    </a:lnTo>
                    <a:lnTo>
                      <a:pt x="45565" y="41827"/>
                    </a:lnTo>
                    <a:lnTo>
                      <a:pt x="44934" y="42365"/>
                    </a:lnTo>
                    <a:lnTo>
                      <a:pt x="44280" y="42878"/>
                    </a:lnTo>
                    <a:lnTo>
                      <a:pt x="43603" y="43380"/>
                    </a:lnTo>
                    <a:lnTo>
                      <a:pt x="42926" y="43848"/>
                    </a:lnTo>
                    <a:lnTo>
                      <a:pt x="42225" y="44303"/>
                    </a:lnTo>
                    <a:lnTo>
                      <a:pt x="41513" y="44735"/>
                    </a:lnTo>
                    <a:lnTo>
                      <a:pt x="40777" y="45155"/>
                    </a:lnTo>
                    <a:lnTo>
                      <a:pt x="40041" y="45541"/>
                    </a:lnTo>
                    <a:lnTo>
                      <a:pt x="39282" y="45914"/>
                    </a:lnTo>
                    <a:lnTo>
                      <a:pt x="38512" y="46253"/>
                    </a:lnTo>
                    <a:lnTo>
                      <a:pt x="37729" y="46580"/>
                    </a:lnTo>
                    <a:lnTo>
                      <a:pt x="36947" y="46884"/>
                    </a:lnTo>
                    <a:lnTo>
                      <a:pt x="36141" y="47152"/>
                    </a:lnTo>
                    <a:lnTo>
                      <a:pt x="35324" y="47409"/>
                    </a:lnTo>
                    <a:lnTo>
                      <a:pt x="34495" y="47643"/>
                    </a:lnTo>
                    <a:lnTo>
                      <a:pt x="33666" y="47841"/>
                    </a:lnTo>
                    <a:lnTo>
                      <a:pt x="32813" y="48016"/>
                    </a:lnTo>
                    <a:lnTo>
                      <a:pt x="31961" y="48168"/>
                    </a:lnTo>
                    <a:lnTo>
                      <a:pt x="31097" y="48285"/>
                    </a:lnTo>
                    <a:lnTo>
                      <a:pt x="30233" y="48390"/>
                    </a:lnTo>
                    <a:lnTo>
                      <a:pt x="29789" y="48425"/>
                    </a:lnTo>
                    <a:lnTo>
                      <a:pt x="29357" y="48460"/>
                    </a:lnTo>
                    <a:lnTo>
                      <a:pt x="28913" y="48483"/>
                    </a:lnTo>
                    <a:lnTo>
                      <a:pt x="28469" y="48495"/>
                    </a:lnTo>
                    <a:lnTo>
                      <a:pt x="28014" y="48507"/>
                    </a:lnTo>
                    <a:lnTo>
                      <a:pt x="27570" y="48518"/>
                    </a:lnTo>
                    <a:lnTo>
                      <a:pt x="27570" y="48518"/>
                    </a:lnTo>
                    <a:lnTo>
                      <a:pt x="27127" y="48507"/>
                    </a:lnTo>
                    <a:lnTo>
                      <a:pt x="26683" y="48495"/>
                    </a:lnTo>
                    <a:lnTo>
                      <a:pt x="26227" y="48483"/>
                    </a:lnTo>
                    <a:lnTo>
                      <a:pt x="25795" y="48460"/>
                    </a:lnTo>
                    <a:lnTo>
                      <a:pt x="25352" y="48425"/>
                    </a:lnTo>
                    <a:lnTo>
                      <a:pt x="24908" y="48390"/>
                    </a:lnTo>
                    <a:lnTo>
                      <a:pt x="24044" y="48285"/>
                    </a:lnTo>
                    <a:lnTo>
                      <a:pt x="23180" y="48168"/>
                    </a:lnTo>
                    <a:lnTo>
                      <a:pt x="22327" y="48016"/>
                    </a:lnTo>
                    <a:lnTo>
                      <a:pt x="21475" y="47841"/>
                    </a:lnTo>
                    <a:lnTo>
                      <a:pt x="20646" y="47643"/>
                    </a:lnTo>
                    <a:lnTo>
                      <a:pt x="19817" y="47409"/>
                    </a:lnTo>
                    <a:lnTo>
                      <a:pt x="19011" y="47152"/>
                    </a:lnTo>
                    <a:lnTo>
                      <a:pt x="18205" y="46884"/>
                    </a:lnTo>
                    <a:lnTo>
                      <a:pt x="17411" y="46580"/>
                    </a:lnTo>
                    <a:lnTo>
                      <a:pt x="16629" y="46253"/>
                    </a:lnTo>
                    <a:lnTo>
                      <a:pt x="15870" y="45914"/>
                    </a:lnTo>
                    <a:lnTo>
                      <a:pt x="15111" y="45541"/>
                    </a:lnTo>
                    <a:lnTo>
                      <a:pt x="14375" y="45155"/>
                    </a:lnTo>
                    <a:lnTo>
                      <a:pt x="13640" y="44735"/>
                    </a:lnTo>
                    <a:lnTo>
                      <a:pt x="12927" y="44303"/>
                    </a:lnTo>
                    <a:lnTo>
                      <a:pt x="12227" y="43848"/>
                    </a:lnTo>
                    <a:lnTo>
                      <a:pt x="11549" y="43380"/>
                    </a:lnTo>
                    <a:lnTo>
                      <a:pt x="10872" y="42878"/>
                    </a:lnTo>
                    <a:lnTo>
                      <a:pt x="10218" y="42365"/>
                    </a:lnTo>
                    <a:lnTo>
                      <a:pt x="9588" y="41827"/>
                    </a:lnTo>
                    <a:lnTo>
                      <a:pt x="8957" y="41279"/>
                    </a:lnTo>
                    <a:lnTo>
                      <a:pt x="8362" y="40706"/>
                    </a:lnTo>
                    <a:lnTo>
                      <a:pt x="7778" y="40123"/>
                    </a:lnTo>
                    <a:lnTo>
                      <a:pt x="7206" y="39515"/>
                    </a:lnTo>
                    <a:lnTo>
                      <a:pt x="6657" y="38896"/>
                    </a:lnTo>
                    <a:lnTo>
                      <a:pt x="6120" y="38254"/>
                    </a:lnTo>
                    <a:lnTo>
                      <a:pt x="5606" y="37600"/>
                    </a:lnTo>
                    <a:lnTo>
                      <a:pt x="5115" y="36923"/>
                    </a:lnTo>
                    <a:lnTo>
                      <a:pt x="4648" y="36246"/>
                    </a:lnTo>
                    <a:lnTo>
                      <a:pt x="4648" y="36246"/>
                    </a:lnTo>
                    <a:lnTo>
                      <a:pt x="4368" y="35825"/>
                    </a:lnTo>
                    <a:lnTo>
                      <a:pt x="4111" y="35405"/>
                    </a:lnTo>
                    <a:lnTo>
                      <a:pt x="3854" y="34985"/>
                    </a:lnTo>
                    <a:lnTo>
                      <a:pt x="3597" y="34564"/>
                    </a:lnTo>
                    <a:lnTo>
                      <a:pt x="3364" y="34121"/>
                    </a:lnTo>
                    <a:lnTo>
                      <a:pt x="3130" y="33689"/>
                    </a:lnTo>
                    <a:lnTo>
                      <a:pt x="2897" y="33245"/>
                    </a:lnTo>
                    <a:lnTo>
                      <a:pt x="2686" y="32801"/>
                    </a:lnTo>
                    <a:lnTo>
                      <a:pt x="2465" y="32346"/>
                    </a:lnTo>
                    <a:lnTo>
                      <a:pt x="2266" y="31890"/>
                    </a:lnTo>
                    <a:lnTo>
                      <a:pt x="2068" y="31435"/>
                    </a:lnTo>
                    <a:lnTo>
                      <a:pt x="1881" y="30968"/>
                    </a:lnTo>
                    <a:lnTo>
                      <a:pt x="1706" y="30501"/>
                    </a:lnTo>
                    <a:lnTo>
                      <a:pt x="1542" y="30022"/>
                    </a:lnTo>
                    <a:lnTo>
                      <a:pt x="1379" y="29555"/>
                    </a:lnTo>
                    <a:lnTo>
                      <a:pt x="1227" y="29064"/>
                    </a:lnTo>
                    <a:lnTo>
                      <a:pt x="1075" y="28586"/>
                    </a:lnTo>
                    <a:lnTo>
                      <a:pt x="947" y="28095"/>
                    </a:lnTo>
                    <a:lnTo>
                      <a:pt x="818" y="27605"/>
                    </a:lnTo>
                    <a:lnTo>
                      <a:pt x="701" y="27114"/>
                    </a:lnTo>
                    <a:lnTo>
                      <a:pt x="585" y="26612"/>
                    </a:lnTo>
                    <a:lnTo>
                      <a:pt x="491" y="26110"/>
                    </a:lnTo>
                    <a:lnTo>
                      <a:pt x="398" y="25608"/>
                    </a:lnTo>
                    <a:lnTo>
                      <a:pt x="316" y="25094"/>
                    </a:lnTo>
                    <a:lnTo>
                      <a:pt x="246" y="24592"/>
                    </a:lnTo>
                    <a:lnTo>
                      <a:pt x="176" y="24078"/>
                    </a:lnTo>
                    <a:lnTo>
                      <a:pt x="129" y="23553"/>
                    </a:lnTo>
                    <a:lnTo>
                      <a:pt x="82" y="23039"/>
                    </a:lnTo>
                    <a:lnTo>
                      <a:pt x="47" y="22514"/>
                    </a:lnTo>
                    <a:lnTo>
                      <a:pt x="24" y="21988"/>
                    </a:lnTo>
                    <a:lnTo>
                      <a:pt x="1" y="21463"/>
                    </a:lnTo>
                    <a:lnTo>
                      <a:pt x="1" y="20937"/>
                    </a:lnTo>
                    <a:lnTo>
                      <a:pt x="3259" y="20937"/>
                    </a:lnTo>
                    <a:lnTo>
                      <a:pt x="3259" y="20937"/>
                    </a:lnTo>
                    <a:lnTo>
                      <a:pt x="3632" y="20926"/>
                    </a:lnTo>
                    <a:lnTo>
                      <a:pt x="4006" y="20914"/>
                    </a:lnTo>
                    <a:lnTo>
                      <a:pt x="4380" y="20879"/>
                    </a:lnTo>
                    <a:lnTo>
                      <a:pt x="4753" y="20844"/>
                    </a:lnTo>
                    <a:lnTo>
                      <a:pt x="5115" y="20797"/>
                    </a:lnTo>
                    <a:lnTo>
                      <a:pt x="5477" y="20727"/>
                    </a:lnTo>
                    <a:lnTo>
                      <a:pt x="5839" y="20657"/>
                    </a:lnTo>
                    <a:lnTo>
                      <a:pt x="6190" y="20575"/>
                    </a:lnTo>
                    <a:lnTo>
                      <a:pt x="6552" y="20482"/>
                    </a:lnTo>
                    <a:lnTo>
                      <a:pt x="6890" y="20377"/>
                    </a:lnTo>
                    <a:lnTo>
                      <a:pt x="7241" y="20272"/>
                    </a:lnTo>
                    <a:lnTo>
                      <a:pt x="7567" y="20143"/>
                    </a:lnTo>
                    <a:lnTo>
                      <a:pt x="7906" y="20015"/>
                    </a:lnTo>
                    <a:lnTo>
                      <a:pt x="8233" y="19875"/>
                    </a:lnTo>
                    <a:lnTo>
                      <a:pt x="8560" y="19723"/>
                    </a:lnTo>
                    <a:lnTo>
                      <a:pt x="8875" y="19559"/>
                    </a:lnTo>
                    <a:lnTo>
                      <a:pt x="9191" y="19396"/>
                    </a:lnTo>
                    <a:lnTo>
                      <a:pt x="9494" y="19209"/>
                    </a:lnTo>
                    <a:lnTo>
                      <a:pt x="9798" y="19034"/>
                    </a:lnTo>
                    <a:lnTo>
                      <a:pt x="10090" y="18835"/>
                    </a:lnTo>
                    <a:lnTo>
                      <a:pt x="10382" y="18625"/>
                    </a:lnTo>
                    <a:lnTo>
                      <a:pt x="10662" y="18415"/>
                    </a:lnTo>
                    <a:lnTo>
                      <a:pt x="10942" y="18205"/>
                    </a:lnTo>
                    <a:lnTo>
                      <a:pt x="11211" y="17971"/>
                    </a:lnTo>
                    <a:lnTo>
                      <a:pt x="11468" y="17738"/>
                    </a:lnTo>
                    <a:lnTo>
                      <a:pt x="11725" y="17504"/>
                    </a:lnTo>
                    <a:lnTo>
                      <a:pt x="11970" y="17247"/>
                    </a:lnTo>
                    <a:lnTo>
                      <a:pt x="12215" y="16990"/>
                    </a:lnTo>
                    <a:lnTo>
                      <a:pt x="12449" y="16733"/>
                    </a:lnTo>
                    <a:lnTo>
                      <a:pt x="12670" y="16465"/>
                    </a:lnTo>
                    <a:lnTo>
                      <a:pt x="12892" y="16185"/>
                    </a:lnTo>
                    <a:lnTo>
                      <a:pt x="13102" y="15904"/>
                    </a:lnTo>
                    <a:lnTo>
                      <a:pt x="13102" y="15904"/>
                    </a:lnTo>
                    <a:lnTo>
                      <a:pt x="13371" y="15519"/>
                    </a:lnTo>
                    <a:lnTo>
                      <a:pt x="13616" y="15134"/>
                    </a:lnTo>
                    <a:lnTo>
                      <a:pt x="13861" y="14737"/>
                    </a:lnTo>
                    <a:lnTo>
                      <a:pt x="14083" y="14316"/>
                    </a:lnTo>
                    <a:lnTo>
                      <a:pt x="14282" y="13908"/>
                    </a:lnTo>
                    <a:lnTo>
                      <a:pt x="14480" y="13476"/>
                    </a:lnTo>
                    <a:lnTo>
                      <a:pt x="14655" y="13032"/>
                    </a:lnTo>
                    <a:lnTo>
                      <a:pt x="14807" y="12588"/>
                    </a:lnTo>
                    <a:lnTo>
                      <a:pt x="14947" y="12133"/>
                    </a:lnTo>
                    <a:lnTo>
                      <a:pt x="15076" y="11677"/>
                    </a:lnTo>
                    <a:lnTo>
                      <a:pt x="15169" y="11210"/>
                    </a:lnTo>
                    <a:lnTo>
                      <a:pt x="15263" y="10731"/>
                    </a:lnTo>
                    <a:lnTo>
                      <a:pt x="15333" y="10253"/>
                    </a:lnTo>
                    <a:lnTo>
                      <a:pt x="15379" y="9774"/>
                    </a:lnTo>
                    <a:lnTo>
                      <a:pt x="15403" y="9283"/>
                    </a:lnTo>
                    <a:lnTo>
                      <a:pt x="15414" y="8781"/>
                    </a:lnTo>
                    <a:lnTo>
                      <a:pt x="15414" y="0"/>
                    </a:lnTo>
                    <a:lnTo>
                      <a:pt x="39715" y="0"/>
                    </a:lnTo>
                    <a:lnTo>
                      <a:pt x="39715" y="8781"/>
                    </a:lnTo>
                    <a:lnTo>
                      <a:pt x="39715" y="8781"/>
                    </a:lnTo>
                    <a:lnTo>
                      <a:pt x="39715" y="9097"/>
                    </a:lnTo>
                    <a:lnTo>
                      <a:pt x="39726" y="9400"/>
                    </a:lnTo>
                    <a:lnTo>
                      <a:pt x="39750" y="9716"/>
                    </a:lnTo>
                    <a:lnTo>
                      <a:pt x="39773" y="10019"/>
                    </a:lnTo>
                    <a:lnTo>
                      <a:pt x="39808" y="10323"/>
                    </a:lnTo>
                    <a:lnTo>
                      <a:pt x="39855" y="10626"/>
                    </a:lnTo>
                    <a:lnTo>
                      <a:pt x="39901" y="10930"/>
                    </a:lnTo>
                    <a:lnTo>
                      <a:pt x="39960" y="11234"/>
                    </a:lnTo>
                    <a:lnTo>
                      <a:pt x="40030" y="11525"/>
                    </a:lnTo>
                    <a:lnTo>
                      <a:pt x="40100" y="11817"/>
                    </a:lnTo>
                    <a:lnTo>
                      <a:pt x="40182" y="12109"/>
                    </a:lnTo>
                    <a:lnTo>
                      <a:pt x="40263" y="12390"/>
                    </a:lnTo>
                    <a:lnTo>
                      <a:pt x="40357" y="12682"/>
                    </a:lnTo>
                    <a:lnTo>
                      <a:pt x="40450" y="12962"/>
                    </a:lnTo>
                    <a:lnTo>
                      <a:pt x="40555" y="13242"/>
                    </a:lnTo>
                    <a:lnTo>
                      <a:pt x="40672" y="13511"/>
                    </a:lnTo>
                    <a:lnTo>
                      <a:pt x="40789" y="13779"/>
                    </a:lnTo>
                    <a:lnTo>
                      <a:pt x="40917" y="14048"/>
                    </a:lnTo>
                    <a:lnTo>
                      <a:pt x="41046" y="14316"/>
                    </a:lnTo>
                    <a:lnTo>
                      <a:pt x="41186" y="14573"/>
                    </a:lnTo>
                    <a:lnTo>
                      <a:pt x="41326" y="14830"/>
                    </a:lnTo>
                    <a:lnTo>
                      <a:pt x="41478" y="15087"/>
                    </a:lnTo>
                    <a:lnTo>
                      <a:pt x="41630" y="15332"/>
                    </a:lnTo>
                    <a:lnTo>
                      <a:pt x="41793" y="15577"/>
                    </a:lnTo>
                    <a:lnTo>
                      <a:pt x="41957" y="15811"/>
                    </a:lnTo>
                    <a:lnTo>
                      <a:pt x="42132" y="16056"/>
                    </a:lnTo>
                    <a:lnTo>
                      <a:pt x="42494" y="16512"/>
                    </a:lnTo>
                    <a:lnTo>
                      <a:pt x="42879" y="16955"/>
                    </a:lnTo>
                    <a:lnTo>
                      <a:pt x="43276" y="17376"/>
                    </a:lnTo>
                    <a:lnTo>
                      <a:pt x="43696" y="17773"/>
                    </a:lnTo>
                    <a:lnTo>
                      <a:pt x="44140" y="18158"/>
                    </a:lnTo>
                    <a:lnTo>
                      <a:pt x="44596" y="18520"/>
                    </a:lnTo>
                    <a:lnTo>
                      <a:pt x="44829" y="18695"/>
                    </a:lnTo>
                    <a:lnTo>
                      <a:pt x="45074" y="18859"/>
                    </a:lnTo>
                    <a:lnTo>
                      <a:pt x="45320" y="19022"/>
                    </a:lnTo>
                    <a:lnTo>
                      <a:pt x="45565" y="19174"/>
                    </a:lnTo>
                    <a:lnTo>
                      <a:pt x="45822" y="19326"/>
                    </a:lnTo>
                    <a:lnTo>
                      <a:pt x="46079" y="19466"/>
                    </a:lnTo>
                    <a:lnTo>
                      <a:pt x="46335" y="19606"/>
                    </a:lnTo>
                    <a:lnTo>
                      <a:pt x="46604" y="19734"/>
                    </a:lnTo>
                    <a:lnTo>
                      <a:pt x="46873" y="19863"/>
                    </a:lnTo>
                    <a:lnTo>
                      <a:pt x="47141" y="19980"/>
                    </a:lnTo>
                    <a:lnTo>
                      <a:pt x="47410" y="20096"/>
                    </a:lnTo>
                    <a:lnTo>
                      <a:pt x="47690" y="20202"/>
                    </a:lnTo>
                    <a:lnTo>
                      <a:pt x="47970" y="20295"/>
                    </a:lnTo>
                    <a:lnTo>
                      <a:pt x="48250" y="20388"/>
                    </a:lnTo>
                    <a:lnTo>
                      <a:pt x="48542" y="20470"/>
                    </a:lnTo>
                    <a:lnTo>
                      <a:pt x="48834" y="20552"/>
                    </a:lnTo>
                    <a:lnTo>
                      <a:pt x="49126" y="20622"/>
                    </a:lnTo>
                    <a:lnTo>
                      <a:pt x="49418" y="20692"/>
                    </a:lnTo>
                    <a:lnTo>
                      <a:pt x="49722" y="20739"/>
                    </a:lnTo>
                    <a:lnTo>
                      <a:pt x="50014" y="20797"/>
                    </a:lnTo>
                    <a:lnTo>
                      <a:pt x="50317" y="20832"/>
                    </a:lnTo>
                    <a:lnTo>
                      <a:pt x="50621" y="20867"/>
                    </a:lnTo>
                    <a:lnTo>
                      <a:pt x="50936" y="20902"/>
                    </a:lnTo>
                    <a:lnTo>
                      <a:pt x="51240" y="20914"/>
                    </a:lnTo>
                    <a:lnTo>
                      <a:pt x="51555" y="20926"/>
                    </a:lnTo>
                    <a:lnTo>
                      <a:pt x="51870" y="20937"/>
                    </a:lnTo>
                    <a:lnTo>
                      <a:pt x="52256" y="20937"/>
                    </a:lnTo>
                    <a:lnTo>
                      <a:pt x="52256" y="20937"/>
                    </a:lnTo>
                    <a:lnTo>
                      <a:pt x="53727" y="20949"/>
                    </a:lnTo>
                    <a:lnTo>
                      <a:pt x="54439" y="20961"/>
                    </a:lnTo>
                    <a:lnTo>
                      <a:pt x="55152" y="2098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2630;p45">
                <a:extLst>
                  <a:ext uri="{FF2B5EF4-FFF2-40B4-BE49-F238E27FC236}">
                    <a16:creationId xmlns:a16="http://schemas.microsoft.com/office/drawing/2014/main" id="{8FC56781-BF6F-9F32-4511-C81CA9291D36}"/>
                  </a:ext>
                </a:extLst>
              </p:cNvPr>
              <p:cNvSpPr/>
              <p:nvPr/>
            </p:nvSpPr>
            <p:spPr>
              <a:xfrm>
                <a:off x="2239275" y="2411725"/>
                <a:ext cx="665325" cy="312950"/>
              </a:xfrm>
              <a:custGeom>
                <a:avLst/>
                <a:gdLst/>
                <a:ahLst/>
                <a:cxnLst/>
                <a:rect l="l" t="t" r="r" b="b"/>
                <a:pathLst>
                  <a:path w="26613" h="12518" extrusionOk="0">
                    <a:moveTo>
                      <a:pt x="26613" y="0"/>
                    </a:moveTo>
                    <a:lnTo>
                      <a:pt x="26169" y="315"/>
                    </a:lnTo>
                    <a:lnTo>
                      <a:pt x="25713" y="619"/>
                    </a:lnTo>
                    <a:lnTo>
                      <a:pt x="25246" y="911"/>
                    </a:lnTo>
                    <a:lnTo>
                      <a:pt x="24756" y="1180"/>
                    </a:lnTo>
                    <a:lnTo>
                      <a:pt x="24265" y="1448"/>
                    </a:lnTo>
                    <a:lnTo>
                      <a:pt x="23763" y="1705"/>
                    </a:lnTo>
                    <a:lnTo>
                      <a:pt x="23238" y="1950"/>
                    </a:lnTo>
                    <a:lnTo>
                      <a:pt x="22712" y="2184"/>
                    </a:lnTo>
                    <a:lnTo>
                      <a:pt x="22164" y="2406"/>
                    </a:lnTo>
                    <a:lnTo>
                      <a:pt x="21615" y="2616"/>
                    </a:lnTo>
                    <a:lnTo>
                      <a:pt x="21043" y="2814"/>
                    </a:lnTo>
                    <a:lnTo>
                      <a:pt x="20459" y="3001"/>
                    </a:lnTo>
                    <a:lnTo>
                      <a:pt x="19863" y="3176"/>
                    </a:lnTo>
                    <a:lnTo>
                      <a:pt x="19244" y="3340"/>
                    </a:lnTo>
                    <a:lnTo>
                      <a:pt x="18625" y="3480"/>
                    </a:lnTo>
                    <a:lnTo>
                      <a:pt x="17983" y="3620"/>
                    </a:lnTo>
                    <a:lnTo>
                      <a:pt x="17189" y="3760"/>
                    </a:lnTo>
                    <a:lnTo>
                      <a:pt x="16407" y="3889"/>
                    </a:lnTo>
                    <a:lnTo>
                      <a:pt x="15636" y="3994"/>
                    </a:lnTo>
                    <a:lnTo>
                      <a:pt x="14877" y="4087"/>
                    </a:lnTo>
                    <a:lnTo>
                      <a:pt x="14130" y="4157"/>
                    </a:lnTo>
                    <a:lnTo>
                      <a:pt x="13394" y="4204"/>
                    </a:lnTo>
                    <a:lnTo>
                      <a:pt x="12682" y="4227"/>
                    </a:lnTo>
                    <a:lnTo>
                      <a:pt x="11969" y="4239"/>
                    </a:lnTo>
                    <a:lnTo>
                      <a:pt x="11281" y="4227"/>
                    </a:lnTo>
                    <a:lnTo>
                      <a:pt x="10615" y="4204"/>
                    </a:lnTo>
                    <a:lnTo>
                      <a:pt x="9949" y="4157"/>
                    </a:lnTo>
                    <a:lnTo>
                      <a:pt x="9295" y="4099"/>
                    </a:lnTo>
                    <a:lnTo>
                      <a:pt x="8653" y="4017"/>
                    </a:lnTo>
                    <a:lnTo>
                      <a:pt x="8034" y="3924"/>
                    </a:lnTo>
                    <a:lnTo>
                      <a:pt x="7415" y="3819"/>
                    </a:lnTo>
                    <a:lnTo>
                      <a:pt x="6808" y="3690"/>
                    </a:lnTo>
                    <a:lnTo>
                      <a:pt x="6201" y="3550"/>
                    </a:lnTo>
                    <a:lnTo>
                      <a:pt x="5617" y="3386"/>
                    </a:lnTo>
                    <a:lnTo>
                      <a:pt x="5045" y="3211"/>
                    </a:lnTo>
                    <a:lnTo>
                      <a:pt x="4473" y="3025"/>
                    </a:lnTo>
                    <a:lnTo>
                      <a:pt x="3924" y="2814"/>
                    </a:lnTo>
                    <a:lnTo>
                      <a:pt x="3375" y="2604"/>
                    </a:lnTo>
                    <a:lnTo>
                      <a:pt x="2838" y="2371"/>
                    </a:lnTo>
                    <a:lnTo>
                      <a:pt x="2312" y="2125"/>
                    </a:lnTo>
                    <a:lnTo>
                      <a:pt x="2312" y="5126"/>
                    </a:lnTo>
                    <a:lnTo>
                      <a:pt x="2301" y="5628"/>
                    </a:lnTo>
                    <a:lnTo>
                      <a:pt x="2277" y="6119"/>
                    </a:lnTo>
                    <a:lnTo>
                      <a:pt x="2231" y="6598"/>
                    </a:lnTo>
                    <a:lnTo>
                      <a:pt x="2161" y="7076"/>
                    </a:lnTo>
                    <a:lnTo>
                      <a:pt x="2067" y="7555"/>
                    </a:lnTo>
                    <a:lnTo>
                      <a:pt x="1974" y="8022"/>
                    </a:lnTo>
                    <a:lnTo>
                      <a:pt x="1845" y="8478"/>
                    </a:lnTo>
                    <a:lnTo>
                      <a:pt x="1705" y="8933"/>
                    </a:lnTo>
                    <a:lnTo>
                      <a:pt x="1553" y="9377"/>
                    </a:lnTo>
                    <a:lnTo>
                      <a:pt x="1378" y="9821"/>
                    </a:lnTo>
                    <a:lnTo>
                      <a:pt x="1180" y="10253"/>
                    </a:lnTo>
                    <a:lnTo>
                      <a:pt x="981" y="10661"/>
                    </a:lnTo>
                    <a:lnTo>
                      <a:pt x="759" y="11082"/>
                    </a:lnTo>
                    <a:lnTo>
                      <a:pt x="514" y="11479"/>
                    </a:lnTo>
                    <a:lnTo>
                      <a:pt x="269" y="11864"/>
                    </a:lnTo>
                    <a:lnTo>
                      <a:pt x="0" y="12249"/>
                    </a:lnTo>
                    <a:lnTo>
                      <a:pt x="689" y="12308"/>
                    </a:lnTo>
                    <a:lnTo>
                      <a:pt x="1378" y="12366"/>
                    </a:lnTo>
                    <a:lnTo>
                      <a:pt x="2044" y="12413"/>
                    </a:lnTo>
                    <a:lnTo>
                      <a:pt x="2710" y="12448"/>
                    </a:lnTo>
                    <a:lnTo>
                      <a:pt x="3352" y="12483"/>
                    </a:lnTo>
                    <a:lnTo>
                      <a:pt x="3994" y="12495"/>
                    </a:lnTo>
                    <a:lnTo>
                      <a:pt x="4625" y="12506"/>
                    </a:lnTo>
                    <a:lnTo>
                      <a:pt x="5232" y="12518"/>
                    </a:lnTo>
                    <a:lnTo>
                      <a:pt x="5839" y="12506"/>
                    </a:lnTo>
                    <a:lnTo>
                      <a:pt x="6435" y="12495"/>
                    </a:lnTo>
                    <a:lnTo>
                      <a:pt x="7018" y="12483"/>
                    </a:lnTo>
                    <a:lnTo>
                      <a:pt x="7602" y="12448"/>
                    </a:lnTo>
                    <a:lnTo>
                      <a:pt x="8163" y="12413"/>
                    </a:lnTo>
                    <a:lnTo>
                      <a:pt x="8712" y="12378"/>
                    </a:lnTo>
                    <a:lnTo>
                      <a:pt x="9260" y="12331"/>
                    </a:lnTo>
                    <a:lnTo>
                      <a:pt x="9798" y="12273"/>
                    </a:lnTo>
                    <a:lnTo>
                      <a:pt x="10323" y="12214"/>
                    </a:lnTo>
                    <a:lnTo>
                      <a:pt x="10837" y="12144"/>
                    </a:lnTo>
                    <a:lnTo>
                      <a:pt x="11339" y="12074"/>
                    </a:lnTo>
                    <a:lnTo>
                      <a:pt x="11829" y="11992"/>
                    </a:lnTo>
                    <a:lnTo>
                      <a:pt x="12320" y="11899"/>
                    </a:lnTo>
                    <a:lnTo>
                      <a:pt x="12799" y="11806"/>
                    </a:lnTo>
                    <a:lnTo>
                      <a:pt x="13266" y="11712"/>
                    </a:lnTo>
                    <a:lnTo>
                      <a:pt x="13721" y="11607"/>
                    </a:lnTo>
                    <a:lnTo>
                      <a:pt x="14165" y="11502"/>
                    </a:lnTo>
                    <a:lnTo>
                      <a:pt x="14608" y="11385"/>
                    </a:lnTo>
                    <a:lnTo>
                      <a:pt x="15041" y="11269"/>
                    </a:lnTo>
                    <a:lnTo>
                      <a:pt x="15461" y="11140"/>
                    </a:lnTo>
                    <a:lnTo>
                      <a:pt x="15870" y="11012"/>
                    </a:lnTo>
                    <a:lnTo>
                      <a:pt x="16278" y="10871"/>
                    </a:lnTo>
                    <a:lnTo>
                      <a:pt x="16675" y="10731"/>
                    </a:lnTo>
                    <a:lnTo>
                      <a:pt x="17061" y="10591"/>
                    </a:lnTo>
                    <a:lnTo>
                      <a:pt x="17434" y="10439"/>
                    </a:lnTo>
                    <a:lnTo>
                      <a:pt x="17808" y="10288"/>
                    </a:lnTo>
                    <a:lnTo>
                      <a:pt x="18520" y="9972"/>
                    </a:lnTo>
                    <a:lnTo>
                      <a:pt x="19209" y="9634"/>
                    </a:lnTo>
                    <a:lnTo>
                      <a:pt x="19863" y="9283"/>
                    </a:lnTo>
                    <a:lnTo>
                      <a:pt x="20482" y="8933"/>
                    </a:lnTo>
                    <a:lnTo>
                      <a:pt x="21078" y="8559"/>
                    </a:lnTo>
                    <a:lnTo>
                      <a:pt x="21638" y="8174"/>
                    </a:lnTo>
                    <a:lnTo>
                      <a:pt x="22164" y="7789"/>
                    </a:lnTo>
                    <a:lnTo>
                      <a:pt x="22677" y="7380"/>
                    </a:lnTo>
                    <a:lnTo>
                      <a:pt x="23156" y="6983"/>
                    </a:lnTo>
                    <a:lnTo>
                      <a:pt x="23600" y="6563"/>
                    </a:lnTo>
                    <a:lnTo>
                      <a:pt x="24032" y="6154"/>
                    </a:lnTo>
                    <a:lnTo>
                      <a:pt x="24429" y="5734"/>
                    </a:lnTo>
                    <a:lnTo>
                      <a:pt x="24814" y="5313"/>
                    </a:lnTo>
                    <a:lnTo>
                      <a:pt x="25165" y="4881"/>
                    </a:lnTo>
                    <a:lnTo>
                      <a:pt x="25503" y="4461"/>
                    </a:lnTo>
                    <a:lnTo>
                      <a:pt x="25807" y="4040"/>
                    </a:lnTo>
                    <a:lnTo>
                      <a:pt x="26099" y="3620"/>
                    </a:lnTo>
                    <a:lnTo>
                      <a:pt x="26367" y="3200"/>
                    </a:lnTo>
                    <a:lnTo>
                      <a:pt x="26613" y="2791"/>
                    </a:lnTo>
                    <a:lnTo>
                      <a:pt x="26613" y="0"/>
                    </a:lnTo>
                    <a:close/>
                  </a:path>
                </a:pathLst>
              </a:custGeom>
              <a:solidFill>
                <a:srgbClr val="F6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2631;p45">
                <a:extLst>
                  <a:ext uri="{FF2B5EF4-FFF2-40B4-BE49-F238E27FC236}">
                    <a16:creationId xmlns:a16="http://schemas.microsoft.com/office/drawing/2014/main" id="{1864968B-206A-BB2F-F746-3FC59B98171B}"/>
                  </a:ext>
                </a:extLst>
              </p:cNvPr>
              <p:cNvSpPr/>
              <p:nvPr/>
            </p:nvSpPr>
            <p:spPr>
              <a:xfrm>
                <a:off x="2239275" y="2411725"/>
                <a:ext cx="665325" cy="312950"/>
              </a:xfrm>
              <a:custGeom>
                <a:avLst/>
                <a:gdLst/>
                <a:ahLst/>
                <a:cxnLst/>
                <a:rect l="l" t="t" r="r" b="b"/>
                <a:pathLst>
                  <a:path w="26613" h="12518" fill="none" extrusionOk="0">
                    <a:moveTo>
                      <a:pt x="26613" y="0"/>
                    </a:moveTo>
                    <a:lnTo>
                      <a:pt x="26613" y="0"/>
                    </a:lnTo>
                    <a:lnTo>
                      <a:pt x="26169" y="315"/>
                    </a:lnTo>
                    <a:lnTo>
                      <a:pt x="25713" y="619"/>
                    </a:lnTo>
                    <a:lnTo>
                      <a:pt x="25246" y="911"/>
                    </a:lnTo>
                    <a:lnTo>
                      <a:pt x="24756" y="1180"/>
                    </a:lnTo>
                    <a:lnTo>
                      <a:pt x="24265" y="1448"/>
                    </a:lnTo>
                    <a:lnTo>
                      <a:pt x="23763" y="1705"/>
                    </a:lnTo>
                    <a:lnTo>
                      <a:pt x="23238" y="1950"/>
                    </a:lnTo>
                    <a:lnTo>
                      <a:pt x="22712" y="2184"/>
                    </a:lnTo>
                    <a:lnTo>
                      <a:pt x="22164" y="2406"/>
                    </a:lnTo>
                    <a:lnTo>
                      <a:pt x="21615" y="2616"/>
                    </a:lnTo>
                    <a:lnTo>
                      <a:pt x="21043" y="2814"/>
                    </a:lnTo>
                    <a:lnTo>
                      <a:pt x="20459" y="3001"/>
                    </a:lnTo>
                    <a:lnTo>
                      <a:pt x="19863" y="3176"/>
                    </a:lnTo>
                    <a:lnTo>
                      <a:pt x="19244" y="3340"/>
                    </a:lnTo>
                    <a:lnTo>
                      <a:pt x="18625" y="3480"/>
                    </a:lnTo>
                    <a:lnTo>
                      <a:pt x="17983" y="3620"/>
                    </a:lnTo>
                    <a:lnTo>
                      <a:pt x="17983" y="3620"/>
                    </a:lnTo>
                    <a:lnTo>
                      <a:pt x="17189" y="3760"/>
                    </a:lnTo>
                    <a:lnTo>
                      <a:pt x="16407" y="3889"/>
                    </a:lnTo>
                    <a:lnTo>
                      <a:pt x="15636" y="3994"/>
                    </a:lnTo>
                    <a:lnTo>
                      <a:pt x="14877" y="4087"/>
                    </a:lnTo>
                    <a:lnTo>
                      <a:pt x="14130" y="4157"/>
                    </a:lnTo>
                    <a:lnTo>
                      <a:pt x="13394" y="4204"/>
                    </a:lnTo>
                    <a:lnTo>
                      <a:pt x="12682" y="4227"/>
                    </a:lnTo>
                    <a:lnTo>
                      <a:pt x="11969" y="4239"/>
                    </a:lnTo>
                    <a:lnTo>
                      <a:pt x="11969" y="4239"/>
                    </a:lnTo>
                    <a:lnTo>
                      <a:pt x="11281" y="4227"/>
                    </a:lnTo>
                    <a:lnTo>
                      <a:pt x="10615" y="4204"/>
                    </a:lnTo>
                    <a:lnTo>
                      <a:pt x="9949" y="4157"/>
                    </a:lnTo>
                    <a:lnTo>
                      <a:pt x="9295" y="4099"/>
                    </a:lnTo>
                    <a:lnTo>
                      <a:pt x="8653" y="4017"/>
                    </a:lnTo>
                    <a:lnTo>
                      <a:pt x="8034" y="3924"/>
                    </a:lnTo>
                    <a:lnTo>
                      <a:pt x="7415" y="3819"/>
                    </a:lnTo>
                    <a:lnTo>
                      <a:pt x="6808" y="3690"/>
                    </a:lnTo>
                    <a:lnTo>
                      <a:pt x="6201" y="3550"/>
                    </a:lnTo>
                    <a:lnTo>
                      <a:pt x="5617" y="3386"/>
                    </a:lnTo>
                    <a:lnTo>
                      <a:pt x="5045" y="3211"/>
                    </a:lnTo>
                    <a:lnTo>
                      <a:pt x="4473" y="3025"/>
                    </a:lnTo>
                    <a:lnTo>
                      <a:pt x="3924" y="2814"/>
                    </a:lnTo>
                    <a:lnTo>
                      <a:pt x="3375" y="2604"/>
                    </a:lnTo>
                    <a:lnTo>
                      <a:pt x="2838" y="2371"/>
                    </a:lnTo>
                    <a:lnTo>
                      <a:pt x="2312" y="2125"/>
                    </a:lnTo>
                    <a:lnTo>
                      <a:pt x="2312" y="5126"/>
                    </a:lnTo>
                    <a:lnTo>
                      <a:pt x="2312" y="5126"/>
                    </a:lnTo>
                    <a:lnTo>
                      <a:pt x="2312" y="5126"/>
                    </a:lnTo>
                    <a:lnTo>
                      <a:pt x="2301" y="5628"/>
                    </a:lnTo>
                    <a:lnTo>
                      <a:pt x="2277" y="6119"/>
                    </a:lnTo>
                    <a:lnTo>
                      <a:pt x="2231" y="6598"/>
                    </a:lnTo>
                    <a:lnTo>
                      <a:pt x="2161" y="7076"/>
                    </a:lnTo>
                    <a:lnTo>
                      <a:pt x="2067" y="7555"/>
                    </a:lnTo>
                    <a:lnTo>
                      <a:pt x="1974" y="8022"/>
                    </a:lnTo>
                    <a:lnTo>
                      <a:pt x="1845" y="8478"/>
                    </a:lnTo>
                    <a:lnTo>
                      <a:pt x="1705" y="8933"/>
                    </a:lnTo>
                    <a:lnTo>
                      <a:pt x="1553" y="9377"/>
                    </a:lnTo>
                    <a:lnTo>
                      <a:pt x="1378" y="9821"/>
                    </a:lnTo>
                    <a:lnTo>
                      <a:pt x="1180" y="10253"/>
                    </a:lnTo>
                    <a:lnTo>
                      <a:pt x="981" y="10661"/>
                    </a:lnTo>
                    <a:lnTo>
                      <a:pt x="759" y="11082"/>
                    </a:lnTo>
                    <a:lnTo>
                      <a:pt x="514" y="11479"/>
                    </a:lnTo>
                    <a:lnTo>
                      <a:pt x="269" y="11864"/>
                    </a:lnTo>
                    <a:lnTo>
                      <a:pt x="0" y="12249"/>
                    </a:lnTo>
                    <a:lnTo>
                      <a:pt x="0" y="12249"/>
                    </a:lnTo>
                    <a:lnTo>
                      <a:pt x="689" y="12308"/>
                    </a:lnTo>
                    <a:lnTo>
                      <a:pt x="1378" y="12366"/>
                    </a:lnTo>
                    <a:lnTo>
                      <a:pt x="2044" y="12413"/>
                    </a:lnTo>
                    <a:lnTo>
                      <a:pt x="2710" y="12448"/>
                    </a:lnTo>
                    <a:lnTo>
                      <a:pt x="3352" y="12483"/>
                    </a:lnTo>
                    <a:lnTo>
                      <a:pt x="3994" y="12495"/>
                    </a:lnTo>
                    <a:lnTo>
                      <a:pt x="4625" y="12506"/>
                    </a:lnTo>
                    <a:lnTo>
                      <a:pt x="5232" y="12518"/>
                    </a:lnTo>
                    <a:lnTo>
                      <a:pt x="5232" y="12518"/>
                    </a:lnTo>
                    <a:lnTo>
                      <a:pt x="5839" y="12506"/>
                    </a:lnTo>
                    <a:lnTo>
                      <a:pt x="6435" y="12495"/>
                    </a:lnTo>
                    <a:lnTo>
                      <a:pt x="7018" y="12483"/>
                    </a:lnTo>
                    <a:lnTo>
                      <a:pt x="7602" y="12448"/>
                    </a:lnTo>
                    <a:lnTo>
                      <a:pt x="8163" y="12413"/>
                    </a:lnTo>
                    <a:lnTo>
                      <a:pt x="8712" y="12378"/>
                    </a:lnTo>
                    <a:lnTo>
                      <a:pt x="9260" y="12331"/>
                    </a:lnTo>
                    <a:lnTo>
                      <a:pt x="9798" y="12273"/>
                    </a:lnTo>
                    <a:lnTo>
                      <a:pt x="10323" y="12214"/>
                    </a:lnTo>
                    <a:lnTo>
                      <a:pt x="10837" y="12144"/>
                    </a:lnTo>
                    <a:lnTo>
                      <a:pt x="11339" y="12074"/>
                    </a:lnTo>
                    <a:lnTo>
                      <a:pt x="11829" y="11992"/>
                    </a:lnTo>
                    <a:lnTo>
                      <a:pt x="12320" y="11899"/>
                    </a:lnTo>
                    <a:lnTo>
                      <a:pt x="12799" y="11806"/>
                    </a:lnTo>
                    <a:lnTo>
                      <a:pt x="13266" y="11712"/>
                    </a:lnTo>
                    <a:lnTo>
                      <a:pt x="13721" y="11607"/>
                    </a:lnTo>
                    <a:lnTo>
                      <a:pt x="14165" y="11502"/>
                    </a:lnTo>
                    <a:lnTo>
                      <a:pt x="14608" y="11385"/>
                    </a:lnTo>
                    <a:lnTo>
                      <a:pt x="15041" y="11269"/>
                    </a:lnTo>
                    <a:lnTo>
                      <a:pt x="15461" y="11140"/>
                    </a:lnTo>
                    <a:lnTo>
                      <a:pt x="15870" y="11012"/>
                    </a:lnTo>
                    <a:lnTo>
                      <a:pt x="16278" y="10871"/>
                    </a:lnTo>
                    <a:lnTo>
                      <a:pt x="16675" y="10731"/>
                    </a:lnTo>
                    <a:lnTo>
                      <a:pt x="17061" y="10591"/>
                    </a:lnTo>
                    <a:lnTo>
                      <a:pt x="17434" y="10439"/>
                    </a:lnTo>
                    <a:lnTo>
                      <a:pt x="17808" y="10288"/>
                    </a:lnTo>
                    <a:lnTo>
                      <a:pt x="18520" y="9972"/>
                    </a:lnTo>
                    <a:lnTo>
                      <a:pt x="19209" y="9634"/>
                    </a:lnTo>
                    <a:lnTo>
                      <a:pt x="19863" y="9283"/>
                    </a:lnTo>
                    <a:lnTo>
                      <a:pt x="20482" y="8933"/>
                    </a:lnTo>
                    <a:lnTo>
                      <a:pt x="21078" y="8559"/>
                    </a:lnTo>
                    <a:lnTo>
                      <a:pt x="21638" y="8174"/>
                    </a:lnTo>
                    <a:lnTo>
                      <a:pt x="22164" y="7789"/>
                    </a:lnTo>
                    <a:lnTo>
                      <a:pt x="22677" y="7380"/>
                    </a:lnTo>
                    <a:lnTo>
                      <a:pt x="23156" y="6983"/>
                    </a:lnTo>
                    <a:lnTo>
                      <a:pt x="23600" y="6563"/>
                    </a:lnTo>
                    <a:lnTo>
                      <a:pt x="24032" y="6154"/>
                    </a:lnTo>
                    <a:lnTo>
                      <a:pt x="24429" y="5734"/>
                    </a:lnTo>
                    <a:lnTo>
                      <a:pt x="24814" y="5313"/>
                    </a:lnTo>
                    <a:lnTo>
                      <a:pt x="25165" y="4881"/>
                    </a:lnTo>
                    <a:lnTo>
                      <a:pt x="25503" y="4461"/>
                    </a:lnTo>
                    <a:lnTo>
                      <a:pt x="25807" y="4040"/>
                    </a:lnTo>
                    <a:lnTo>
                      <a:pt x="26099" y="3620"/>
                    </a:lnTo>
                    <a:lnTo>
                      <a:pt x="26367" y="3200"/>
                    </a:lnTo>
                    <a:lnTo>
                      <a:pt x="26613" y="2791"/>
                    </a:lnTo>
                    <a:lnTo>
                      <a:pt x="26613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632;p45">
                <a:extLst>
                  <a:ext uri="{FF2B5EF4-FFF2-40B4-BE49-F238E27FC236}">
                    <a16:creationId xmlns:a16="http://schemas.microsoft.com/office/drawing/2014/main" id="{921835AE-2B57-193A-9017-D72453ABE0AE}"/>
                  </a:ext>
                </a:extLst>
              </p:cNvPr>
              <p:cNvSpPr/>
              <p:nvPr/>
            </p:nvSpPr>
            <p:spPr>
              <a:xfrm>
                <a:off x="2027925" y="3226475"/>
                <a:ext cx="1146700" cy="306850"/>
              </a:xfrm>
              <a:custGeom>
                <a:avLst/>
                <a:gdLst/>
                <a:ahLst/>
                <a:cxnLst/>
                <a:rect l="l" t="t" r="r" b="b"/>
                <a:pathLst>
                  <a:path w="45868" h="12274" extrusionOk="0">
                    <a:moveTo>
                      <a:pt x="0" y="1"/>
                    </a:moveTo>
                    <a:lnTo>
                      <a:pt x="467" y="678"/>
                    </a:lnTo>
                    <a:lnTo>
                      <a:pt x="958" y="1355"/>
                    </a:lnTo>
                    <a:lnTo>
                      <a:pt x="1472" y="2009"/>
                    </a:lnTo>
                    <a:lnTo>
                      <a:pt x="2009" y="2651"/>
                    </a:lnTo>
                    <a:lnTo>
                      <a:pt x="2558" y="3270"/>
                    </a:lnTo>
                    <a:lnTo>
                      <a:pt x="3130" y="3878"/>
                    </a:lnTo>
                    <a:lnTo>
                      <a:pt x="3714" y="4461"/>
                    </a:lnTo>
                    <a:lnTo>
                      <a:pt x="4309" y="5034"/>
                    </a:lnTo>
                    <a:lnTo>
                      <a:pt x="4940" y="5582"/>
                    </a:lnTo>
                    <a:lnTo>
                      <a:pt x="5570" y="6120"/>
                    </a:lnTo>
                    <a:lnTo>
                      <a:pt x="6224" y="6633"/>
                    </a:lnTo>
                    <a:lnTo>
                      <a:pt x="6901" y="7135"/>
                    </a:lnTo>
                    <a:lnTo>
                      <a:pt x="7579" y="7603"/>
                    </a:lnTo>
                    <a:lnTo>
                      <a:pt x="8279" y="8058"/>
                    </a:lnTo>
                    <a:lnTo>
                      <a:pt x="8992" y="8490"/>
                    </a:lnTo>
                    <a:lnTo>
                      <a:pt x="9727" y="8910"/>
                    </a:lnTo>
                    <a:lnTo>
                      <a:pt x="10463" y="9296"/>
                    </a:lnTo>
                    <a:lnTo>
                      <a:pt x="11222" y="9669"/>
                    </a:lnTo>
                    <a:lnTo>
                      <a:pt x="11981" y="10008"/>
                    </a:lnTo>
                    <a:lnTo>
                      <a:pt x="12763" y="10335"/>
                    </a:lnTo>
                    <a:lnTo>
                      <a:pt x="13557" y="10639"/>
                    </a:lnTo>
                    <a:lnTo>
                      <a:pt x="14363" y="10907"/>
                    </a:lnTo>
                    <a:lnTo>
                      <a:pt x="15169" y="11164"/>
                    </a:lnTo>
                    <a:lnTo>
                      <a:pt x="15998" y="11398"/>
                    </a:lnTo>
                    <a:lnTo>
                      <a:pt x="16827" y="11596"/>
                    </a:lnTo>
                    <a:lnTo>
                      <a:pt x="17679" y="11771"/>
                    </a:lnTo>
                    <a:lnTo>
                      <a:pt x="18532" y="11923"/>
                    </a:lnTo>
                    <a:lnTo>
                      <a:pt x="19396" y="12040"/>
                    </a:lnTo>
                    <a:lnTo>
                      <a:pt x="20260" y="12145"/>
                    </a:lnTo>
                    <a:lnTo>
                      <a:pt x="20704" y="12180"/>
                    </a:lnTo>
                    <a:lnTo>
                      <a:pt x="21147" y="12215"/>
                    </a:lnTo>
                    <a:lnTo>
                      <a:pt x="21579" y="12238"/>
                    </a:lnTo>
                    <a:lnTo>
                      <a:pt x="22035" y="12250"/>
                    </a:lnTo>
                    <a:lnTo>
                      <a:pt x="22479" y="12262"/>
                    </a:lnTo>
                    <a:lnTo>
                      <a:pt x="22922" y="12273"/>
                    </a:lnTo>
                    <a:lnTo>
                      <a:pt x="23366" y="12262"/>
                    </a:lnTo>
                    <a:lnTo>
                      <a:pt x="23821" y="12250"/>
                    </a:lnTo>
                    <a:lnTo>
                      <a:pt x="24265" y="12238"/>
                    </a:lnTo>
                    <a:lnTo>
                      <a:pt x="24709" y="12215"/>
                    </a:lnTo>
                    <a:lnTo>
                      <a:pt x="25141" y="12180"/>
                    </a:lnTo>
                    <a:lnTo>
                      <a:pt x="25585" y="12145"/>
                    </a:lnTo>
                    <a:lnTo>
                      <a:pt x="26449" y="12040"/>
                    </a:lnTo>
                    <a:lnTo>
                      <a:pt x="27313" y="11923"/>
                    </a:lnTo>
                    <a:lnTo>
                      <a:pt x="28165" y="11771"/>
                    </a:lnTo>
                    <a:lnTo>
                      <a:pt x="29018" y="11596"/>
                    </a:lnTo>
                    <a:lnTo>
                      <a:pt x="29847" y="11398"/>
                    </a:lnTo>
                    <a:lnTo>
                      <a:pt x="30676" y="11164"/>
                    </a:lnTo>
                    <a:lnTo>
                      <a:pt x="31493" y="10907"/>
                    </a:lnTo>
                    <a:lnTo>
                      <a:pt x="32299" y="10639"/>
                    </a:lnTo>
                    <a:lnTo>
                      <a:pt x="33081" y="10335"/>
                    </a:lnTo>
                    <a:lnTo>
                      <a:pt x="33864" y="10008"/>
                    </a:lnTo>
                    <a:lnTo>
                      <a:pt x="34634" y="9669"/>
                    </a:lnTo>
                    <a:lnTo>
                      <a:pt x="35393" y="9296"/>
                    </a:lnTo>
                    <a:lnTo>
                      <a:pt x="36129" y="8910"/>
                    </a:lnTo>
                    <a:lnTo>
                      <a:pt x="36865" y="8490"/>
                    </a:lnTo>
                    <a:lnTo>
                      <a:pt x="37577" y="8058"/>
                    </a:lnTo>
                    <a:lnTo>
                      <a:pt x="38278" y="7603"/>
                    </a:lnTo>
                    <a:lnTo>
                      <a:pt x="38955" y="7135"/>
                    </a:lnTo>
                    <a:lnTo>
                      <a:pt x="39632" y="6633"/>
                    </a:lnTo>
                    <a:lnTo>
                      <a:pt x="40286" y="6120"/>
                    </a:lnTo>
                    <a:lnTo>
                      <a:pt x="40917" y="5582"/>
                    </a:lnTo>
                    <a:lnTo>
                      <a:pt x="41547" y="5034"/>
                    </a:lnTo>
                    <a:lnTo>
                      <a:pt x="42143" y="4461"/>
                    </a:lnTo>
                    <a:lnTo>
                      <a:pt x="42738" y="3878"/>
                    </a:lnTo>
                    <a:lnTo>
                      <a:pt x="43311" y="3270"/>
                    </a:lnTo>
                    <a:lnTo>
                      <a:pt x="43859" y="2651"/>
                    </a:lnTo>
                    <a:lnTo>
                      <a:pt x="44385" y="2009"/>
                    </a:lnTo>
                    <a:lnTo>
                      <a:pt x="44899" y="1355"/>
                    </a:lnTo>
                    <a:lnTo>
                      <a:pt x="45401" y="678"/>
                    </a:lnTo>
                    <a:lnTo>
                      <a:pt x="4586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633;p45">
                <a:extLst>
                  <a:ext uri="{FF2B5EF4-FFF2-40B4-BE49-F238E27FC236}">
                    <a16:creationId xmlns:a16="http://schemas.microsoft.com/office/drawing/2014/main" id="{E5040956-56CA-E6B2-DE08-68DA9CB459C3}"/>
                  </a:ext>
                </a:extLst>
              </p:cNvPr>
              <p:cNvSpPr/>
              <p:nvPr/>
            </p:nvSpPr>
            <p:spPr>
              <a:xfrm>
                <a:off x="1648700" y="476550"/>
                <a:ext cx="1746050" cy="1887900"/>
              </a:xfrm>
              <a:custGeom>
                <a:avLst/>
                <a:gdLst/>
                <a:ahLst/>
                <a:cxnLst/>
                <a:rect l="l" t="t" r="r" b="b"/>
                <a:pathLst>
                  <a:path w="69842" h="75516" extrusionOk="0">
                    <a:moveTo>
                      <a:pt x="35032" y="0"/>
                    </a:moveTo>
                    <a:lnTo>
                      <a:pt x="34191" y="12"/>
                    </a:lnTo>
                    <a:lnTo>
                      <a:pt x="33339" y="47"/>
                    </a:lnTo>
                    <a:lnTo>
                      <a:pt x="32486" y="93"/>
                    </a:lnTo>
                    <a:lnTo>
                      <a:pt x="31622" y="152"/>
                    </a:lnTo>
                    <a:lnTo>
                      <a:pt x="30758" y="234"/>
                    </a:lnTo>
                    <a:lnTo>
                      <a:pt x="30221" y="292"/>
                    </a:lnTo>
                    <a:lnTo>
                      <a:pt x="29696" y="362"/>
                    </a:lnTo>
                    <a:lnTo>
                      <a:pt x="29170" y="432"/>
                    </a:lnTo>
                    <a:lnTo>
                      <a:pt x="28645" y="525"/>
                    </a:lnTo>
                    <a:lnTo>
                      <a:pt x="28119" y="619"/>
                    </a:lnTo>
                    <a:lnTo>
                      <a:pt x="27605" y="712"/>
                    </a:lnTo>
                    <a:lnTo>
                      <a:pt x="27092" y="829"/>
                    </a:lnTo>
                    <a:lnTo>
                      <a:pt x="26578" y="946"/>
                    </a:lnTo>
                    <a:lnTo>
                      <a:pt x="26064" y="1074"/>
                    </a:lnTo>
                    <a:lnTo>
                      <a:pt x="25562" y="1203"/>
                    </a:lnTo>
                    <a:lnTo>
                      <a:pt x="25060" y="1355"/>
                    </a:lnTo>
                    <a:lnTo>
                      <a:pt x="24558" y="1506"/>
                    </a:lnTo>
                    <a:lnTo>
                      <a:pt x="24067" y="1658"/>
                    </a:lnTo>
                    <a:lnTo>
                      <a:pt x="23577" y="1833"/>
                    </a:lnTo>
                    <a:lnTo>
                      <a:pt x="23086" y="2008"/>
                    </a:lnTo>
                    <a:lnTo>
                      <a:pt x="22596" y="2184"/>
                    </a:lnTo>
                    <a:lnTo>
                      <a:pt x="22117" y="2382"/>
                    </a:lnTo>
                    <a:lnTo>
                      <a:pt x="21638" y="2581"/>
                    </a:lnTo>
                    <a:lnTo>
                      <a:pt x="21171" y="2779"/>
                    </a:lnTo>
                    <a:lnTo>
                      <a:pt x="20704" y="3001"/>
                    </a:lnTo>
                    <a:lnTo>
                      <a:pt x="20237" y="3223"/>
                    </a:lnTo>
                    <a:lnTo>
                      <a:pt x="19770" y="3445"/>
                    </a:lnTo>
                    <a:lnTo>
                      <a:pt x="19315" y="3678"/>
                    </a:lnTo>
                    <a:lnTo>
                      <a:pt x="18859" y="3923"/>
                    </a:lnTo>
                    <a:lnTo>
                      <a:pt x="18404" y="4180"/>
                    </a:lnTo>
                    <a:lnTo>
                      <a:pt x="17960" y="4437"/>
                    </a:lnTo>
                    <a:lnTo>
                      <a:pt x="17516" y="4706"/>
                    </a:lnTo>
                    <a:lnTo>
                      <a:pt x="17084" y="4974"/>
                    </a:lnTo>
                    <a:lnTo>
                      <a:pt x="16652" y="5255"/>
                    </a:lnTo>
                    <a:lnTo>
                      <a:pt x="16220" y="5547"/>
                    </a:lnTo>
                    <a:lnTo>
                      <a:pt x="15800" y="5839"/>
                    </a:lnTo>
                    <a:lnTo>
                      <a:pt x="15379" y="6142"/>
                    </a:lnTo>
                    <a:lnTo>
                      <a:pt x="14971" y="6434"/>
                    </a:lnTo>
                    <a:lnTo>
                      <a:pt x="14574" y="6738"/>
                    </a:lnTo>
                    <a:lnTo>
                      <a:pt x="14177" y="7041"/>
                    </a:lnTo>
                    <a:lnTo>
                      <a:pt x="13791" y="7357"/>
                    </a:lnTo>
                    <a:lnTo>
                      <a:pt x="13406" y="7672"/>
                    </a:lnTo>
                    <a:lnTo>
                      <a:pt x="13021" y="7999"/>
                    </a:lnTo>
                    <a:lnTo>
                      <a:pt x="12647" y="8337"/>
                    </a:lnTo>
                    <a:lnTo>
                      <a:pt x="12273" y="8676"/>
                    </a:lnTo>
                    <a:lnTo>
                      <a:pt x="11900" y="9015"/>
                    </a:lnTo>
                    <a:lnTo>
                      <a:pt x="11538" y="9365"/>
                    </a:lnTo>
                    <a:lnTo>
                      <a:pt x="11176" y="9715"/>
                    </a:lnTo>
                    <a:lnTo>
                      <a:pt x="10825" y="10077"/>
                    </a:lnTo>
                    <a:lnTo>
                      <a:pt x="10475" y="10439"/>
                    </a:lnTo>
                    <a:lnTo>
                      <a:pt x="10125" y="10813"/>
                    </a:lnTo>
                    <a:lnTo>
                      <a:pt x="9786" y="11187"/>
                    </a:lnTo>
                    <a:lnTo>
                      <a:pt x="9447" y="11572"/>
                    </a:lnTo>
                    <a:lnTo>
                      <a:pt x="9120" y="11957"/>
                    </a:lnTo>
                    <a:lnTo>
                      <a:pt x="8794" y="12343"/>
                    </a:lnTo>
                    <a:lnTo>
                      <a:pt x="8478" y="12740"/>
                    </a:lnTo>
                    <a:lnTo>
                      <a:pt x="8163" y="13148"/>
                    </a:lnTo>
                    <a:lnTo>
                      <a:pt x="7848" y="13545"/>
                    </a:lnTo>
                    <a:lnTo>
                      <a:pt x="7544" y="13966"/>
                    </a:lnTo>
                    <a:lnTo>
                      <a:pt x="7240" y="14374"/>
                    </a:lnTo>
                    <a:lnTo>
                      <a:pt x="6949" y="14795"/>
                    </a:lnTo>
                    <a:lnTo>
                      <a:pt x="6657" y="15227"/>
                    </a:lnTo>
                    <a:lnTo>
                      <a:pt x="6376" y="15647"/>
                    </a:lnTo>
                    <a:lnTo>
                      <a:pt x="6096" y="16091"/>
                    </a:lnTo>
                    <a:lnTo>
                      <a:pt x="5828" y="16523"/>
                    </a:lnTo>
                    <a:lnTo>
                      <a:pt x="5559" y="16967"/>
                    </a:lnTo>
                    <a:lnTo>
                      <a:pt x="5290" y="17422"/>
                    </a:lnTo>
                    <a:lnTo>
                      <a:pt x="5034" y="17866"/>
                    </a:lnTo>
                    <a:lnTo>
                      <a:pt x="4788" y="18321"/>
                    </a:lnTo>
                    <a:lnTo>
                      <a:pt x="4543" y="18788"/>
                    </a:lnTo>
                    <a:lnTo>
                      <a:pt x="4310" y="19244"/>
                    </a:lnTo>
                    <a:lnTo>
                      <a:pt x="4076" y="19723"/>
                    </a:lnTo>
                    <a:lnTo>
                      <a:pt x="3842" y="20190"/>
                    </a:lnTo>
                    <a:lnTo>
                      <a:pt x="3621" y="20668"/>
                    </a:lnTo>
                    <a:lnTo>
                      <a:pt x="3410" y="21147"/>
                    </a:lnTo>
                    <a:lnTo>
                      <a:pt x="3200" y="21626"/>
                    </a:lnTo>
                    <a:lnTo>
                      <a:pt x="3002" y="22116"/>
                    </a:lnTo>
                    <a:lnTo>
                      <a:pt x="2803" y="22607"/>
                    </a:lnTo>
                    <a:lnTo>
                      <a:pt x="2605" y="23097"/>
                    </a:lnTo>
                    <a:lnTo>
                      <a:pt x="2430" y="23599"/>
                    </a:lnTo>
                    <a:lnTo>
                      <a:pt x="2243" y="24101"/>
                    </a:lnTo>
                    <a:lnTo>
                      <a:pt x="2079" y="24604"/>
                    </a:lnTo>
                    <a:lnTo>
                      <a:pt x="1916" y="25117"/>
                    </a:lnTo>
                    <a:lnTo>
                      <a:pt x="1752" y="25619"/>
                    </a:lnTo>
                    <a:lnTo>
                      <a:pt x="1600" y="26133"/>
                    </a:lnTo>
                    <a:lnTo>
                      <a:pt x="1460" y="26659"/>
                    </a:lnTo>
                    <a:lnTo>
                      <a:pt x="1320" y="27172"/>
                    </a:lnTo>
                    <a:lnTo>
                      <a:pt x="1180" y="27698"/>
                    </a:lnTo>
                    <a:lnTo>
                      <a:pt x="1063" y="28223"/>
                    </a:lnTo>
                    <a:lnTo>
                      <a:pt x="935" y="28761"/>
                    </a:lnTo>
                    <a:lnTo>
                      <a:pt x="830" y="29286"/>
                    </a:lnTo>
                    <a:lnTo>
                      <a:pt x="725" y="29823"/>
                    </a:lnTo>
                    <a:lnTo>
                      <a:pt x="620" y="30360"/>
                    </a:lnTo>
                    <a:lnTo>
                      <a:pt x="538" y="30897"/>
                    </a:lnTo>
                    <a:lnTo>
                      <a:pt x="456" y="31446"/>
                    </a:lnTo>
                    <a:lnTo>
                      <a:pt x="374" y="31983"/>
                    </a:lnTo>
                    <a:lnTo>
                      <a:pt x="304" y="32532"/>
                    </a:lnTo>
                    <a:lnTo>
                      <a:pt x="246" y="33081"/>
                    </a:lnTo>
                    <a:lnTo>
                      <a:pt x="188" y="33642"/>
                    </a:lnTo>
                    <a:lnTo>
                      <a:pt x="141" y="34190"/>
                    </a:lnTo>
                    <a:lnTo>
                      <a:pt x="94" y="34751"/>
                    </a:lnTo>
                    <a:lnTo>
                      <a:pt x="47" y="35615"/>
                    </a:lnTo>
                    <a:lnTo>
                      <a:pt x="12" y="36479"/>
                    </a:lnTo>
                    <a:lnTo>
                      <a:pt x="1" y="37343"/>
                    </a:lnTo>
                    <a:lnTo>
                      <a:pt x="1" y="38219"/>
                    </a:lnTo>
                    <a:lnTo>
                      <a:pt x="12" y="38908"/>
                    </a:lnTo>
                    <a:lnTo>
                      <a:pt x="36" y="39609"/>
                    </a:lnTo>
                    <a:lnTo>
                      <a:pt x="71" y="40309"/>
                    </a:lnTo>
                    <a:lnTo>
                      <a:pt x="129" y="41010"/>
                    </a:lnTo>
                    <a:lnTo>
                      <a:pt x="176" y="41570"/>
                    </a:lnTo>
                    <a:lnTo>
                      <a:pt x="223" y="42131"/>
                    </a:lnTo>
                    <a:lnTo>
                      <a:pt x="293" y="42691"/>
                    </a:lnTo>
                    <a:lnTo>
                      <a:pt x="363" y="43240"/>
                    </a:lnTo>
                    <a:lnTo>
                      <a:pt x="433" y="43789"/>
                    </a:lnTo>
                    <a:lnTo>
                      <a:pt x="526" y="44338"/>
                    </a:lnTo>
                    <a:lnTo>
                      <a:pt x="608" y="44887"/>
                    </a:lnTo>
                    <a:lnTo>
                      <a:pt x="713" y="45424"/>
                    </a:lnTo>
                    <a:lnTo>
                      <a:pt x="818" y="45973"/>
                    </a:lnTo>
                    <a:lnTo>
                      <a:pt x="923" y="46498"/>
                    </a:lnTo>
                    <a:lnTo>
                      <a:pt x="1040" y="47035"/>
                    </a:lnTo>
                    <a:lnTo>
                      <a:pt x="1168" y="47561"/>
                    </a:lnTo>
                    <a:lnTo>
                      <a:pt x="1309" y="48086"/>
                    </a:lnTo>
                    <a:lnTo>
                      <a:pt x="1437" y="48612"/>
                    </a:lnTo>
                    <a:lnTo>
                      <a:pt x="1589" y="49137"/>
                    </a:lnTo>
                    <a:lnTo>
                      <a:pt x="1741" y="49651"/>
                    </a:lnTo>
                    <a:lnTo>
                      <a:pt x="1904" y="50188"/>
                    </a:lnTo>
                    <a:lnTo>
                      <a:pt x="2079" y="50713"/>
                    </a:lnTo>
                    <a:lnTo>
                      <a:pt x="2254" y="51239"/>
                    </a:lnTo>
                    <a:lnTo>
                      <a:pt x="2441" y="51764"/>
                    </a:lnTo>
                    <a:lnTo>
                      <a:pt x="2628" y="52278"/>
                    </a:lnTo>
                    <a:lnTo>
                      <a:pt x="2827" y="52792"/>
                    </a:lnTo>
                    <a:lnTo>
                      <a:pt x="3025" y="53306"/>
                    </a:lnTo>
                    <a:lnTo>
                      <a:pt x="3235" y="53808"/>
                    </a:lnTo>
                    <a:lnTo>
                      <a:pt x="3457" y="54310"/>
                    </a:lnTo>
                    <a:lnTo>
                      <a:pt x="3679" y="54812"/>
                    </a:lnTo>
                    <a:lnTo>
                      <a:pt x="3901" y="55303"/>
                    </a:lnTo>
                    <a:lnTo>
                      <a:pt x="4146" y="55793"/>
                    </a:lnTo>
                    <a:lnTo>
                      <a:pt x="4380" y="56272"/>
                    </a:lnTo>
                    <a:lnTo>
                      <a:pt x="4625" y="56762"/>
                    </a:lnTo>
                    <a:lnTo>
                      <a:pt x="4882" y="57229"/>
                    </a:lnTo>
                    <a:lnTo>
                      <a:pt x="5139" y="57708"/>
                    </a:lnTo>
                    <a:lnTo>
                      <a:pt x="5407" y="58163"/>
                    </a:lnTo>
                    <a:lnTo>
                      <a:pt x="5676" y="58630"/>
                    </a:lnTo>
                    <a:lnTo>
                      <a:pt x="5956" y="59086"/>
                    </a:lnTo>
                    <a:lnTo>
                      <a:pt x="6236" y="59541"/>
                    </a:lnTo>
                    <a:lnTo>
                      <a:pt x="6528" y="59985"/>
                    </a:lnTo>
                    <a:lnTo>
                      <a:pt x="6820" y="60429"/>
                    </a:lnTo>
                    <a:lnTo>
                      <a:pt x="7124" y="60861"/>
                    </a:lnTo>
                    <a:lnTo>
                      <a:pt x="7427" y="61293"/>
                    </a:lnTo>
                    <a:lnTo>
                      <a:pt x="7743" y="61713"/>
                    </a:lnTo>
                    <a:lnTo>
                      <a:pt x="8058" y="62134"/>
                    </a:lnTo>
                    <a:lnTo>
                      <a:pt x="8373" y="62554"/>
                    </a:lnTo>
                    <a:lnTo>
                      <a:pt x="8700" y="62963"/>
                    </a:lnTo>
                    <a:lnTo>
                      <a:pt x="9027" y="63371"/>
                    </a:lnTo>
                    <a:lnTo>
                      <a:pt x="9366" y="63768"/>
                    </a:lnTo>
                    <a:lnTo>
                      <a:pt x="9704" y="64165"/>
                    </a:lnTo>
                    <a:lnTo>
                      <a:pt x="10055" y="64551"/>
                    </a:lnTo>
                    <a:lnTo>
                      <a:pt x="10405" y="64936"/>
                    </a:lnTo>
                    <a:lnTo>
                      <a:pt x="10767" y="65310"/>
                    </a:lnTo>
                    <a:lnTo>
                      <a:pt x="11129" y="65683"/>
                    </a:lnTo>
                    <a:lnTo>
                      <a:pt x="11491" y="66045"/>
                    </a:lnTo>
                    <a:lnTo>
                      <a:pt x="11865" y="66396"/>
                    </a:lnTo>
                    <a:lnTo>
                      <a:pt x="12238" y="66758"/>
                    </a:lnTo>
                    <a:lnTo>
                      <a:pt x="12612" y="67096"/>
                    </a:lnTo>
                    <a:lnTo>
                      <a:pt x="12997" y="67447"/>
                    </a:lnTo>
                    <a:lnTo>
                      <a:pt x="13383" y="67774"/>
                    </a:lnTo>
                    <a:lnTo>
                      <a:pt x="13780" y="68101"/>
                    </a:lnTo>
                    <a:lnTo>
                      <a:pt x="14177" y="68428"/>
                    </a:lnTo>
                    <a:lnTo>
                      <a:pt x="14574" y="68743"/>
                    </a:lnTo>
                    <a:lnTo>
                      <a:pt x="14982" y="69058"/>
                    </a:lnTo>
                    <a:lnTo>
                      <a:pt x="15391" y="69362"/>
                    </a:lnTo>
                    <a:lnTo>
                      <a:pt x="15800" y="69654"/>
                    </a:lnTo>
                    <a:lnTo>
                      <a:pt x="16220" y="69946"/>
                    </a:lnTo>
                    <a:lnTo>
                      <a:pt x="16641" y="70226"/>
                    </a:lnTo>
                    <a:lnTo>
                      <a:pt x="17061" y="70506"/>
                    </a:lnTo>
                    <a:lnTo>
                      <a:pt x="17493" y="70775"/>
                    </a:lnTo>
                    <a:lnTo>
                      <a:pt x="17925" y="71031"/>
                    </a:lnTo>
                    <a:lnTo>
                      <a:pt x="18357" y="71288"/>
                    </a:lnTo>
                    <a:lnTo>
                      <a:pt x="18801" y="71545"/>
                    </a:lnTo>
                    <a:lnTo>
                      <a:pt x="19245" y="71779"/>
                    </a:lnTo>
                    <a:lnTo>
                      <a:pt x="19688" y="72024"/>
                    </a:lnTo>
                    <a:lnTo>
                      <a:pt x="20144" y="72246"/>
                    </a:lnTo>
                    <a:lnTo>
                      <a:pt x="20587" y="72468"/>
                    </a:lnTo>
                    <a:lnTo>
                      <a:pt x="21043" y="72678"/>
                    </a:lnTo>
                    <a:lnTo>
                      <a:pt x="21510" y="72888"/>
                    </a:lnTo>
                    <a:lnTo>
                      <a:pt x="21965" y="73087"/>
                    </a:lnTo>
                    <a:lnTo>
                      <a:pt x="22432" y="73285"/>
                    </a:lnTo>
                    <a:lnTo>
                      <a:pt x="22899" y="73460"/>
                    </a:lnTo>
                    <a:lnTo>
                      <a:pt x="23378" y="73647"/>
                    </a:lnTo>
                    <a:lnTo>
                      <a:pt x="23939" y="73846"/>
                    </a:lnTo>
                    <a:lnTo>
                      <a:pt x="24523" y="74044"/>
                    </a:lnTo>
                    <a:lnTo>
                      <a:pt x="25106" y="74231"/>
                    </a:lnTo>
                    <a:lnTo>
                      <a:pt x="25702" y="74394"/>
                    </a:lnTo>
                    <a:lnTo>
                      <a:pt x="26157" y="74523"/>
                    </a:lnTo>
                    <a:lnTo>
                      <a:pt x="26391" y="74570"/>
                    </a:lnTo>
                    <a:lnTo>
                      <a:pt x="26624" y="74616"/>
                    </a:lnTo>
                    <a:lnTo>
                      <a:pt x="27232" y="74768"/>
                    </a:lnTo>
                    <a:lnTo>
                      <a:pt x="27839" y="74897"/>
                    </a:lnTo>
                    <a:lnTo>
                      <a:pt x="28458" y="75013"/>
                    </a:lnTo>
                    <a:lnTo>
                      <a:pt x="29088" y="75130"/>
                    </a:lnTo>
                    <a:lnTo>
                      <a:pt x="29707" y="75224"/>
                    </a:lnTo>
                    <a:lnTo>
                      <a:pt x="30338" y="75305"/>
                    </a:lnTo>
                    <a:lnTo>
                      <a:pt x="30968" y="75375"/>
                    </a:lnTo>
                    <a:lnTo>
                      <a:pt x="31611" y="75422"/>
                    </a:lnTo>
                    <a:lnTo>
                      <a:pt x="32241" y="75469"/>
                    </a:lnTo>
                    <a:lnTo>
                      <a:pt x="32883" y="75492"/>
                    </a:lnTo>
                    <a:lnTo>
                      <a:pt x="33526" y="75515"/>
                    </a:lnTo>
                    <a:lnTo>
                      <a:pt x="34168" y="75515"/>
                    </a:lnTo>
                    <a:lnTo>
                      <a:pt x="34810" y="75504"/>
                    </a:lnTo>
                    <a:lnTo>
                      <a:pt x="35464" y="75469"/>
                    </a:lnTo>
                    <a:lnTo>
                      <a:pt x="36106" y="75434"/>
                    </a:lnTo>
                    <a:lnTo>
                      <a:pt x="36760" y="75375"/>
                    </a:lnTo>
                    <a:lnTo>
                      <a:pt x="37309" y="75317"/>
                    </a:lnTo>
                    <a:lnTo>
                      <a:pt x="37858" y="75259"/>
                    </a:lnTo>
                    <a:lnTo>
                      <a:pt x="38407" y="75177"/>
                    </a:lnTo>
                    <a:lnTo>
                      <a:pt x="38955" y="75095"/>
                    </a:lnTo>
                    <a:lnTo>
                      <a:pt x="39504" y="74990"/>
                    </a:lnTo>
                    <a:lnTo>
                      <a:pt x="40041" y="74885"/>
                    </a:lnTo>
                    <a:lnTo>
                      <a:pt x="40579" y="74768"/>
                    </a:lnTo>
                    <a:lnTo>
                      <a:pt x="41116" y="74651"/>
                    </a:lnTo>
                    <a:lnTo>
                      <a:pt x="41653" y="74511"/>
                    </a:lnTo>
                    <a:lnTo>
                      <a:pt x="42190" y="74371"/>
                    </a:lnTo>
                    <a:lnTo>
                      <a:pt x="42727" y="74219"/>
                    </a:lnTo>
                    <a:lnTo>
                      <a:pt x="43253" y="74056"/>
                    </a:lnTo>
                    <a:lnTo>
                      <a:pt x="43778" y="73881"/>
                    </a:lnTo>
                    <a:lnTo>
                      <a:pt x="44304" y="73706"/>
                    </a:lnTo>
                    <a:lnTo>
                      <a:pt x="44829" y="73519"/>
                    </a:lnTo>
                    <a:lnTo>
                      <a:pt x="45343" y="73320"/>
                    </a:lnTo>
                    <a:lnTo>
                      <a:pt x="45868" y="73110"/>
                    </a:lnTo>
                    <a:lnTo>
                      <a:pt x="46382" y="72900"/>
                    </a:lnTo>
                    <a:lnTo>
                      <a:pt x="46884" y="72678"/>
                    </a:lnTo>
                    <a:lnTo>
                      <a:pt x="47398" y="72444"/>
                    </a:lnTo>
                    <a:lnTo>
                      <a:pt x="47900" y="72199"/>
                    </a:lnTo>
                    <a:lnTo>
                      <a:pt x="48402" y="71954"/>
                    </a:lnTo>
                    <a:lnTo>
                      <a:pt x="48904" y="71697"/>
                    </a:lnTo>
                    <a:lnTo>
                      <a:pt x="49395" y="71440"/>
                    </a:lnTo>
                    <a:lnTo>
                      <a:pt x="49885" y="71160"/>
                    </a:lnTo>
                    <a:lnTo>
                      <a:pt x="50364" y="70880"/>
                    </a:lnTo>
                    <a:lnTo>
                      <a:pt x="50854" y="70588"/>
                    </a:lnTo>
                    <a:lnTo>
                      <a:pt x="51333" y="70296"/>
                    </a:lnTo>
                    <a:lnTo>
                      <a:pt x="51812" y="69992"/>
                    </a:lnTo>
                    <a:lnTo>
                      <a:pt x="52279" y="69677"/>
                    </a:lnTo>
                    <a:lnTo>
                      <a:pt x="52746" y="69362"/>
                    </a:lnTo>
                    <a:lnTo>
                      <a:pt x="53201" y="69035"/>
                    </a:lnTo>
                    <a:lnTo>
                      <a:pt x="53867" y="68544"/>
                    </a:lnTo>
                    <a:lnTo>
                      <a:pt x="54521" y="68042"/>
                    </a:lnTo>
                    <a:lnTo>
                      <a:pt x="55175" y="67528"/>
                    </a:lnTo>
                    <a:lnTo>
                      <a:pt x="55805" y="66991"/>
                    </a:lnTo>
                    <a:lnTo>
                      <a:pt x="56436" y="66442"/>
                    </a:lnTo>
                    <a:lnTo>
                      <a:pt x="57043" y="65882"/>
                    </a:lnTo>
                    <a:lnTo>
                      <a:pt x="57650" y="65310"/>
                    </a:lnTo>
                    <a:lnTo>
                      <a:pt x="58246" y="64714"/>
                    </a:lnTo>
                    <a:lnTo>
                      <a:pt x="58830" y="64119"/>
                    </a:lnTo>
                    <a:lnTo>
                      <a:pt x="59390" y="63500"/>
                    </a:lnTo>
                    <a:lnTo>
                      <a:pt x="59951" y="62869"/>
                    </a:lnTo>
                    <a:lnTo>
                      <a:pt x="60500" y="62227"/>
                    </a:lnTo>
                    <a:lnTo>
                      <a:pt x="61037" y="61573"/>
                    </a:lnTo>
                    <a:lnTo>
                      <a:pt x="61551" y="60919"/>
                    </a:lnTo>
                    <a:lnTo>
                      <a:pt x="62053" y="60242"/>
                    </a:lnTo>
                    <a:lnTo>
                      <a:pt x="62555" y="59553"/>
                    </a:lnTo>
                    <a:lnTo>
                      <a:pt x="63034" y="58852"/>
                    </a:lnTo>
                    <a:lnTo>
                      <a:pt x="63501" y="58152"/>
                    </a:lnTo>
                    <a:lnTo>
                      <a:pt x="63944" y="57428"/>
                    </a:lnTo>
                    <a:lnTo>
                      <a:pt x="64388" y="56704"/>
                    </a:lnTo>
                    <a:lnTo>
                      <a:pt x="64809" y="55968"/>
                    </a:lnTo>
                    <a:lnTo>
                      <a:pt x="65217" y="55221"/>
                    </a:lnTo>
                    <a:lnTo>
                      <a:pt x="65603" y="54462"/>
                    </a:lnTo>
                    <a:lnTo>
                      <a:pt x="65976" y="53691"/>
                    </a:lnTo>
                    <a:lnTo>
                      <a:pt x="66338" y="52920"/>
                    </a:lnTo>
                    <a:lnTo>
                      <a:pt x="66689" y="52138"/>
                    </a:lnTo>
                    <a:lnTo>
                      <a:pt x="67015" y="51344"/>
                    </a:lnTo>
                    <a:lnTo>
                      <a:pt x="67319" y="50550"/>
                    </a:lnTo>
                    <a:lnTo>
                      <a:pt x="67623" y="49744"/>
                    </a:lnTo>
                    <a:lnTo>
                      <a:pt x="67891" y="48927"/>
                    </a:lnTo>
                    <a:lnTo>
                      <a:pt x="68148" y="48109"/>
                    </a:lnTo>
                    <a:lnTo>
                      <a:pt x="68393" y="47280"/>
                    </a:lnTo>
                    <a:lnTo>
                      <a:pt x="68674" y="46229"/>
                    </a:lnTo>
                    <a:lnTo>
                      <a:pt x="68802" y="45704"/>
                    </a:lnTo>
                    <a:lnTo>
                      <a:pt x="68919" y="45178"/>
                    </a:lnTo>
                    <a:lnTo>
                      <a:pt x="69036" y="44653"/>
                    </a:lnTo>
                    <a:lnTo>
                      <a:pt x="69141" y="44116"/>
                    </a:lnTo>
                    <a:lnTo>
                      <a:pt x="69246" y="43579"/>
                    </a:lnTo>
                    <a:lnTo>
                      <a:pt x="69339" y="43053"/>
                    </a:lnTo>
                    <a:lnTo>
                      <a:pt x="69421" y="42493"/>
                    </a:lnTo>
                    <a:lnTo>
                      <a:pt x="69503" y="41944"/>
                    </a:lnTo>
                    <a:lnTo>
                      <a:pt x="69573" y="41383"/>
                    </a:lnTo>
                    <a:lnTo>
                      <a:pt x="69631" y="40823"/>
                    </a:lnTo>
                    <a:lnTo>
                      <a:pt x="69690" y="40262"/>
                    </a:lnTo>
                    <a:lnTo>
                      <a:pt x="69736" y="39690"/>
                    </a:lnTo>
                    <a:lnTo>
                      <a:pt x="69783" y="39130"/>
                    </a:lnTo>
                    <a:lnTo>
                      <a:pt x="69806" y="38558"/>
                    </a:lnTo>
                    <a:lnTo>
                      <a:pt x="69830" y="38009"/>
                    </a:lnTo>
                    <a:lnTo>
                      <a:pt x="69830" y="37448"/>
                    </a:lnTo>
                    <a:lnTo>
                      <a:pt x="69841" y="36888"/>
                    </a:lnTo>
                    <a:lnTo>
                      <a:pt x="69830" y="36316"/>
                    </a:lnTo>
                    <a:lnTo>
                      <a:pt x="69818" y="35755"/>
                    </a:lnTo>
                    <a:lnTo>
                      <a:pt x="69795" y="35183"/>
                    </a:lnTo>
                    <a:lnTo>
                      <a:pt x="69760" y="34622"/>
                    </a:lnTo>
                    <a:lnTo>
                      <a:pt x="69713" y="34062"/>
                    </a:lnTo>
                    <a:lnTo>
                      <a:pt x="69655" y="33303"/>
                    </a:lnTo>
                    <a:lnTo>
                      <a:pt x="69573" y="32567"/>
                    </a:lnTo>
                    <a:lnTo>
                      <a:pt x="69479" y="31820"/>
                    </a:lnTo>
                    <a:lnTo>
                      <a:pt x="69386" y="31084"/>
                    </a:lnTo>
                    <a:lnTo>
                      <a:pt x="69269" y="30360"/>
                    </a:lnTo>
                    <a:lnTo>
                      <a:pt x="69152" y="29636"/>
                    </a:lnTo>
                    <a:lnTo>
                      <a:pt x="69012" y="28912"/>
                    </a:lnTo>
                    <a:lnTo>
                      <a:pt x="68872" y="28200"/>
                    </a:lnTo>
                    <a:lnTo>
                      <a:pt x="68720" y="27488"/>
                    </a:lnTo>
                    <a:lnTo>
                      <a:pt x="68557" y="26787"/>
                    </a:lnTo>
                    <a:lnTo>
                      <a:pt x="68382" y="26087"/>
                    </a:lnTo>
                    <a:lnTo>
                      <a:pt x="68195" y="25398"/>
                    </a:lnTo>
                    <a:lnTo>
                      <a:pt x="67996" y="24720"/>
                    </a:lnTo>
                    <a:lnTo>
                      <a:pt x="67786" y="24043"/>
                    </a:lnTo>
                    <a:lnTo>
                      <a:pt x="67564" y="23377"/>
                    </a:lnTo>
                    <a:lnTo>
                      <a:pt x="67331" y="22712"/>
                    </a:lnTo>
                    <a:lnTo>
                      <a:pt x="67121" y="22116"/>
                    </a:lnTo>
                    <a:lnTo>
                      <a:pt x="66899" y="21532"/>
                    </a:lnTo>
                    <a:lnTo>
                      <a:pt x="66665" y="20949"/>
                    </a:lnTo>
                    <a:lnTo>
                      <a:pt x="66420" y="20365"/>
                    </a:lnTo>
                    <a:lnTo>
                      <a:pt x="66408" y="20353"/>
                    </a:lnTo>
                    <a:lnTo>
                      <a:pt x="66408" y="20341"/>
                    </a:lnTo>
                    <a:lnTo>
                      <a:pt x="66408" y="20330"/>
                    </a:lnTo>
                    <a:lnTo>
                      <a:pt x="66105" y="19629"/>
                    </a:lnTo>
                    <a:lnTo>
                      <a:pt x="65953" y="19290"/>
                    </a:lnTo>
                    <a:lnTo>
                      <a:pt x="65778" y="18952"/>
                    </a:lnTo>
                    <a:lnTo>
                      <a:pt x="65719" y="18800"/>
                    </a:lnTo>
                    <a:lnTo>
                      <a:pt x="65649" y="18660"/>
                    </a:lnTo>
                    <a:lnTo>
                      <a:pt x="65486" y="18380"/>
                    </a:lnTo>
                    <a:lnTo>
                      <a:pt x="65404" y="18193"/>
                    </a:lnTo>
                    <a:lnTo>
                      <a:pt x="65322" y="18018"/>
                    </a:lnTo>
                    <a:lnTo>
                      <a:pt x="65299" y="18006"/>
                    </a:lnTo>
                    <a:lnTo>
                      <a:pt x="64972" y="17352"/>
                    </a:lnTo>
                    <a:lnTo>
                      <a:pt x="64622" y="16722"/>
                    </a:lnTo>
                    <a:lnTo>
                      <a:pt x="64260" y="16091"/>
                    </a:lnTo>
                    <a:lnTo>
                      <a:pt x="63874" y="15472"/>
                    </a:lnTo>
                    <a:lnTo>
                      <a:pt x="63641" y="15087"/>
                    </a:lnTo>
                    <a:lnTo>
                      <a:pt x="63524" y="14888"/>
                    </a:lnTo>
                    <a:lnTo>
                      <a:pt x="63396" y="14701"/>
                    </a:lnTo>
                    <a:lnTo>
                      <a:pt x="62929" y="14012"/>
                    </a:lnTo>
                    <a:lnTo>
                      <a:pt x="62461" y="13347"/>
                    </a:lnTo>
                    <a:lnTo>
                      <a:pt x="61971" y="12681"/>
                    </a:lnTo>
                    <a:lnTo>
                      <a:pt x="61469" y="12039"/>
                    </a:lnTo>
                    <a:lnTo>
                      <a:pt x="60943" y="11420"/>
                    </a:lnTo>
                    <a:lnTo>
                      <a:pt x="60418" y="10801"/>
                    </a:lnTo>
                    <a:lnTo>
                      <a:pt x="59869" y="10194"/>
                    </a:lnTo>
                    <a:lnTo>
                      <a:pt x="59309" y="9610"/>
                    </a:lnTo>
                    <a:lnTo>
                      <a:pt x="58725" y="9038"/>
                    </a:lnTo>
                    <a:lnTo>
                      <a:pt x="58141" y="8489"/>
                    </a:lnTo>
                    <a:lnTo>
                      <a:pt x="57534" y="7940"/>
                    </a:lnTo>
                    <a:lnTo>
                      <a:pt x="56915" y="7415"/>
                    </a:lnTo>
                    <a:lnTo>
                      <a:pt x="56284" y="6913"/>
                    </a:lnTo>
                    <a:lnTo>
                      <a:pt x="55630" y="6411"/>
                    </a:lnTo>
                    <a:lnTo>
                      <a:pt x="54976" y="5932"/>
                    </a:lnTo>
                    <a:lnTo>
                      <a:pt x="54299" y="5477"/>
                    </a:lnTo>
                    <a:lnTo>
                      <a:pt x="54287" y="5477"/>
                    </a:lnTo>
                    <a:lnTo>
                      <a:pt x="53704" y="5091"/>
                    </a:lnTo>
                    <a:lnTo>
                      <a:pt x="53096" y="4718"/>
                    </a:lnTo>
                    <a:lnTo>
                      <a:pt x="52489" y="4356"/>
                    </a:lnTo>
                    <a:lnTo>
                      <a:pt x="51870" y="4017"/>
                    </a:lnTo>
                    <a:lnTo>
                      <a:pt x="51240" y="3678"/>
                    </a:lnTo>
                    <a:lnTo>
                      <a:pt x="50598" y="3363"/>
                    </a:lnTo>
                    <a:lnTo>
                      <a:pt x="49944" y="3059"/>
                    </a:lnTo>
                    <a:lnTo>
                      <a:pt x="49290" y="2767"/>
                    </a:lnTo>
                    <a:lnTo>
                      <a:pt x="48624" y="2487"/>
                    </a:lnTo>
                    <a:lnTo>
                      <a:pt x="47947" y="2219"/>
                    </a:lnTo>
                    <a:lnTo>
                      <a:pt x="47258" y="1973"/>
                    </a:lnTo>
                    <a:lnTo>
                      <a:pt x="46557" y="1740"/>
                    </a:lnTo>
                    <a:lnTo>
                      <a:pt x="45857" y="1518"/>
                    </a:lnTo>
                    <a:lnTo>
                      <a:pt x="45133" y="1308"/>
                    </a:lnTo>
                    <a:lnTo>
                      <a:pt x="44409" y="1109"/>
                    </a:lnTo>
                    <a:lnTo>
                      <a:pt x="43673" y="934"/>
                    </a:lnTo>
                    <a:lnTo>
                      <a:pt x="42937" y="771"/>
                    </a:lnTo>
                    <a:lnTo>
                      <a:pt x="42190" y="619"/>
                    </a:lnTo>
                    <a:lnTo>
                      <a:pt x="41419" y="490"/>
                    </a:lnTo>
                    <a:lnTo>
                      <a:pt x="40660" y="374"/>
                    </a:lnTo>
                    <a:lnTo>
                      <a:pt x="39878" y="269"/>
                    </a:lnTo>
                    <a:lnTo>
                      <a:pt x="39096" y="187"/>
                    </a:lnTo>
                    <a:lnTo>
                      <a:pt x="38290" y="117"/>
                    </a:lnTo>
                    <a:lnTo>
                      <a:pt x="37496" y="70"/>
                    </a:lnTo>
                    <a:lnTo>
                      <a:pt x="36678" y="23"/>
                    </a:lnTo>
                    <a:lnTo>
                      <a:pt x="35861" y="12"/>
                    </a:lnTo>
                    <a:lnTo>
                      <a:pt x="35032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634;p45">
                <a:extLst>
                  <a:ext uri="{FF2B5EF4-FFF2-40B4-BE49-F238E27FC236}">
                    <a16:creationId xmlns:a16="http://schemas.microsoft.com/office/drawing/2014/main" id="{87EA4504-E843-1F41-C23E-2634A4FCC75D}"/>
                  </a:ext>
                </a:extLst>
              </p:cNvPr>
              <p:cNvSpPr/>
              <p:nvPr/>
            </p:nvSpPr>
            <p:spPr>
              <a:xfrm>
                <a:off x="1648700" y="476550"/>
                <a:ext cx="1746050" cy="1887900"/>
              </a:xfrm>
              <a:custGeom>
                <a:avLst/>
                <a:gdLst/>
                <a:ahLst/>
                <a:cxnLst/>
                <a:rect l="l" t="t" r="r" b="b"/>
                <a:pathLst>
                  <a:path w="69842" h="75516" fill="none" extrusionOk="0">
                    <a:moveTo>
                      <a:pt x="69806" y="38558"/>
                    </a:moveTo>
                    <a:lnTo>
                      <a:pt x="69806" y="38558"/>
                    </a:lnTo>
                    <a:lnTo>
                      <a:pt x="69783" y="39130"/>
                    </a:lnTo>
                    <a:lnTo>
                      <a:pt x="69736" y="39690"/>
                    </a:lnTo>
                    <a:lnTo>
                      <a:pt x="69690" y="40262"/>
                    </a:lnTo>
                    <a:lnTo>
                      <a:pt x="69631" y="40823"/>
                    </a:lnTo>
                    <a:lnTo>
                      <a:pt x="69573" y="41383"/>
                    </a:lnTo>
                    <a:lnTo>
                      <a:pt x="69503" y="41944"/>
                    </a:lnTo>
                    <a:lnTo>
                      <a:pt x="69421" y="42493"/>
                    </a:lnTo>
                    <a:lnTo>
                      <a:pt x="69339" y="43053"/>
                    </a:lnTo>
                    <a:lnTo>
                      <a:pt x="69339" y="43053"/>
                    </a:lnTo>
                    <a:lnTo>
                      <a:pt x="69246" y="43579"/>
                    </a:lnTo>
                    <a:lnTo>
                      <a:pt x="69141" y="44116"/>
                    </a:lnTo>
                    <a:lnTo>
                      <a:pt x="69036" y="44653"/>
                    </a:lnTo>
                    <a:lnTo>
                      <a:pt x="68919" y="45178"/>
                    </a:lnTo>
                    <a:lnTo>
                      <a:pt x="68802" y="45704"/>
                    </a:lnTo>
                    <a:lnTo>
                      <a:pt x="68674" y="46229"/>
                    </a:lnTo>
                    <a:lnTo>
                      <a:pt x="68393" y="47280"/>
                    </a:lnTo>
                    <a:lnTo>
                      <a:pt x="68393" y="47280"/>
                    </a:lnTo>
                    <a:lnTo>
                      <a:pt x="68148" y="48109"/>
                    </a:lnTo>
                    <a:lnTo>
                      <a:pt x="67891" y="48927"/>
                    </a:lnTo>
                    <a:lnTo>
                      <a:pt x="67623" y="49744"/>
                    </a:lnTo>
                    <a:lnTo>
                      <a:pt x="67319" y="50550"/>
                    </a:lnTo>
                    <a:lnTo>
                      <a:pt x="67015" y="51344"/>
                    </a:lnTo>
                    <a:lnTo>
                      <a:pt x="66689" y="52138"/>
                    </a:lnTo>
                    <a:lnTo>
                      <a:pt x="66338" y="52920"/>
                    </a:lnTo>
                    <a:lnTo>
                      <a:pt x="65976" y="53691"/>
                    </a:lnTo>
                    <a:lnTo>
                      <a:pt x="65603" y="54462"/>
                    </a:lnTo>
                    <a:lnTo>
                      <a:pt x="65217" y="55221"/>
                    </a:lnTo>
                    <a:lnTo>
                      <a:pt x="64809" y="55968"/>
                    </a:lnTo>
                    <a:lnTo>
                      <a:pt x="64388" y="56704"/>
                    </a:lnTo>
                    <a:lnTo>
                      <a:pt x="63944" y="57428"/>
                    </a:lnTo>
                    <a:lnTo>
                      <a:pt x="63501" y="58152"/>
                    </a:lnTo>
                    <a:lnTo>
                      <a:pt x="63034" y="58852"/>
                    </a:lnTo>
                    <a:lnTo>
                      <a:pt x="62555" y="59553"/>
                    </a:lnTo>
                    <a:lnTo>
                      <a:pt x="62053" y="60242"/>
                    </a:lnTo>
                    <a:lnTo>
                      <a:pt x="61551" y="60919"/>
                    </a:lnTo>
                    <a:lnTo>
                      <a:pt x="61037" y="61573"/>
                    </a:lnTo>
                    <a:lnTo>
                      <a:pt x="60500" y="62227"/>
                    </a:lnTo>
                    <a:lnTo>
                      <a:pt x="59951" y="62869"/>
                    </a:lnTo>
                    <a:lnTo>
                      <a:pt x="59390" y="63500"/>
                    </a:lnTo>
                    <a:lnTo>
                      <a:pt x="58830" y="64119"/>
                    </a:lnTo>
                    <a:lnTo>
                      <a:pt x="58246" y="64714"/>
                    </a:lnTo>
                    <a:lnTo>
                      <a:pt x="57650" y="65310"/>
                    </a:lnTo>
                    <a:lnTo>
                      <a:pt x="57043" y="65882"/>
                    </a:lnTo>
                    <a:lnTo>
                      <a:pt x="56436" y="66442"/>
                    </a:lnTo>
                    <a:lnTo>
                      <a:pt x="55805" y="66991"/>
                    </a:lnTo>
                    <a:lnTo>
                      <a:pt x="55175" y="67528"/>
                    </a:lnTo>
                    <a:lnTo>
                      <a:pt x="54521" y="68042"/>
                    </a:lnTo>
                    <a:lnTo>
                      <a:pt x="53867" y="68544"/>
                    </a:lnTo>
                    <a:lnTo>
                      <a:pt x="53201" y="69035"/>
                    </a:lnTo>
                    <a:lnTo>
                      <a:pt x="53201" y="69035"/>
                    </a:lnTo>
                    <a:lnTo>
                      <a:pt x="52746" y="69362"/>
                    </a:lnTo>
                    <a:lnTo>
                      <a:pt x="52279" y="69677"/>
                    </a:lnTo>
                    <a:lnTo>
                      <a:pt x="51812" y="69992"/>
                    </a:lnTo>
                    <a:lnTo>
                      <a:pt x="51333" y="70296"/>
                    </a:lnTo>
                    <a:lnTo>
                      <a:pt x="50854" y="70588"/>
                    </a:lnTo>
                    <a:lnTo>
                      <a:pt x="50364" y="70880"/>
                    </a:lnTo>
                    <a:lnTo>
                      <a:pt x="49885" y="71160"/>
                    </a:lnTo>
                    <a:lnTo>
                      <a:pt x="49395" y="71440"/>
                    </a:lnTo>
                    <a:lnTo>
                      <a:pt x="48904" y="71697"/>
                    </a:lnTo>
                    <a:lnTo>
                      <a:pt x="48402" y="71954"/>
                    </a:lnTo>
                    <a:lnTo>
                      <a:pt x="47900" y="72199"/>
                    </a:lnTo>
                    <a:lnTo>
                      <a:pt x="47398" y="72444"/>
                    </a:lnTo>
                    <a:lnTo>
                      <a:pt x="46884" y="72678"/>
                    </a:lnTo>
                    <a:lnTo>
                      <a:pt x="46382" y="72900"/>
                    </a:lnTo>
                    <a:lnTo>
                      <a:pt x="45868" y="73110"/>
                    </a:lnTo>
                    <a:lnTo>
                      <a:pt x="45343" y="73320"/>
                    </a:lnTo>
                    <a:lnTo>
                      <a:pt x="44829" y="73519"/>
                    </a:lnTo>
                    <a:lnTo>
                      <a:pt x="44304" y="73706"/>
                    </a:lnTo>
                    <a:lnTo>
                      <a:pt x="43778" y="73881"/>
                    </a:lnTo>
                    <a:lnTo>
                      <a:pt x="43253" y="74056"/>
                    </a:lnTo>
                    <a:lnTo>
                      <a:pt x="42727" y="74219"/>
                    </a:lnTo>
                    <a:lnTo>
                      <a:pt x="42190" y="74371"/>
                    </a:lnTo>
                    <a:lnTo>
                      <a:pt x="41653" y="74511"/>
                    </a:lnTo>
                    <a:lnTo>
                      <a:pt x="41116" y="74651"/>
                    </a:lnTo>
                    <a:lnTo>
                      <a:pt x="40579" y="74768"/>
                    </a:lnTo>
                    <a:lnTo>
                      <a:pt x="40041" y="74885"/>
                    </a:lnTo>
                    <a:lnTo>
                      <a:pt x="39504" y="74990"/>
                    </a:lnTo>
                    <a:lnTo>
                      <a:pt x="38955" y="75095"/>
                    </a:lnTo>
                    <a:lnTo>
                      <a:pt x="38407" y="75177"/>
                    </a:lnTo>
                    <a:lnTo>
                      <a:pt x="37858" y="75259"/>
                    </a:lnTo>
                    <a:lnTo>
                      <a:pt x="37309" y="75317"/>
                    </a:lnTo>
                    <a:lnTo>
                      <a:pt x="36760" y="75375"/>
                    </a:lnTo>
                    <a:lnTo>
                      <a:pt x="36760" y="75375"/>
                    </a:lnTo>
                    <a:lnTo>
                      <a:pt x="36106" y="75434"/>
                    </a:lnTo>
                    <a:lnTo>
                      <a:pt x="35464" y="75469"/>
                    </a:lnTo>
                    <a:lnTo>
                      <a:pt x="34810" y="75504"/>
                    </a:lnTo>
                    <a:lnTo>
                      <a:pt x="34168" y="75515"/>
                    </a:lnTo>
                    <a:lnTo>
                      <a:pt x="33526" y="75515"/>
                    </a:lnTo>
                    <a:lnTo>
                      <a:pt x="32883" y="75492"/>
                    </a:lnTo>
                    <a:lnTo>
                      <a:pt x="32241" y="75469"/>
                    </a:lnTo>
                    <a:lnTo>
                      <a:pt x="31611" y="75422"/>
                    </a:lnTo>
                    <a:lnTo>
                      <a:pt x="30968" y="75375"/>
                    </a:lnTo>
                    <a:lnTo>
                      <a:pt x="30338" y="75305"/>
                    </a:lnTo>
                    <a:lnTo>
                      <a:pt x="29707" y="75224"/>
                    </a:lnTo>
                    <a:lnTo>
                      <a:pt x="29088" y="75130"/>
                    </a:lnTo>
                    <a:lnTo>
                      <a:pt x="28458" y="75013"/>
                    </a:lnTo>
                    <a:lnTo>
                      <a:pt x="27839" y="74897"/>
                    </a:lnTo>
                    <a:lnTo>
                      <a:pt x="27232" y="74768"/>
                    </a:lnTo>
                    <a:lnTo>
                      <a:pt x="26624" y="74616"/>
                    </a:lnTo>
                    <a:lnTo>
                      <a:pt x="26624" y="74616"/>
                    </a:lnTo>
                    <a:lnTo>
                      <a:pt x="26391" y="74570"/>
                    </a:lnTo>
                    <a:lnTo>
                      <a:pt x="26157" y="74523"/>
                    </a:lnTo>
                    <a:lnTo>
                      <a:pt x="25702" y="74394"/>
                    </a:lnTo>
                    <a:lnTo>
                      <a:pt x="25702" y="74394"/>
                    </a:lnTo>
                    <a:lnTo>
                      <a:pt x="25106" y="74231"/>
                    </a:lnTo>
                    <a:lnTo>
                      <a:pt x="24523" y="74044"/>
                    </a:lnTo>
                    <a:lnTo>
                      <a:pt x="23939" y="73846"/>
                    </a:lnTo>
                    <a:lnTo>
                      <a:pt x="23378" y="73647"/>
                    </a:lnTo>
                    <a:lnTo>
                      <a:pt x="23378" y="73647"/>
                    </a:lnTo>
                    <a:lnTo>
                      <a:pt x="22899" y="73460"/>
                    </a:lnTo>
                    <a:lnTo>
                      <a:pt x="22432" y="73285"/>
                    </a:lnTo>
                    <a:lnTo>
                      <a:pt x="21965" y="73087"/>
                    </a:lnTo>
                    <a:lnTo>
                      <a:pt x="21510" y="72888"/>
                    </a:lnTo>
                    <a:lnTo>
                      <a:pt x="21043" y="72678"/>
                    </a:lnTo>
                    <a:lnTo>
                      <a:pt x="20587" y="72468"/>
                    </a:lnTo>
                    <a:lnTo>
                      <a:pt x="20144" y="72246"/>
                    </a:lnTo>
                    <a:lnTo>
                      <a:pt x="19688" y="72024"/>
                    </a:lnTo>
                    <a:lnTo>
                      <a:pt x="19245" y="71779"/>
                    </a:lnTo>
                    <a:lnTo>
                      <a:pt x="18801" y="71545"/>
                    </a:lnTo>
                    <a:lnTo>
                      <a:pt x="18357" y="71288"/>
                    </a:lnTo>
                    <a:lnTo>
                      <a:pt x="17925" y="71031"/>
                    </a:lnTo>
                    <a:lnTo>
                      <a:pt x="17493" y="70775"/>
                    </a:lnTo>
                    <a:lnTo>
                      <a:pt x="17061" y="70506"/>
                    </a:lnTo>
                    <a:lnTo>
                      <a:pt x="16641" y="70226"/>
                    </a:lnTo>
                    <a:lnTo>
                      <a:pt x="16220" y="69946"/>
                    </a:lnTo>
                    <a:lnTo>
                      <a:pt x="15800" y="69654"/>
                    </a:lnTo>
                    <a:lnTo>
                      <a:pt x="15391" y="69362"/>
                    </a:lnTo>
                    <a:lnTo>
                      <a:pt x="14982" y="69058"/>
                    </a:lnTo>
                    <a:lnTo>
                      <a:pt x="14574" y="68743"/>
                    </a:lnTo>
                    <a:lnTo>
                      <a:pt x="14177" y="68428"/>
                    </a:lnTo>
                    <a:lnTo>
                      <a:pt x="13780" y="68101"/>
                    </a:lnTo>
                    <a:lnTo>
                      <a:pt x="13383" y="67774"/>
                    </a:lnTo>
                    <a:lnTo>
                      <a:pt x="12997" y="67447"/>
                    </a:lnTo>
                    <a:lnTo>
                      <a:pt x="12612" y="67096"/>
                    </a:lnTo>
                    <a:lnTo>
                      <a:pt x="12238" y="66758"/>
                    </a:lnTo>
                    <a:lnTo>
                      <a:pt x="11865" y="66396"/>
                    </a:lnTo>
                    <a:lnTo>
                      <a:pt x="11491" y="66045"/>
                    </a:lnTo>
                    <a:lnTo>
                      <a:pt x="11129" y="65683"/>
                    </a:lnTo>
                    <a:lnTo>
                      <a:pt x="10767" y="65310"/>
                    </a:lnTo>
                    <a:lnTo>
                      <a:pt x="10405" y="64936"/>
                    </a:lnTo>
                    <a:lnTo>
                      <a:pt x="10055" y="64551"/>
                    </a:lnTo>
                    <a:lnTo>
                      <a:pt x="9704" y="64165"/>
                    </a:lnTo>
                    <a:lnTo>
                      <a:pt x="9366" y="63768"/>
                    </a:lnTo>
                    <a:lnTo>
                      <a:pt x="9027" y="63371"/>
                    </a:lnTo>
                    <a:lnTo>
                      <a:pt x="8700" y="62963"/>
                    </a:lnTo>
                    <a:lnTo>
                      <a:pt x="8373" y="62554"/>
                    </a:lnTo>
                    <a:lnTo>
                      <a:pt x="8058" y="62134"/>
                    </a:lnTo>
                    <a:lnTo>
                      <a:pt x="7743" y="61713"/>
                    </a:lnTo>
                    <a:lnTo>
                      <a:pt x="7427" y="61293"/>
                    </a:lnTo>
                    <a:lnTo>
                      <a:pt x="7124" y="60861"/>
                    </a:lnTo>
                    <a:lnTo>
                      <a:pt x="6820" y="60429"/>
                    </a:lnTo>
                    <a:lnTo>
                      <a:pt x="6528" y="59985"/>
                    </a:lnTo>
                    <a:lnTo>
                      <a:pt x="6236" y="59541"/>
                    </a:lnTo>
                    <a:lnTo>
                      <a:pt x="5956" y="59086"/>
                    </a:lnTo>
                    <a:lnTo>
                      <a:pt x="5676" y="58630"/>
                    </a:lnTo>
                    <a:lnTo>
                      <a:pt x="5407" y="58163"/>
                    </a:lnTo>
                    <a:lnTo>
                      <a:pt x="5139" y="57708"/>
                    </a:lnTo>
                    <a:lnTo>
                      <a:pt x="4882" y="57229"/>
                    </a:lnTo>
                    <a:lnTo>
                      <a:pt x="4625" y="56762"/>
                    </a:lnTo>
                    <a:lnTo>
                      <a:pt x="4380" y="56272"/>
                    </a:lnTo>
                    <a:lnTo>
                      <a:pt x="4146" y="55793"/>
                    </a:lnTo>
                    <a:lnTo>
                      <a:pt x="3901" y="55303"/>
                    </a:lnTo>
                    <a:lnTo>
                      <a:pt x="3679" y="54812"/>
                    </a:lnTo>
                    <a:lnTo>
                      <a:pt x="3457" y="54310"/>
                    </a:lnTo>
                    <a:lnTo>
                      <a:pt x="3235" y="53808"/>
                    </a:lnTo>
                    <a:lnTo>
                      <a:pt x="3025" y="53306"/>
                    </a:lnTo>
                    <a:lnTo>
                      <a:pt x="2827" y="52792"/>
                    </a:lnTo>
                    <a:lnTo>
                      <a:pt x="2628" y="52278"/>
                    </a:lnTo>
                    <a:lnTo>
                      <a:pt x="2441" y="51764"/>
                    </a:lnTo>
                    <a:lnTo>
                      <a:pt x="2254" y="51239"/>
                    </a:lnTo>
                    <a:lnTo>
                      <a:pt x="2079" y="50713"/>
                    </a:lnTo>
                    <a:lnTo>
                      <a:pt x="1904" y="50188"/>
                    </a:lnTo>
                    <a:lnTo>
                      <a:pt x="1741" y="49651"/>
                    </a:lnTo>
                    <a:lnTo>
                      <a:pt x="1741" y="49651"/>
                    </a:lnTo>
                    <a:lnTo>
                      <a:pt x="1589" y="49137"/>
                    </a:lnTo>
                    <a:lnTo>
                      <a:pt x="1437" y="48612"/>
                    </a:lnTo>
                    <a:lnTo>
                      <a:pt x="1309" y="48086"/>
                    </a:lnTo>
                    <a:lnTo>
                      <a:pt x="1168" y="47561"/>
                    </a:lnTo>
                    <a:lnTo>
                      <a:pt x="1040" y="47035"/>
                    </a:lnTo>
                    <a:lnTo>
                      <a:pt x="923" y="46498"/>
                    </a:lnTo>
                    <a:lnTo>
                      <a:pt x="818" y="45973"/>
                    </a:lnTo>
                    <a:lnTo>
                      <a:pt x="713" y="45424"/>
                    </a:lnTo>
                    <a:lnTo>
                      <a:pt x="608" y="44887"/>
                    </a:lnTo>
                    <a:lnTo>
                      <a:pt x="526" y="44338"/>
                    </a:lnTo>
                    <a:lnTo>
                      <a:pt x="433" y="43789"/>
                    </a:lnTo>
                    <a:lnTo>
                      <a:pt x="363" y="43240"/>
                    </a:lnTo>
                    <a:lnTo>
                      <a:pt x="293" y="42691"/>
                    </a:lnTo>
                    <a:lnTo>
                      <a:pt x="223" y="42131"/>
                    </a:lnTo>
                    <a:lnTo>
                      <a:pt x="176" y="41570"/>
                    </a:lnTo>
                    <a:lnTo>
                      <a:pt x="129" y="41010"/>
                    </a:lnTo>
                    <a:lnTo>
                      <a:pt x="129" y="41010"/>
                    </a:lnTo>
                    <a:lnTo>
                      <a:pt x="71" y="40309"/>
                    </a:lnTo>
                    <a:lnTo>
                      <a:pt x="36" y="39609"/>
                    </a:lnTo>
                    <a:lnTo>
                      <a:pt x="12" y="38908"/>
                    </a:lnTo>
                    <a:lnTo>
                      <a:pt x="1" y="38219"/>
                    </a:lnTo>
                    <a:lnTo>
                      <a:pt x="1" y="38219"/>
                    </a:lnTo>
                    <a:lnTo>
                      <a:pt x="1" y="37343"/>
                    </a:lnTo>
                    <a:lnTo>
                      <a:pt x="12" y="36479"/>
                    </a:lnTo>
                    <a:lnTo>
                      <a:pt x="47" y="35615"/>
                    </a:lnTo>
                    <a:lnTo>
                      <a:pt x="94" y="34751"/>
                    </a:lnTo>
                    <a:lnTo>
                      <a:pt x="94" y="34751"/>
                    </a:lnTo>
                    <a:lnTo>
                      <a:pt x="141" y="34190"/>
                    </a:lnTo>
                    <a:lnTo>
                      <a:pt x="188" y="33642"/>
                    </a:lnTo>
                    <a:lnTo>
                      <a:pt x="246" y="33081"/>
                    </a:lnTo>
                    <a:lnTo>
                      <a:pt x="304" y="32532"/>
                    </a:lnTo>
                    <a:lnTo>
                      <a:pt x="374" y="31983"/>
                    </a:lnTo>
                    <a:lnTo>
                      <a:pt x="456" y="31446"/>
                    </a:lnTo>
                    <a:lnTo>
                      <a:pt x="538" y="30897"/>
                    </a:lnTo>
                    <a:lnTo>
                      <a:pt x="620" y="30360"/>
                    </a:lnTo>
                    <a:lnTo>
                      <a:pt x="725" y="29823"/>
                    </a:lnTo>
                    <a:lnTo>
                      <a:pt x="830" y="29286"/>
                    </a:lnTo>
                    <a:lnTo>
                      <a:pt x="935" y="28761"/>
                    </a:lnTo>
                    <a:lnTo>
                      <a:pt x="1063" y="28223"/>
                    </a:lnTo>
                    <a:lnTo>
                      <a:pt x="1180" y="27698"/>
                    </a:lnTo>
                    <a:lnTo>
                      <a:pt x="1320" y="27172"/>
                    </a:lnTo>
                    <a:lnTo>
                      <a:pt x="1460" y="26659"/>
                    </a:lnTo>
                    <a:lnTo>
                      <a:pt x="1600" y="26133"/>
                    </a:lnTo>
                    <a:lnTo>
                      <a:pt x="1752" y="25619"/>
                    </a:lnTo>
                    <a:lnTo>
                      <a:pt x="1916" y="25117"/>
                    </a:lnTo>
                    <a:lnTo>
                      <a:pt x="2079" y="24604"/>
                    </a:lnTo>
                    <a:lnTo>
                      <a:pt x="2243" y="24101"/>
                    </a:lnTo>
                    <a:lnTo>
                      <a:pt x="2430" y="23599"/>
                    </a:lnTo>
                    <a:lnTo>
                      <a:pt x="2605" y="23097"/>
                    </a:lnTo>
                    <a:lnTo>
                      <a:pt x="2803" y="22607"/>
                    </a:lnTo>
                    <a:lnTo>
                      <a:pt x="3002" y="22116"/>
                    </a:lnTo>
                    <a:lnTo>
                      <a:pt x="3200" y="21626"/>
                    </a:lnTo>
                    <a:lnTo>
                      <a:pt x="3410" y="21147"/>
                    </a:lnTo>
                    <a:lnTo>
                      <a:pt x="3621" y="20668"/>
                    </a:lnTo>
                    <a:lnTo>
                      <a:pt x="3842" y="20190"/>
                    </a:lnTo>
                    <a:lnTo>
                      <a:pt x="4076" y="19723"/>
                    </a:lnTo>
                    <a:lnTo>
                      <a:pt x="4310" y="19244"/>
                    </a:lnTo>
                    <a:lnTo>
                      <a:pt x="4543" y="18788"/>
                    </a:lnTo>
                    <a:lnTo>
                      <a:pt x="4788" y="18321"/>
                    </a:lnTo>
                    <a:lnTo>
                      <a:pt x="5034" y="17866"/>
                    </a:lnTo>
                    <a:lnTo>
                      <a:pt x="5290" y="17422"/>
                    </a:lnTo>
                    <a:lnTo>
                      <a:pt x="5559" y="16967"/>
                    </a:lnTo>
                    <a:lnTo>
                      <a:pt x="5828" y="16523"/>
                    </a:lnTo>
                    <a:lnTo>
                      <a:pt x="6096" y="16091"/>
                    </a:lnTo>
                    <a:lnTo>
                      <a:pt x="6376" y="15647"/>
                    </a:lnTo>
                    <a:lnTo>
                      <a:pt x="6657" y="15227"/>
                    </a:lnTo>
                    <a:lnTo>
                      <a:pt x="6949" y="14795"/>
                    </a:lnTo>
                    <a:lnTo>
                      <a:pt x="7240" y="14374"/>
                    </a:lnTo>
                    <a:lnTo>
                      <a:pt x="7544" y="13966"/>
                    </a:lnTo>
                    <a:lnTo>
                      <a:pt x="7848" y="13545"/>
                    </a:lnTo>
                    <a:lnTo>
                      <a:pt x="8163" y="13148"/>
                    </a:lnTo>
                    <a:lnTo>
                      <a:pt x="8478" y="12740"/>
                    </a:lnTo>
                    <a:lnTo>
                      <a:pt x="8794" y="12343"/>
                    </a:lnTo>
                    <a:lnTo>
                      <a:pt x="9120" y="11957"/>
                    </a:lnTo>
                    <a:lnTo>
                      <a:pt x="9447" y="11572"/>
                    </a:lnTo>
                    <a:lnTo>
                      <a:pt x="9786" y="11187"/>
                    </a:lnTo>
                    <a:lnTo>
                      <a:pt x="10125" y="10813"/>
                    </a:lnTo>
                    <a:lnTo>
                      <a:pt x="10475" y="10439"/>
                    </a:lnTo>
                    <a:lnTo>
                      <a:pt x="10825" y="10077"/>
                    </a:lnTo>
                    <a:lnTo>
                      <a:pt x="11176" y="9715"/>
                    </a:lnTo>
                    <a:lnTo>
                      <a:pt x="11538" y="9365"/>
                    </a:lnTo>
                    <a:lnTo>
                      <a:pt x="11900" y="9015"/>
                    </a:lnTo>
                    <a:lnTo>
                      <a:pt x="12273" y="8676"/>
                    </a:lnTo>
                    <a:lnTo>
                      <a:pt x="12647" y="8337"/>
                    </a:lnTo>
                    <a:lnTo>
                      <a:pt x="13021" y="7999"/>
                    </a:lnTo>
                    <a:lnTo>
                      <a:pt x="13406" y="7672"/>
                    </a:lnTo>
                    <a:lnTo>
                      <a:pt x="13791" y="7357"/>
                    </a:lnTo>
                    <a:lnTo>
                      <a:pt x="14177" y="7041"/>
                    </a:lnTo>
                    <a:lnTo>
                      <a:pt x="14574" y="6738"/>
                    </a:lnTo>
                    <a:lnTo>
                      <a:pt x="14971" y="6434"/>
                    </a:lnTo>
                    <a:lnTo>
                      <a:pt x="15379" y="6142"/>
                    </a:lnTo>
                    <a:lnTo>
                      <a:pt x="15379" y="6142"/>
                    </a:lnTo>
                    <a:lnTo>
                      <a:pt x="15800" y="5839"/>
                    </a:lnTo>
                    <a:lnTo>
                      <a:pt x="16220" y="5547"/>
                    </a:lnTo>
                    <a:lnTo>
                      <a:pt x="16652" y="5255"/>
                    </a:lnTo>
                    <a:lnTo>
                      <a:pt x="17084" y="4974"/>
                    </a:lnTo>
                    <a:lnTo>
                      <a:pt x="17516" y="4706"/>
                    </a:lnTo>
                    <a:lnTo>
                      <a:pt x="17960" y="4437"/>
                    </a:lnTo>
                    <a:lnTo>
                      <a:pt x="18404" y="4180"/>
                    </a:lnTo>
                    <a:lnTo>
                      <a:pt x="18859" y="3923"/>
                    </a:lnTo>
                    <a:lnTo>
                      <a:pt x="19315" y="3678"/>
                    </a:lnTo>
                    <a:lnTo>
                      <a:pt x="19770" y="3445"/>
                    </a:lnTo>
                    <a:lnTo>
                      <a:pt x="20237" y="3223"/>
                    </a:lnTo>
                    <a:lnTo>
                      <a:pt x="20704" y="3001"/>
                    </a:lnTo>
                    <a:lnTo>
                      <a:pt x="21171" y="2779"/>
                    </a:lnTo>
                    <a:lnTo>
                      <a:pt x="21638" y="2581"/>
                    </a:lnTo>
                    <a:lnTo>
                      <a:pt x="22117" y="2382"/>
                    </a:lnTo>
                    <a:lnTo>
                      <a:pt x="22596" y="2184"/>
                    </a:lnTo>
                    <a:lnTo>
                      <a:pt x="23086" y="2008"/>
                    </a:lnTo>
                    <a:lnTo>
                      <a:pt x="23577" y="1833"/>
                    </a:lnTo>
                    <a:lnTo>
                      <a:pt x="24067" y="1658"/>
                    </a:lnTo>
                    <a:lnTo>
                      <a:pt x="24558" y="1506"/>
                    </a:lnTo>
                    <a:lnTo>
                      <a:pt x="25060" y="1355"/>
                    </a:lnTo>
                    <a:lnTo>
                      <a:pt x="25562" y="1203"/>
                    </a:lnTo>
                    <a:lnTo>
                      <a:pt x="26064" y="1074"/>
                    </a:lnTo>
                    <a:lnTo>
                      <a:pt x="26578" y="946"/>
                    </a:lnTo>
                    <a:lnTo>
                      <a:pt x="27092" y="829"/>
                    </a:lnTo>
                    <a:lnTo>
                      <a:pt x="27605" y="712"/>
                    </a:lnTo>
                    <a:lnTo>
                      <a:pt x="28119" y="619"/>
                    </a:lnTo>
                    <a:lnTo>
                      <a:pt x="28645" y="525"/>
                    </a:lnTo>
                    <a:lnTo>
                      <a:pt x="29170" y="432"/>
                    </a:lnTo>
                    <a:lnTo>
                      <a:pt x="29696" y="362"/>
                    </a:lnTo>
                    <a:lnTo>
                      <a:pt x="30221" y="292"/>
                    </a:lnTo>
                    <a:lnTo>
                      <a:pt x="30758" y="234"/>
                    </a:lnTo>
                    <a:lnTo>
                      <a:pt x="30758" y="234"/>
                    </a:lnTo>
                    <a:lnTo>
                      <a:pt x="31622" y="152"/>
                    </a:lnTo>
                    <a:lnTo>
                      <a:pt x="32486" y="93"/>
                    </a:lnTo>
                    <a:lnTo>
                      <a:pt x="33339" y="47"/>
                    </a:lnTo>
                    <a:lnTo>
                      <a:pt x="34191" y="12"/>
                    </a:lnTo>
                    <a:lnTo>
                      <a:pt x="35032" y="0"/>
                    </a:lnTo>
                    <a:lnTo>
                      <a:pt x="35861" y="12"/>
                    </a:lnTo>
                    <a:lnTo>
                      <a:pt x="36678" y="23"/>
                    </a:lnTo>
                    <a:lnTo>
                      <a:pt x="37496" y="70"/>
                    </a:lnTo>
                    <a:lnTo>
                      <a:pt x="38290" y="117"/>
                    </a:lnTo>
                    <a:lnTo>
                      <a:pt x="39096" y="187"/>
                    </a:lnTo>
                    <a:lnTo>
                      <a:pt x="39878" y="269"/>
                    </a:lnTo>
                    <a:lnTo>
                      <a:pt x="40660" y="374"/>
                    </a:lnTo>
                    <a:lnTo>
                      <a:pt x="41419" y="490"/>
                    </a:lnTo>
                    <a:lnTo>
                      <a:pt x="42190" y="619"/>
                    </a:lnTo>
                    <a:lnTo>
                      <a:pt x="42937" y="771"/>
                    </a:lnTo>
                    <a:lnTo>
                      <a:pt x="43673" y="934"/>
                    </a:lnTo>
                    <a:lnTo>
                      <a:pt x="44409" y="1109"/>
                    </a:lnTo>
                    <a:lnTo>
                      <a:pt x="45133" y="1308"/>
                    </a:lnTo>
                    <a:lnTo>
                      <a:pt x="45857" y="1518"/>
                    </a:lnTo>
                    <a:lnTo>
                      <a:pt x="46557" y="1740"/>
                    </a:lnTo>
                    <a:lnTo>
                      <a:pt x="47258" y="1973"/>
                    </a:lnTo>
                    <a:lnTo>
                      <a:pt x="47947" y="2219"/>
                    </a:lnTo>
                    <a:lnTo>
                      <a:pt x="48624" y="2487"/>
                    </a:lnTo>
                    <a:lnTo>
                      <a:pt x="49290" y="2767"/>
                    </a:lnTo>
                    <a:lnTo>
                      <a:pt x="49944" y="3059"/>
                    </a:lnTo>
                    <a:lnTo>
                      <a:pt x="50598" y="3363"/>
                    </a:lnTo>
                    <a:lnTo>
                      <a:pt x="51240" y="3678"/>
                    </a:lnTo>
                    <a:lnTo>
                      <a:pt x="51870" y="4017"/>
                    </a:lnTo>
                    <a:lnTo>
                      <a:pt x="52489" y="4356"/>
                    </a:lnTo>
                    <a:lnTo>
                      <a:pt x="53096" y="4718"/>
                    </a:lnTo>
                    <a:lnTo>
                      <a:pt x="53704" y="5091"/>
                    </a:lnTo>
                    <a:lnTo>
                      <a:pt x="54287" y="5477"/>
                    </a:lnTo>
                    <a:lnTo>
                      <a:pt x="54299" y="5477"/>
                    </a:lnTo>
                    <a:lnTo>
                      <a:pt x="54299" y="5477"/>
                    </a:lnTo>
                    <a:lnTo>
                      <a:pt x="54976" y="5932"/>
                    </a:lnTo>
                    <a:lnTo>
                      <a:pt x="55630" y="6411"/>
                    </a:lnTo>
                    <a:lnTo>
                      <a:pt x="56284" y="6913"/>
                    </a:lnTo>
                    <a:lnTo>
                      <a:pt x="56915" y="7415"/>
                    </a:lnTo>
                    <a:lnTo>
                      <a:pt x="57534" y="7940"/>
                    </a:lnTo>
                    <a:lnTo>
                      <a:pt x="58141" y="8489"/>
                    </a:lnTo>
                    <a:lnTo>
                      <a:pt x="58725" y="9038"/>
                    </a:lnTo>
                    <a:lnTo>
                      <a:pt x="59309" y="9610"/>
                    </a:lnTo>
                    <a:lnTo>
                      <a:pt x="59869" y="10194"/>
                    </a:lnTo>
                    <a:lnTo>
                      <a:pt x="60418" y="10801"/>
                    </a:lnTo>
                    <a:lnTo>
                      <a:pt x="60943" y="11420"/>
                    </a:lnTo>
                    <a:lnTo>
                      <a:pt x="61469" y="12039"/>
                    </a:lnTo>
                    <a:lnTo>
                      <a:pt x="61971" y="12681"/>
                    </a:lnTo>
                    <a:lnTo>
                      <a:pt x="62461" y="13347"/>
                    </a:lnTo>
                    <a:lnTo>
                      <a:pt x="62929" y="14012"/>
                    </a:lnTo>
                    <a:lnTo>
                      <a:pt x="63396" y="14701"/>
                    </a:lnTo>
                    <a:lnTo>
                      <a:pt x="63396" y="14701"/>
                    </a:lnTo>
                    <a:lnTo>
                      <a:pt x="63524" y="14888"/>
                    </a:lnTo>
                    <a:lnTo>
                      <a:pt x="63641" y="15087"/>
                    </a:lnTo>
                    <a:lnTo>
                      <a:pt x="63874" y="15472"/>
                    </a:lnTo>
                    <a:lnTo>
                      <a:pt x="63874" y="15472"/>
                    </a:lnTo>
                    <a:lnTo>
                      <a:pt x="64260" y="16091"/>
                    </a:lnTo>
                    <a:lnTo>
                      <a:pt x="64622" y="16722"/>
                    </a:lnTo>
                    <a:lnTo>
                      <a:pt x="64972" y="17352"/>
                    </a:lnTo>
                    <a:lnTo>
                      <a:pt x="65299" y="18006"/>
                    </a:lnTo>
                    <a:lnTo>
                      <a:pt x="65322" y="18018"/>
                    </a:lnTo>
                    <a:lnTo>
                      <a:pt x="65322" y="18018"/>
                    </a:lnTo>
                    <a:lnTo>
                      <a:pt x="65404" y="18193"/>
                    </a:lnTo>
                    <a:lnTo>
                      <a:pt x="65486" y="18380"/>
                    </a:lnTo>
                    <a:lnTo>
                      <a:pt x="65486" y="18380"/>
                    </a:lnTo>
                    <a:lnTo>
                      <a:pt x="65649" y="18660"/>
                    </a:lnTo>
                    <a:lnTo>
                      <a:pt x="65719" y="18800"/>
                    </a:lnTo>
                    <a:lnTo>
                      <a:pt x="65778" y="18952"/>
                    </a:lnTo>
                    <a:lnTo>
                      <a:pt x="65778" y="18952"/>
                    </a:lnTo>
                    <a:lnTo>
                      <a:pt x="65953" y="19290"/>
                    </a:lnTo>
                    <a:lnTo>
                      <a:pt x="66105" y="19629"/>
                    </a:lnTo>
                    <a:lnTo>
                      <a:pt x="66408" y="20330"/>
                    </a:lnTo>
                    <a:lnTo>
                      <a:pt x="66408" y="20330"/>
                    </a:lnTo>
                    <a:lnTo>
                      <a:pt x="66408" y="20341"/>
                    </a:lnTo>
                    <a:lnTo>
                      <a:pt x="66408" y="20353"/>
                    </a:lnTo>
                    <a:lnTo>
                      <a:pt x="66420" y="20365"/>
                    </a:lnTo>
                    <a:lnTo>
                      <a:pt x="66420" y="20365"/>
                    </a:lnTo>
                    <a:lnTo>
                      <a:pt x="66665" y="20949"/>
                    </a:lnTo>
                    <a:lnTo>
                      <a:pt x="66899" y="21532"/>
                    </a:lnTo>
                    <a:lnTo>
                      <a:pt x="67121" y="22116"/>
                    </a:lnTo>
                    <a:lnTo>
                      <a:pt x="67331" y="22712"/>
                    </a:lnTo>
                    <a:lnTo>
                      <a:pt x="67331" y="22712"/>
                    </a:lnTo>
                    <a:lnTo>
                      <a:pt x="67564" y="23377"/>
                    </a:lnTo>
                    <a:lnTo>
                      <a:pt x="67786" y="24043"/>
                    </a:lnTo>
                    <a:lnTo>
                      <a:pt x="67996" y="24720"/>
                    </a:lnTo>
                    <a:lnTo>
                      <a:pt x="68195" y="25398"/>
                    </a:lnTo>
                    <a:lnTo>
                      <a:pt x="68382" y="26087"/>
                    </a:lnTo>
                    <a:lnTo>
                      <a:pt x="68557" y="26787"/>
                    </a:lnTo>
                    <a:lnTo>
                      <a:pt x="68720" y="27488"/>
                    </a:lnTo>
                    <a:lnTo>
                      <a:pt x="68872" y="28200"/>
                    </a:lnTo>
                    <a:lnTo>
                      <a:pt x="69012" y="28912"/>
                    </a:lnTo>
                    <a:lnTo>
                      <a:pt x="69152" y="29636"/>
                    </a:lnTo>
                    <a:lnTo>
                      <a:pt x="69269" y="30360"/>
                    </a:lnTo>
                    <a:lnTo>
                      <a:pt x="69386" y="31084"/>
                    </a:lnTo>
                    <a:lnTo>
                      <a:pt x="69479" y="31820"/>
                    </a:lnTo>
                    <a:lnTo>
                      <a:pt x="69573" y="32567"/>
                    </a:lnTo>
                    <a:lnTo>
                      <a:pt x="69655" y="33303"/>
                    </a:lnTo>
                    <a:lnTo>
                      <a:pt x="69713" y="34062"/>
                    </a:lnTo>
                    <a:lnTo>
                      <a:pt x="69713" y="34062"/>
                    </a:lnTo>
                    <a:lnTo>
                      <a:pt x="69760" y="34622"/>
                    </a:lnTo>
                    <a:lnTo>
                      <a:pt x="69795" y="35183"/>
                    </a:lnTo>
                    <a:lnTo>
                      <a:pt x="69818" y="35755"/>
                    </a:lnTo>
                    <a:lnTo>
                      <a:pt x="69830" y="36316"/>
                    </a:lnTo>
                    <a:lnTo>
                      <a:pt x="69841" y="36888"/>
                    </a:lnTo>
                    <a:lnTo>
                      <a:pt x="69830" y="37448"/>
                    </a:lnTo>
                    <a:lnTo>
                      <a:pt x="69830" y="38009"/>
                    </a:lnTo>
                    <a:lnTo>
                      <a:pt x="69806" y="38558"/>
                    </a:lnTo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635;p45">
                <a:extLst>
                  <a:ext uri="{FF2B5EF4-FFF2-40B4-BE49-F238E27FC236}">
                    <a16:creationId xmlns:a16="http://schemas.microsoft.com/office/drawing/2014/main" id="{22D15153-551C-7A8C-8899-0463F9A76BB0}"/>
                  </a:ext>
                </a:extLst>
              </p:cNvPr>
              <p:cNvSpPr/>
              <p:nvPr/>
            </p:nvSpPr>
            <p:spPr>
              <a:xfrm>
                <a:off x="1588575" y="1666125"/>
                <a:ext cx="434400" cy="447850"/>
              </a:xfrm>
              <a:custGeom>
                <a:avLst/>
                <a:gdLst/>
                <a:ahLst/>
                <a:cxnLst/>
                <a:rect l="l" t="t" r="r" b="b"/>
                <a:pathLst>
                  <a:path w="17376" h="17914" extrusionOk="0">
                    <a:moveTo>
                      <a:pt x="4951" y="1"/>
                    </a:moveTo>
                    <a:lnTo>
                      <a:pt x="4718" y="13"/>
                    </a:lnTo>
                    <a:lnTo>
                      <a:pt x="4484" y="36"/>
                    </a:lnTo>
                    <a:lnTo>
                      <a:pt x="4251" y="71"/>
                    </a:lnTo>
                    <a:lnTo>
                      <a:pt x="4029" y="106"/>
                    </a:lnTo>
                    <a:lnTo>
                      <a:pt x="3807" y="164"/>
                    </a:lnTo>
                    <a:lnTo>
                      <a:pt x="3597" y="223"/>
                    </a:lnTo>
                    <a:lnTo>
                      <a:pt x="3387" y="305"/>
                    </a:lnTo>
                    <a:lnTo>
                      <a:pt x="3176" y="386"/>
                    </a:lnTo>
                    <a:lnTo>
                      <a:pt x="2978" y="480"/>
                    </a:lnTo>
                    <a:lnTo>
                      <a:pt x="2791" y="585"/>
                    </a:lnTo>
                    <a:lnTo>
                      <a:pt x="2604" y="690"/>
                    </a:lnTo>
                    <a:lnTo>
                      <a:pt x="2417" y="818"/>
                    </a:lnTo>
                    <a:lnTo>
                      <a:pt x="2242" y="947"/>
                    </a:lnTo>
                    <a:lnTo>
                      <a:pt x="2067" y="1099"/>
                    </a:lnTo>
                    <a:lnTo>
                      <a:pt x="1904" y="1250"/>
                    </a:lnTo>
                    <a:lnTo>
                      <a:pt x="1740" y="1414"/>
                    </a:lnTo>
                    <a:lnTo>
                      <a:pt x="1588" y="1589"/>
                    </a:lnTo>
                    <a:lnTo>
                      <a:pt x="1448" y="1776"/>
                    </a:lnTo>
                    <a:lnTo>
                      <a:pt x="1308" y="1963"/>
                    </a:lnTo>
                    <a:lnTo>
                      <a:pt x="1168" y="2173"/>
                    </a:lnTo>
                    <a:lnTo>
                      <a:pt x="1039" y="2383"/>
                    </a:lnTo>
                    <a:lnTo>
                      <a:pt x="923" y="2617"/>
                    </a:lnTo>
                    <a:lnTo>
                      <a:pt x="806" y="2850"/>
                    </a:lnTo>
                    <a:lnTo>
                      <a:pt x="701" y="3095"/>
                    </a:lnTo>
                    <a:lnTo>
                      <a:pt x="607" y="3352"/>
                    </a:lnTo>
                    <a:lnTo>
                      <a:pt x="514" y="3609"/>
                    </a:lnTo>
                    <a:lnTo>
                      <a:pt x="421" y="3889"/>
                    </a:lnTo>
                    <a:lnTo>
                      <a:pt x="351" y="4181"/>
                    </a:lnTo>
                    <a:lnTo>
                      <a:pt x="280" y="4473"/>
                    </a:lnTo>
                    <a:lnTo>
                      <a:pt x="210" y="4777"/>
                    </a:lnTo>
                    <a:lnTo>
                      <a:pt x="164" y="5104"/>
                    </a:lnTo>
                    <a:lnTo>
                      <a:pt x="105" y="5431"/>
                    </a:lnTo>
                    <a:lnTo>
                      <a:pt x="70" y="5769"/>
                    </a:lnTo>
                    <a:lnTo>
                      <a:pt x="35" y="6108"/>
                    </a:lnTo>
                    <a:lnTo>
                      <a:pt x="12" y="6470"/>
                    </a:lnTo>
                    <a:lnTo>
                      <a:pt x="0" y="6844"/>
                    </a:lnTo>
                    <a:lnTo>
                      <a:pt x="0" y="7217"/>
                    </a:lnTo>
                    <a:lnTo>
                      <a:pt x="0" y="7614"/>
                    </a:lnTo>
                    <a:lnTo>
                      <a:pt x="12" y="8011"/>
                    </a:lnTo>
                    <a:lnTo>
                      <a:pt x="35" y="8408"/>
                    </a:lnTo>
                    <a:lnTo>
                      <a:pt x="70" y="8805"/>
                    </a:lnTo>
                    <a:lnTo>
                      <a:pt x="117" y="9191"/>
                    </a:lnTo>
                    <a:lnTo>
                      <a:pt x="175" y="9576"/>
                    </a:lnTo>
                    <a:lnTo>
                      <a:pt x="257" y="9950"/>
                    </a:lnTo>
                    <a:lnTo>
                      <a:pt x="339" y="10312"/>
                    </a:lnTo>
                    <a:lnTo>
                      <a:pt x="444" y="10674"/>
                    </a:lnTo>
                    <a:lnTo>
                      <a:pt x="549" y="11024"/>
                    </a:lnTo>
                    <a:lnTo>
                      <a:pt x="677" y="11363"/>
                    </a:lnTo>
                    <a:lnTo>
                      <a:pt x="806" y="11701"/>
                    </a:lnTo>
                    <a:lnTo>
                      <a:pt x="958" y="12028"/>
                    </a:lnTo>
                    <a:lnTo>
                      <a:pt x="1110" y="12344"/>
                    </a:lnTo>
                    <a:lnTo>
                      <a:pt x="1273" y="12659"/>
                    </a:lnTo>
                    <a:lnTo>
                      <a:pt x="1448" y="12962"/>
                    </a:lnTo>
                    <a:lnTo>
                      <a:pt x="1635" y="13254"/>
                    </a:lnTo>
                    <a:lnTo>
                      <a:pt x="1822" y="13546"/>
                    </a:lnTo>
                    <a:lnTo>
                      <a:pt x="2032" y="13815"/>
                    </a:lnTo>
                    <a:lnTo>
                      <a:pt x="2242" y="14095"/>
                    </a:lnTo>
                    <a:lnTo>
                      <a:pt x="2452" y="14352"/>
                    </a:lnTo>
                    <a:lnTo>
                      <a:pt x="2686" y="14609"/>
                    </a:lnTo>
                    <a:lnTo>
                      <a:pt x="2919" y="14854"/>
                    </a:lnTo>
                    <a:lnTo>
                      <a:pt x="3165" y="15088"/>
                    </a:lnTo>
                    <a:lnTo>
                      <a:pt x="3410" y="15310"/>
                    </a:lnTo>
                    <a:lnTo>
                      <a:pt x="3667" y="15531"/>
                    </a:lnTo>
                    <a:lnTo>
                      <a:pt x="3924" y="15742"/>
                    </a:lnTo>
                    <a:lnTo>
                      <a:pt x="4192" y="15940"/>
                    </a:lnTo>
                    <a:lnTo>
                      <a:pt x="4461" y="16127"/>
                    </a:lnTo>
                    <a:lnTo>
                      <a:pt x="4741" y="16314"/>
                    </a:lnTo>
                    <a:lnTo>
                      <a:pt x="5033" y="16489"/>
                    </a:lnTo>
                    <a:lnTo>
                      <a:pt x="5313" y="16652"/>
                    </a:lnTo>
                    <a:lnTo>
                      <a:pt x="5605" y="16804"/>
                    </a:lnTo>
                    <a:lnTo>
                      <a:pt x="5909" y="16944"/>
                    </a:lnTo>
                    <a:lnTo>
                      <a:pt x="6201" y="17084"/>
                    </a:lnTo>
                    <a:lnTo>
                      <a:pt x="6516" y="17201"/>
                    </a:lnTo>
                    <a:lnTo>
                      <a:pt x="6820" y="17318"/>
                    </a:lnTo>
                    <a:lnTo>
                      <a:pt x="7123" y="17423"/>
                    </a:lnTo>
                    <a:lnTo>
                      <a:pt x="7439" y="17517"/>
                    </a:lnTo>
                    <a:lnTo>
                      <a:pt x="7754" y="17610"/>
                    </a:lnTo>
                    <a:lnTo>
                      <a:pt x="8069" y="17680"/>
                    </a:lnTo>
                    <a:lnTo>
                      <a:pt x="8384" y="17750"/>
                    </a:lnTo>
                    <a:lnTo>
                      <a:pt x="8711" y="17797"/>
                    </a:lnTo>
                    <a:lnTo>
                      <a:pt x="9027" y="17844"/>
                    </a:lnTo>
                    <a:lnTo>
                      <a:pt x="9342" y="17879"/>
                    </a:lnTo>
                    <a:lnTo>
                      <a:pt x="9669" y="17902"/>
                    </a:lnTo>
                    <a:lnTo>
                      <a:pt x="9984" y="17914"/>
                    </a:lnTo>
                    <a:lnTo>
                      <a:pt x="10311" y="17914"/>
                    </a:lnTo>
                    <a:lnTo>
                      <a:pt x="10626" y="17902"/>
                    </a:lnTo>
                    <a:lnTo>
                      <a:pt x="10942" y="17890"/>
                    </a:lnTo>
                    <a:lnTo>
                      <a:pt x="11269" y="17855"/>
                    </a:lnTo>
                    <a:lnTo>
                      <a:pt x="11584" y="17820"/>
                    </a:lnTo>
                    <a:lnTo>
                      <a:pt x="11887" y="17762"/>
                    </a:lnTo>
                    <a:lnTo>
                      <a:pt x="12203" y="17703"/>
                    </a:lnTo>
                    <a:lnTo>
                      <a:pt x="12506" y="17622"/>
                    </a:lnTo>
                    <a:lnTo>
                      <a:pt x="12822" y="17540"/>
                    </a:lnTo>
                    <a:lnTo>
                      <a:pt x="13125" y="17435"/>
                    </a:lnTo>
                    <a:lnTo>
                      <a:pt x="13417" y="17330"/>
                    </a:lnTo>
                    <a:lnTo>
                      <a:pt x="13709" y="17213"/>
                    </a:lnTo>
                    <a:lnTo>
                      <a:pt x="14001" y="17073"/>
                    </a:lnTo>
                    <a:lnTo>
                      <a:pt x="14293" y="16933"/>
                    </a:lnTo>
                    <a:lnTo>
                      <a:pt x="14573" y="16769"/>
                    </a:lnTo>
                    <a:lnTo>
                      <a:pt x="14842" y="16606"/>
                    </a:lnTo>
                    <a:lnTo>
                      <a:pt x="15122" y="16431"/>
                    </a:lnTo>
                    <a:lnTo>
                      <a:pt x="15379" y="16232"/>
                    </a:lnTo>
                    <a:lnTo>
                      <a:pt x="15636" y="16034"/>
                    </a:lnTo>
                    <a:lnTo>
                      <a:pt x="15881" y="15812"/>
                    </a:lnTo>
                    <a:lnTo>
                      <a:pt x="16103" y="15590"/>
                    </a:lnTo>
                    <a:lnTo>
                      <a:pt x="16313" y="15368"/>
                    </a:lnTo>
                    <a:lnTo>
                      <a:pt x="16500" y="15146"/>
                    </a:lnTo>
                    <a:lnTo>
                      <a:pt x="16663" y="14901"/>
                    </a:lnTo>
                    <a:lnTo>
                      <a:pt x="16804" y="14667"/>
                    </a:lnTo>
                    <a:lnTo>
                      <a:pt x="16932" y="14422"/>
                    </a:lnTo>
                    <a:lnTo>
                      <a:pt x="17049" y="14177"/>
                    </a:lnTo>
                    <a:lnTo>
                      <a:pt x="17142" y="13920"/>
                    </a:lnTo>
                    <a:lnTo>
                      <a:pt x="17212" y="13675"/>
                    </a:lnTo>
                    <a:lnTo>
                      <a:pt x="17282" y="13418"/>
                    </a:lnTo>
                    <a:lnTo>
                      <a:pt x="17317" y="13149"/>
                    </a:lnTo>
                    <a:lnTo>
                      <a:pt x="17352" y="12892"/>
                    </a:lnTo>
                    <a:lnTo>
                      <a:pt x="17376" y="12624"/>
                    </a:lnTo>
                    <a:lnTo>
                      <a:pt x="17376" y="12355"/>
                    </a:lnTo>
                    <a:lnTo>
                      <a:pt x="17364" y="12087"/>
                    </a:lnTo>
                    <a:lnTo>
                      <a:pt x="17341" y="11818"/>
                    </a:lnTo>
                    <a:lnTo>
                      <a:pt x="17306" y="11550"/>
                    </a:lnTo>
                    <a:lnTo>
                      <a:pt x="17259" y="11269"/>
                    </a:lnTo>
                    <a:lnTo>
                      <a:pt x="17201" y="11001"/>
                    </a:lnTo>
                    <a:lnTo>
                      <a:pt x="17130" y="10732"/>
                    </a:lnTo>
                    <a:lnTo>
                      <a:pt x="17060" y="10452"/>
                    </a:lnTo>
                    <a:lnTo>
                      <a:pt x="16967" y="10183"/>
                    </a:lnTo>
                    <a:lnTo>
                      <a:pt x="16874" y="9915"/>
                    </a:lnTo>
                    <a:lnTo>
                      <a:pt x="16769" y="9646"/>
                    </a:lnTo>
                    <a:lnTo>
                      <a:pt x="16652" y="9378"/>
                    </a:lnTo>
                    <a:lnTo>
                      <a:pt x="16407" y="8840"/>
                    </a:lnTo>
                    <a:lnTo>
                      <a:pt x="16138" y="8315"/>
                    </a:lnTo>
                    <a:lnTo>
                      <a:pt x="15846" y="7801"/>
                    </a:lnTo>
                    <a:lnTo>
                      <a:pt x="15542" y="7299"/>
                    </a:lnTo>
                    <a:lnTo>
                      <a:pt x="15227" y="6809"/>
                    </a:lnTo>
                    <a:lnTo>
                      <a:pt x="14900" y="6342"/>
                    </a:lnTo>
                    <a:lnTo>
                      <a:pt x="14562" y="5898"/>
                    </a:lnTo>
                    <a:lnTo>
                      <a:pt x="14235" y="5478"/>
                    </a:lnTo>
                    <a:lnTo>
                      <a:pt x="13919" y="5069"/>
                    </a:lnTo>
                    <a:lnTo>
                      <a:pt x="13604" y="4695"/>
                    </a:lnTo>
                    <a:lnTo>
                      <a:pt x="13312" y="4357"/>
                    </a:lnTo>
                    <a:lnTo>
                      <a:pt x="12775" y="3761"/>
                    </a:lnTo>
                    <a:lnTo>
                      <a:pt x="12355" y="3317"/>
                    </a:lnTo>
                    <a:lnTo>
                      <a:pt x="12074" y="3037"/>
                    </a:lnTo>
                    <a:lnTo>
                      <a:pt x="11969" y="2944"/>
                    </a:lnTo>
                    <a:lnTo>
                      <a:pt x="11666" y="2710"/>
                    </a:lnTo>
                    <a:lnTo>
                      <a:pt x="11350" y="2477"/>
                    </a:lnTo>
                    <a:lnTo>
                      <a:pt x="11047" y="2266"/>
                    </a:lnTo>
                    <a:lnTo>
                      <a:pt x="10743" y="2056"/>
                    </a:lnTo>
                    <a:lnTo>
                      <a:pt x="10440" y="1858"/>
                    </a:lnTo>
                    <a:lnTo>
                      <a:pt x="10136" y="1671"/>
                    </a:lnTo>
                    <a:lnTo>
                      <a:pt x="9844" y="1496"/>
                    </a:lnTo>
                    <a:lnTo>
                      <a:pt x="9540" y="1320"/>
                    </a:lnTo>
                    <a:lnTo>
                      <a:pt x="9248" y="1169"/>
                    </a:lnTo>
                    <a:lnTo>
                      <a:pt x="8957" y="1017"/>
                    </a:lnTo>
                    <a:lnTo>
                      <a:pt x="8665" y="877"/>
                    </a:lnTo>
                    <a:lnTo>
                      <a:pt x="8384" y="748"/>
                    </a:lnTo>
                    <a:lnTo>
                      <a:pt x="8092" y="632"/>
                    </a:lnTo>
                    <a:lnTo>
                      <a:pt x="7812" y="526"/>
                    </a:lnTo>
                    <a:lnTo>
                      <a:pt x="7544" y="433"/>
                    </a:lnTo>
                    <a:lnTo>
                      <a:pt x="7263" y="340"/>
                    </a:lnTo>
                    <a:lnTo>
                      <a:pt x="6995" y="258"/>
                    </a:lnTo>
                    <a:lnTo>
                      <a:pt x="6726" y="199"/>
                    </a:lnTo>
                    <a:lnTo>
                      <a:pt x="6458" y="141"/>
                    </a:lnTo>
                    <a:lnTo>
                      <a:pt x="6201" y="94"/>
                    </a:lnTo>
                    <a:lnTo>
                      <a:pt x="5944" y="48"/>
                    </a:lnTo>
                    <a:lnTo>
                      <a:pt x="5687" y="24"/>
                    </a:lnTo>
                    <a:lnTo>
                      <a:pt x="5442" y="1"/>
                    </a:lnTo>
                    <a:close/>
                  </a:path>
                </a:pathLst>
              </a:custGeom>
              <a:solidFill>
                <a:srgbClr val="E5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2636;p45">
                <a:extLst>
                  <a:ext uri="{FF2B5EF4-FFF2-40B4-BE49-F238E27FC236}">
                    <a16:creationId xmlns:a16="http://schemas.microsoft.com/office/drawing/2014/main" id="{43300CFA-D48C-3904-E8ED-87C82C66E381}"/>
                  </a:ext>
                </a:extLst>
              </p:cNvPr>
              <p:cNvSpPr/>
              <p:nvPr/>
            </p:nvSpPr>
            <p:spPr>
              <a:xfrm>
                <a:off x="3124700" y="1466750"/>
                <a:ext cx="385650" cy="491350"/>
              </a:xfrm>
              <a:custGeom>
                <a:avLst/>
                <a:gdLst/>
                <a:ahLst/>
                <a:cxnLst/>
                <a:rect l="l" t="t" r="r" b="b"/>
                <a:pathLst>
                  <a:path w="15426" h="19654" extrusionOk="0">
                    <a:moveTo>
                      <a:pt x="8454" y="1"/>
                    </a:moveTo>
                    <a:lnTo>
                      <a:pt x="8232" y="24"/>
                    </a:lnTo>
                    <a:lnTo>
                      <a:pt x="8011" y="59"/>
                    </a:lnTo>
                    <a:lnTo>
                      <a:pt x="7789" y="94"/>
                    </a:lnTo>
                    <a:lnTo>
                      <a:pt x="7567" y="141"/>
                    </a:lnTo>
                    <a:lnTo>
                      <a:pt x="7345" y="211"/>
                    </a:lnTo>
                    <a:lnTo>
                      <a:pt x="7123" y="281"/>
                    </a:lnTo>
                    <a:lnTo>
                      <a:pt x="6901" y="363"/>
                    </a:lnTo>
                    <a:lnTo>
                      <a:pt x="6679" y="468"/>
                    </a:lnTo>
                    <a:lnTo>
                      <a:pt x="6457" y="573"/>
                    </a:lnTo>
                    <a:lnTo>
                      <a:pt x="6236" y="689"/>
                    </a:lnTo>
                    <a:lnTo>
                      <a:pt x="6014" y="818"/>
                    </a:lnTo>
                    <a:lnTo>
                      <a:pt x="5792" y="958"/>
                    </a:lnTo>
                    <a:lnTo>
                      <a:pt x="5570" y="1110"/>
                    </a:lnTo>
                    <a:lnTo>
                      <a:pt x="5360" y="1262"/>
                    </a:lnTo>
                    <a:lnTo>
                      <a:pt x="5138" y="1437"/>
                    </a:lnTo>
                    <a:lnTo>
                      <a:pt x="4916" y="1612"/>
                    </a:lnTo>
                    <a:lnTo>
                      <a:pt x="4706" y="1810"/>
                    </a:lnTo>
                    <a:lnTo>
                      <a:pt x="4496" y="2009"/>
                    </a:lnTo>
                    <a:lnTo>
                      <a:pt x="4274" y="2219"/>
                    </a:lnTo>
                    <a:lnTo>
                      <a:pt x="4064" y="2441"/>
                    </a:lnTo>
                    <a:lnTo>
                      <a:pt x="3853" y="2675"/>
                    </a:lnTo>
                    <a:lnTo>
                      <a:pt x="3643" y="2920"/>
                    </a:lnTo>
                    <a:lnTo>
                      <a:pt x="3445" y="3177"/>
                    </a:lnTo>
                    <a:lnTo>
                      <a:pt x="3235" y="3445"/>
                    </a:lnTo>
                    <a:lnTo>
                      <a:pt x="3036" y="3714"/>
                    </a:lnTo>
                    <a:lnTo>
                      <a:pt x="2838" y="3994"/>
                    </a:lnTo>
                    <a:lnTo>
                      <a:pt x="2627" y="4286"/>
                    </a:lnTo>
                    <a:lnTo>
                      <a:pt x="2441" y="4590"/>
                    </a:lnTo>
                    <a:lnTo>
                      <a:pt x="2242" y="4905"/>
                    </a:lnTo>
                    <a:lnTo>
                      <a:pt x="2055" y="5232"/>
                    </a:lnTo>
                    <a:lnTo>
                      <a:pt x="1857" y="5559"/>
                    </a:lnTo>
                    <a:lnTo>
                      <a:pt x="1670" y="5909"/>
                    </a:lnTo>
                    <a:lnTo>
                      <a:pt x="1623" y="6038"/>
                    </a:lnTo>
                    <a:lnTo>
                      <a:pt x="1483" y="6400"/>
                    </a:lnTo>
                    <a:lnTo>
                      <a:pt x="1273" y="6983"/>
                    </a:lnTo>
                    <a:lnTo>
                      <a:pt x="1028" y="7742"/>
                    </a:lnTo>
                    <a:lnTo>
                      <a:pt x="888" y="8174"/>
                    </a:lnTo>
                    <a:lnTo>
                      <a:pt x="759" y="8642"/>
                    </a:lnTo>
                    <a:lnTo>
                      <a:pt x="631" y="9132"/>
                    </a:lnTo>
                    <a:lnTo>
                      <a:pt x="502" y="9657"/>
                    </a:lnTo>
                    <a:lnTo>
                      <a:pt x="374" y="10206"/>
                    </a:lnTo>
                    <a:lnTo>
                      <a:pt x="269" y="10755"/>
                    </a:lnTo>
                    <a:lnTo>
                      <a:pt x="175" y="11339"/>
                    </a:lnTo>
                    <a:lnTo>
                      <a:pt x="105" y="11911"/>
                    </a:lnTo>
                    <a:lnTo>
                      <a:pt x="47" y="12507"/>
                    </a:lnTo>
                    <a:lnTo>
                      <a:pt x="12" y="13091"/>
                    </a:lnTo>
                    <a:lnTo>
                      <a:pt x="0" y="13686"/>
                    </a:lnTo>
                    <a:lnTo>
                      <a:pt x="12" y="13978"/>
                    </a:lnTo>
                    <a:lnTo>
                      <a:pt x="23" y="14258"/>
                    </a:lnTo>
                    <a:lnTo>
                      <a:pt x="47" y="14550"/>
                    </a:lnTo>
                    <a:lnTo>
                      <a:pt x="70" y="14830"/>
                    </a:lnTo>
                    <a:lnTo>
                      <a:pt x="117" y="15111"/>
                    </a:lnTo>
                    <a:lnTo>
                      <a:pt x="164" y="15391"/>
                    </a:lnTo>
                    <a:lnTo>
                      <a:pt x="222" y="15659"/>
                    </a:lnTo>
                    <a:lnTo>
                      <a:pt x="280" y="15928"/>
                    </a:lnTo>
                    <a:lnTo>
                      <a:pt x="362" y="16197"/>
                    </a:lnTo>
                    <a:lnTo>
                      <a:pt x="455" y="16454"/>
                    </a:lnTo>
                    <a:lnTo>
                      <a:pt x="549" y="16699"/>
                    </a:lnTo>
                    <a:lnTo>
                      <a:pt x="666" y="16944"/>
                    </a:lnTo>
                    <a:lnTo>
                      <a:pt x="782" y="17177"/>
                    </a:lnTo>
                    <a:lnTo>
                      <a:pt x="923" y="17411"/>
                    </a:lnTo>
                    <a:lnTo>
                      <a:pt x="1074" y="17621"/>
                    </a:lnTo>
                    <a:lnTo>
                      <a:pt x="1226" y="17831"/>
                    </a:lnTo>
                    <a:lnTo>
                      <a:pt x="1401" y="18042"/>
                    </a:lnTo>
                    <a:lnTo>
                      <a:pt x="1588" y="18228"/>
                    </a:lnTo>
                    <a:lnTo>
                      <a:pt x="1787" y="18415"/>
                    </a:lnTo>
                    <a:lnTo>
                      <a:pt x="2009" y="18579"/>
                    </a:lnTo>
                    <a:lnTo>
                      <a:pt x="2242" y="18742"/>
                    </a:lnTo>
                    <a:lnTo>
                      <a:pt x="2487" y="18894"/>
                    </a:lnTo>
                    <a:lnTo>
                      <a:pt x="2744" y="19022"/>
                    </a:lnTo>
                    <a:lnTo>
                      <a:pt x="3024" y="19151"/>
                    </a:lnTo>
                    <a:lnTo>
                      <a:pt x="3316" y="19256"/>
                    </a:lnTo>
                    <a:lnTo>
                      <a:pt x="3632" y="19349"/>
                    </a:lnTo>
                    <a:lnTo>
                      <a:pt x="3947" y="19431"/>
                    </a:lnTo>
                    <a:lnTo>
                      <a:pt x="4262" y="19501"/>
                    </a:lnTo>
                    <a:lnTo>
                      <a:pt x="4589" y="19560"/>
                    </a:lnTo>
                    <a:lnTo>
                      <a:pt x="4904" y="19606"/>
                    </a:lnTo>
                    <a:lnTo>
                      <a:pt x="5231" y="19630"/>
                    </a:lnTo>
                    <a:lnTo>
                      <a:pt x="5547" y="19641"/>
                    </a:lnTo>
                    <a:lnTo>
                      <a:pt x="5862" y="19653"/>
                    </a:lnTo>
                    <a:lnTo>
                      <a:pt x="6189" y="19641"/>
                    </a:lnTo>
                    <a:lnTo>
                      <a:pt x="6504" y="19618"/>
                    </a:lnTo>
                    <a:lnTo>
                      <a:pt x="6819" y="19583"/>
                    </a:lnTo>
                    <a:lnTo>
                      <a:pt x="7135" y="19548"/>
                    </a:lnTo>
                    <a:lnTo>
                      <a:pt x="7450" y="19490"/>
                    </a:lnTo>
                    <a:lnTo>
                      <a:pt x="7754" y="19419"/>
                    </a:lnTo>
                    <a:lnTo>
                      <a:pt x="8057" y="19338"/>
                    </a:lnTo>
                    <a:lnTo>
                      <a:pt x="8373" y="19244"/>
                    </a:lnTo>
                    <a:lnTo>
                      <a:pt x="8664" y="19151"/>
                    </a:lnTo>
                    <a:lnTo>
                      <a:pt x="8968" y="19034"/>
                    </a:lnTo>
                    <a:lnTo>
                      <a:pt x="9260" y="18917"/>
                    </a:lnTo>
                    <a:lnTo>
                      <a:pt x="9552" y="18789"/>
                    </a:lnTo>
                    <a:lnTo>
                      <a:pt x="9844" y="18649"/>
                    </a:lnTo>
                    <a:lnTo>
                      <a:pt x="10124" y="18497"/>
                    </a:lnTo>
                    <a:lnTo>
                      <a:pt x="10404" y="18334"/>
                    </a:lnTo>
                    <a:lnTo>
                      <a:pt x="10685" y="18158"/>
                    </a:lnTo>
                    <a:lnTo>
                      <a:pt x="10953" y="17983"/>
                    </a:lnTo>
                    <a:lnTo>
                      <a:pt x="11210" y="17796"/>
                    </a:lnTo>
                    <a:lnTo>
                      <a:pt x="11479" y="17598"/>
                    </a:lnTo>
                    <a:lnTo>
                      <a:pt x="11724" y="17388"/>
                    </a:lnTo>
                    <a:lnTo>
                      <a:pt x="11969" y="17177"/>
                    </a:lnTo>
                    <a:lnTo>
                      <a:pt x="12214" y="16956"/>
                    </a:lnTo>
                    <a:lnTo>
                      <a:pt x="12448" y="16722"/>
                    </a:lnTo>
                    <a:lnTo>
                      <a:pt x="12681" y="16489"/>
                    </a:lnTo>
                    <a:lnTo>
                      <a:pt x="12892" y="16243"/>
                    </a:lnTo>
                    <a:lnTo>
                      <a:pt x="13113" y="15986"/>
                    </a:lnTo>
                    <a:lnTo>
                      <a:pt x="13312" y="15730"/>
                    </a:lnTo>
                    <a:lnTo>
                      <a:pt x="13510" y="15461"/>
                    </a:lnTo>
                    <a:lnTo>
                      <a:pt x="13697" y="15192"/>
                    </a:lnTo>
                    <a:lnTo>
                      <a:pt x="13884" y="14912"/>
                    </a:lnTo>
                    <a:lnTo>
                      <a:pt x="14059" y="14632"/>
                    </a:lnTo>
                    <a:lnTo>
                      <a:pt x="14223" y="14340"/>
                    </a:lnTo>
                    <a:lnTo>
                      <a:pt x="14375" y="14036"/>
                    </a:lnTo>
                    <a:lnTo>
                      <a:pt x="14515" y="13733"/>
                    </a:lnTo>
                    <a:lnTo>
                      <a:pt x="14655" y="13429"/>
                    </a:lnTo>
                    <a:lnTo>
                      <a:pt x="14772" y="13114"/>
                    </a:lnTo>
                    <a:lnTo>
                      <a:pt x="14888" y="12799"/>
                    </a:lnTo>
                    <a:lnTo>
                      <a:pt x="14993" y="12472"/>
                    </a:lnTo>
                    <a:lnTo>
                      <a:pt x="15087" y="12145"/>
                    </a:lnTo>
                    <a:lnTo>
                      <a:pt x="15169" y="11818"/>
                    </a:lnTo>
                    <a:lnTo>
                      <a:pt x="15250" y="11479"/>
                    </a:lnTo>
                    <a:lnTo>
                      <a:pt x="15309" y="11140"/>
                    </a:lnTo>
                    <a:lnTo>
                      <a:pt x="15355" y="10790"/>
                    </a:lnTo>
                    <a:lnTo>
                      <a:pt x="15390" y="10440"/>
                    </a:lnTo>
                    <a:lnTo>
                      <a:pt x="15414" y="10090"/>
                    </a:lnTo>
                    <a:lnTo>
                      <a:pt x="15425" y="9739"/>
                    </a:lnTo>
                    <a:lnTo>
                      <a:pt x="15425" y="9377"/>
                    </a:lnTo>
                    <a:lnTo>
                      <a:pt x="15414" y="9015"/>
                    </a:lnTo>
                    <a:lnTo>
                      <a:pt x="15390" y="8653"/>
                    </a:lnTo>
                    <a:lnTo>
                      <a:pt x="15344" y="8291"/>
                    </a:lnTo>
                    <a:lnTo>
                      <a:pt x="15297" y="7918"/>
                    </a:lnTo>
                    <a:lnTo>
                      <a:pt x="15227" y="7556"/>
                    </a:lnTo>
                    <a:lnTo>
                      <a:pt x="15145" y="7182"/>
                    </a:lnTo>
                    <a:lnTo>
                      <a:pt x="15040" y="6808"/>
                    </a:lnTo>
                    <a:lnTo>
                      <a:pt x="14935" y="6435"/>
                    </a:lnTo>
                    <a:lnTo>
                      <a:pt x="14807" y="6061"/>
                    </a:lnTo>
                    <a:lnTo>
                      <a:pt x="14666" y="5687"/>
                    </a:lnTo>
                    <a:lnTo>
                      <a:pt x="14515" y="5314"/>
                    </a:lnTo>
                    <a:lnTo>
                      <a:pt x="14351" y="4963"/>
                    </a:lnTo>
                    <a:lnTo>
                      <a:pt x="14199" y="4613"/>
                    </a:lnTo>
                    <a:lnTo>
                      <a:pt x="14036" y="4286"/>
                    </a:lnTo>
                    <a:lnTo>
                      <a:pt x="13861" y="3959"/>
                    </a:lnTo>
                    <a:lnTo>
                      <a:pt x="13697" y="3655"/>
                    </a:lnTo>
                    <a:lnTo>
                      <a:pt x="13522" y="3364"/>
                    </a:lnTo>
                    <a:lnTo>
                      <a:pt x="13347" y="3083"/>
                    </a:lnTo>
                    <a:lnTo>
                      <a:pt x="13172" y="2815"/>
                    </a:lnTo>
                    <a:lnTo>
                      <a:pt x="12985" y="2558"/>
                    </a:lnTo>
                    <a:lnTo>
                      <a:pt x="12798" y="2324"/>
                    </a:lnTo>
                    <a:lnTo>
                      <a:pt x="12611" y="2091"/>
                    </a:lnTo>
                    <a:lnTo>
                      <a:pt x="12424" y="1869"/>
                    </a:lnTo>
                    <a:lnTo>
                      <a:pt x="12226" y="1659"/>
                    </a:lnTo>
                    <a:lnTo>
                      <a:pt x="12039" y="1472"/>
                    </a:lnTo>
                    <a:lnTo>
                      <a:pt x="11841" y="1285"/>
                    </a:lnTo>
                    <a:lnTo>
                      <a:pt x="11642" y="1122"/>
                    </a:lnTo>
                    <a:lnTo>
                      <a:pt x="11432" y="958"/>
                    </a:lnTo>
                    <a:lnTo>
                      <a:pt x="11233" y="818"/>
                    </a:lnTo>
                    <a:lnTo>
                      <a:pt x="11023" y="689"/>
                    </a:lnTo>
                    <a:lnTo>
                      <a:pt x="10813" y="561"/>
                    </a:lnTo>
                    <a:lnTo>
                      <a:pt x="10615" y="456"/>
                    </a:lnTo>
                    <a:lnTo>
                      <a:pt x="10404" y="363"/>
                    </a:lnTo>
                    <a:lnTo>
                      <a:pt x="10182" y="269"/>
                    </a:lnTo>
                    <a:lnTo>
                      <a:pt x="9972" y="199"/>
                    </a:lnTo>
                    <a:lnTo>
                      <a:pt x="9762" y="141"/>
                    </a:lnTo>
                    <a:lnTo>
                      <a:pt x="9540" y="82"/>
                    </a:lnTo>
                    <a:lnTo>
                      <a:pt x="9330" y="47"/>
                    </a:lnTo>
                    <a:lnTo>
                      <a:pt x="9108" y="24"/>
                    </a:lnTo>
                    <a:lnTo>
                      <a:pt x="8886" y="1"/>
                    </a:lnTo>
                    <a:close/>
                  </a:path>
                </a:pathLst>
              </a:custGeom>
              <a:solidFill>
                <a:srgbClr val="E59A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2637;p45">
                <a:extLst>
                  <a:ext uri="{FF2B5EF4-FFF2-40B4-BE49-F238E27FC236}">
                    <a16:creationId xmlns:a16="http://schemas.microsoft.com/office/drawing/2014/main" id="{A8371EA3-C76B-B47B-D132-8B5C0C2FD0C2}"/>
                  </a:ext>
                </a:extLst>
              </p:cNvPr>
              <p:cNvSpPr/>
              <p:nvPr/>
            </p:nvSpPr>
            <p:spPr>
              <a:xfrm>
                <a:off x="1840800" y="1045500"/>
                <a:ext cx="1313400" cy="1472200"/>
              </a:xfrm>
              <a:custGeom>
                <a:avLst/>
                <a:gdLst/>
                <a:ahLst/>
                <a:cxnLst/>
                <a:rect l="l" t="t" r="r" b="b"/>
                <a:pathLst>
                  <a:path w="52536" h="58888" extrusionOk="0">
                    <a:moveTo>
                      <a:pt x="47935" y="1"/>
                    </a:moveTo>
                    <a:lnTo>
                      <a:pt x="94" y="4683"/>
                    </a:lnTo>
                    <a:lnTo>
                      <a:pt x="70" y="4987"/>
                    </a:lnTo>
                    <a:lnTo>
                      <a:pt x="35" y="5862"/>
                    </a:lnTo>
                    <a:lnTo>
                      <a:pt x="12" y="7240"/>
                    </a:lnTo>
                    <a:lnTo>
                      <a:pt x="0" y="8116"/>
                    </a:lnTo>
                    <a:lnTo>
                      <a:pt x="0" y="9097"/>
                    </a:lnTo>
                    <a:lnTo>
                      <a:pt x="12" y="10171"/>
                    </a:lnTo>
                    <a:lnTo>
                      <a:pt x="24" y="11351"/>
                    </a:lnTo>
                    <a:lnTo>
                      <a:pt x="59" y="12612"/>
                    </a:lnTo>
                    <a:lnTo>
                      <a:pt x="117" y="13943"/>
                    </a:lnTo>
                    <a:lnTo>
                      <a:pt x="187" y="15368"/>
                    </a:lnTo>
                    <a:lnTo>
                      <a:pt x="280" y="16851"/>
                    </a:lnTo>
                    <a:lnTo>
                      <a:pt x="397" y="18392"/>
                    </a:lnTo>
                    <a:lnTo>
                      <a:pt x="537" y="19992"/>
                    </a:lnTo>
                    <a:lnTo>
                      <a:pt x="713" y="21626"/>
                    </a:lnTo>
                    <a:lnTo>
                      <a:pt x="806" y="22467"/>
                    </a:lnTo>
                    <a:lnTo>
                      <a:pt x="911" y="23320"/>
                    </a:lnTo>
                    <a:lnTo>
                      <a:pt x="1028" y="24172"/>
                    </a:lnTo>
                    <a:lnTo>
                      <a:pt x="1145" y="25036"/>
                    </a:lnTo>
                    <a:lnTo>
                      <a:pt x="1273" y="25900"/>
                    </a:lnTo>
                    <a:lnTo>
                      <a:pt x="1413" y="26776"/>
                    </a:lnTo>
                    <a:lnTo>
                      <a:pt x="1565" y="27652"/>
                    </a:lnTo>
                    <a:lnTo>
                      <a:pt x="1728" y="28539"/>
                    </a:lnTo>
                    <a:lnTo>
                      <a:pt x="1892" y="29427"/>
                    </a:lnTo>
                    <a:lnTo>
                      <a:pt x="2079" y="30314"/>
                    </a:lnTo>
                    <a:lnTo>
                      <a:pt x="2266" y="31202"/>
                    </a:lnTo>
                    <a:lnTo>
                      <a:pt x="2464" y="32089"/>
                    </a:lnTo>
                    <a:lnTo>
                      <a:pt x="2674" y="32977"/>
                    </a:lnTo>
                    <a:lnTo>
                      <a:pt x="2896" y="33876"/>
                    </a:lnTo>
                    <a:lnTo>
                      <a:pt x="3141" y="34751"/>
                    </a:lnTo>
                    <a:lnTo>
                      <a:pt x="3387" y="35639"/>
                    </a:lnTo>
                    <a:lnTo>
                      <a:pt x="3643" y="36526"/>
                    </a:lnTo>
                    <a:lnTo>
                      <a:pt x="3924" y="37402"/>
                    </a:lnTo>
                    <a:lnTo>
                      <a:pt x="4204" y="38266"/>
                    </a:lnTo>
                    <a:lnTo>
                      <a:pt x="4508" y="39130"/>
                    </a:lnTo>
                    <a:lnTo>
                      <a:pt x="4823" y="39983"/>
                    </a:lnTo>
                    <a:lnTo>
                      <a:pt x="5150" y="40835"/>
                    </a:lnTo>
                    <a:lnTo>
                      <a:pt x="5488" y="41676"/>
                    </a:lnTo>
                    <a:lnTo>
                      <a:pt x="5839" y="42505"/>
                    </a:lnTo>
                    <a:lnTo>
                      <a:pt x="6212" y="43322"/>
                    </a:lnTo>
                    <a:lnTo>
                      <a:pt x="6598" y="44140"/>
                    </a:lnTo>
                    <a:lnTo>
                      <a:pt x="6995" y="44934"/>
                    </a:lnTo>
                    <a:lnTo>
                      <a:pt x="7415" y="45716"/>
                    </a:lnTo>
                    <a:lnTo>
                      <a:pt x="7847" y="46487"/>
                    </a:lnTo>
                    <a:lnTo>
                      <a:pt x="8291" y="47234"/>
                    </a:lnTo>
                    <a:lnTo>
                      <a:pt x="8571" y="47690"/>
                    </a:lnTo>
                    <a:lnTo>
                      <a:pt x="8863" y="48122"/>
                    </a:lnTo>
                    <a:lnTo>
                      <a:pt x="9143" y="48565"/>
                    </a:lnTo>
                    <a:lnTo>
                      <a:pt x="9447" y="48986"/>
                    </a:lnTo>
                    <a:lnTo>
                      <a:pt x="9751" y="49418"/>
                    </a:lnTo>
                    <a:lnTo>
                      <a:pt x="10054" y="49827"/>
                    </a:lnTo>
                    <a:lnTo>
                      <a:pt x="10369" y="50235"/>
                    </a:lnTo>
                    <a:lnTo>
                      <a:pt x="10696" y="50644"/>
                    </a:lnTo>
                    <a:lnTo>
                      <a:pt x="11175" y="51216"/>
                    </a:lnTo>
                    <a:lnTo>
                      <a:pt x="11666" y="51765"/>
                    </a:lnTo>
                    <a:lnTo>
                      <a:pt x="12168" y="52302"/>
                    </a:lnTo>
                    <a:lnTo>
                      <a:pt x="12693" y="52828"/>
                    </a:lnTo>
                    <a:lnTo>
                      <a:pt x="13230" y="53330"/>
                    </a:lnTo>
                    <a:lnTo>
                      <a:pt x="13779" y="53820"/>
                    </a:lnTo>
                    <a:lnTo>
                      <a:pt x="14340" y="54287"/>
                    </a:lnTo>
                    <a:lnTo>
                      <a:pt x="14924" y="54743"/>
                    </a:lnTo>
                    <a:lnTo>
                      <a:pt x="15519" y="55175"/>
                    </a:lnTo>
                    <a:lnTo>
                      <a:pt x="16126" y="55583"/>
                    </a:lnTo>
                    <a:lnTo>
                      <a:pt x="16757" y="55969"/>
                    </a:lnTo>
                    <a:lnTo>
                      <a:pt x="17399" y="56331"/>
                    </a:lnTo>
                    <a:lnTo>
                      <a:pt x="18065" y="56681"/>
                    </a:lnTo>
                    <a:lnTo>
                      <a:pt x="18742" y="56996"/>
                    </a:lnTo>
                    <a:lnTo>
                      <a:pt x="19081" y="57148"/>
                    </a:lnTo>
                    <a:lnTo>
                      <a:pt x="19431" y="57300"/>
                    </a:lnTo>
                    <a:lnTo>
                      <a:pt x="19781" y="57440"/>
                    </a:lnTo>
                    <a:lnTo>
                      <a:pt x="20143" y="57568"/>
                    </a:lnTo>
                    <a:lnTo>
                      <a:pt x="20505" y="57697"/>
                    </a:lnTo>
                    <a:lnTo>
                      <a:pt x="20867" y="57825"/>
                    </a:lnTo>
                    <a:lnTo>
                      <a:pt x="21229" y="57942"/>
                    </a:lnTo>
                    <a:lnTo>
                      <a:pt x="21615" y="58047"/>
                    </a:lnTo>
                    <a:lnTo>
                      <a:pt x="21988" y="58152"/>
                    </a:lnTo>
                    <a:lnTo>
                      <a:pt x="22374" y="58246"/>
                    </a:lnTo>
                    <a:lnTo>
                      <a:pt x="22759" y="58339"/>
                    </a:lnTo>
                    <a:lnTo>
                      <a:pt x="23144" y="58421"/>
                    </a:lnTo>
                    <a:lnTo>
                      <a:pt x="23541" y="58503"/>
                    </a:lnTo>
                    <a:lnTo>
                      <a:pt x="23938" y="58573"/>
                    </a:lnTo>
                    <a:lnTo>
                      <a:pt x="24347" y="58631"/>
                    </a:lnTo>
                    <a:lnTo>
                      <a:pt x="24756" y="58689"/>
                    </a:lnTo>
                    <a:lnTo>
                      <a:pt x="25176" y="58736"/>
                    </a:lnTo>
                    <a:lnTo>
                      <a:pt x="25585" y="58783"/>
                    </a:lnTo>
                    <a:lnTo>
                      <a:pt x="26017" y="58818"/>
                    </a:lnTo>
                    <a:lnTo>
                      <a:pt x="26437" y="58841"/>
                    </a:lnTo>
                    <a:lnTo>
                      <a:pt x="26869" y="58865"/>
                    </a:lnTo>
                    <a:lnTo>
                      <a:pt x="27313" y="58876"/>
                    </a:lnTo>
                    <a:lnTo>
                      <a:pt x="27745" y="58888"/>
                    </a:lnTo>
                    <a:lnTo>
                      <a:pt x="28200" y="58888"/>
                    </a:lnTo>
                    <a:lnTo>
                      <a:pt x="28644" y="58876"/>
                    </a:lnTo>
                    <a:lnTo>
                      <a:pt x="29100" y="58865"/>
                    </a:lnTo>
                    <a:lnTo>
                      <a:pt x="29567" y="58841"/>
                    </a:lnTo>
                    <a:lnTo>
                      <a:pt x="30034" y="58806"/>
                    </a:lnTo>
                    <a:lnTo>
                      <a:pt x="30501" y="58771"/>
                    </a:lnTo>
                    <a:lnTo>
                      <a:pt x="30968" y="58724"/>
                    </a:lnTo>
                    <a:lnTo>
                      <a:pt x="31458" y="58666"/>
                    </a:lnTo>
                    <a:lnTo>
                      <a:pt x="31937" y="58596"/>
                    </a:lnTo>
                    <a:lnTo>
                      <a:pt x="32427" y="58526"/>
                    </a:lnTo>
                    <a:lnTo>
                      <a:pt x="32918" y="58444"/>
                    </a:lnTo>
                    <a:lnTo>
                      <a:pt x="33420" y="58362"/>
                    </a:lnTo>
                    <a:lnTo>
                      <a:pt x="33922" y="58269"/>
                    </a:lnTo>
                    <a:lnTo>
                      <a:pt x="34669" y="58106"/>
                    </a:lnTo>
                    <a:lnTo>
                      <a:pt x="35405" y="57930"/>
                    </a:lnTo>
                    <a:lnTo>
                      <a:pt x="36106" y="57732"/>
                    </a:lnTo>
                    <a:lnTo>
                      <a:pt x="36806" y="57522"/>
                    </a:lnTo>
                    <a:lnTo>
                      <a:pt x="37472" y="57300"/>
                    </a:lnTo>
                    <a:lnTo>
                      <a:pt x="38126" y="57055"/>
                    </a:lnTo>
                    <a:lnTo>
                      <a:pt x="38768" y="56786"/>
                    </a:lnTo>
                    <a:lnTo>
                      <a:pt x="39387" y="56506"/>
                    </a:lnTo>
                    <a:lnTo>
                      <a:pt x="39983" y="56214"/>
                    </a:lnTo>
                    <a:lnTo>
                      <a:pt x="40566" y="55910"/>
                    </a:lnTo>
                    <a:lnTo>
                      <a:pt x="41139" y="55583"/>
                    </a:lnTo>
                    <a:lnTo>
                      <a:pt x="41687" y="55245"/>
                    </a:lnTo>
                    <a:lnTo>
                      <a:pt x="42225" y="54883"/>
                    </a:lnTo>
                    <a:lnTo>
                      <a:pt x="42738" y="54521"/>
                    </a:lnTo>
                    <a:lnTo>
                      <a:pt x="43240" y="54135"/>
                    </a:lnTo>
                    <a:lnTo>
                      <a:pt x="43731" y="53738"/>
                    </a:lnTo>
                    <a:lnTo>
                      <a:pt x="44198" y="53330"/>
                    </a:lnTo>
                    <a:lnTo>
                      <a:pt x="44653" y="52909"/>
                    </a:lnTo>
                    <a:lnTo>
                      <a:pt x="45085" y="52466"/>
                    </a:lnTo>
                    <a:lnTo>
                      <a:pt x="45517" y="52022"/>
                    </a:lnTo>
                    <a:lnTo>
                      <a:pt x="45926" y="51566"/>
                    </a:lnTo>
                    <a:lnTo>
                      <a:pt x="46323" y="51088"/>
                    </a:lnTo>
                    <a:lnTo>
                      <a:pt x="46697" y="50609"/>
                    </a:lnTo>
                    <a:lnTo>
                      <a:pt x="47059" y="50118"/>
                    </a:lnTo>
                    <a:lnTo>
                      <a:pt x="47421" y="49605"/>
                    </a:lnTo>
                    <a:lnTo>
                      <a:pt x="47748" y="49091"/>
                    </a:lnTo>
                    <a:lnTo>
                      <a:pt x="48075" y="48565"/>
                    </a:lnTo>
                    <a:lnTo>
                      <a:pt x="48390" y="48028"/>
                    </a:lnTo>
                    <a:lnTo>
                      <a:pt x="48682" y="47491"/>
                    </a:lnTo>
                    <a:lnTo>
                      <a:pt x="48974" y="46942"/>
                    </a:lnTo>
                    <a:lnTo>
                      <a:pt x="49242" y="46370"/>
                    </a:lnTo>
                    <a:lnTo>
                      <a:pt x="49499" y="45810"/>
                    </a:lnTo>
                    <a:lnTo>
                      <a:pt x="49511" y="45786"/>
                    </a:lnTo>
                    <a:lnTo>
                      <a:pt x="49791" y="45121"/>
                    </a:lnTo>
                    <a:lnTo>
                      <a:pt x="50060" y="44443"/>
                    </a:lnTo>
                    <a:lnTo>
                      <a:pt x="50048" y="44432"/>
                    </a:lnTo>
                    <a:lnTo>
                      <a:pt x="50352" y="43614"/>
                    </a:lnTo>
                    <a:lnTo>
                      <a:pt x="50632" y="42774"/>
                    </a:lnTo>
                    <a:lnTo>
                      <a:pt x="50889" y="41921"/>
                    </a:lnTo>
                    <a:lnTo>
                      <a:pt x="51123" y="41069"/>
                    </a:lnTo>
                    <a:lnTo>
                      <a:pt x="51333" y="40193"/>
                    </a:lnTo>
                    <a:lnTo>
                      <a:pt x="51531" y="39306"/>
                    </a:lnTo>
                    <a:lnTo>
                      <a:pt x="51706" y="38418"/>
                    </a:lnTo>
                    <a:lnTo>
                      <a:pt x="51858" y="37519"/>
                    </a:lnTo>
                    <a:lnTo>
                      <a:pt x="51998" y="36620"/>
                    </a:lnTo>
                    <a:lnTo>
                      <a:pt x="52127" y="35697"/>
                    </a:lnTo>
                    <a:lnTo>
                      <a:pt x="52232" y="34786"/>
                    </a:lnTo>
                    <a:lnTo>
                      <a:pt x="52314" y="33864"/>
                    </a:lnTo>
                    <a:lnTo>
                      <a:pt x="52384" y="32930"/>
                    </a:lnTo>
                    <a:lnTo>
                      <a:pt x="52442" y="32007"/>
                    </a:lnTo>
                    <a:lnTo>
                      <a:pt x="52489" y="31073"/>
                    </a:lnTo>
                    <a:lnTo>
                      <a:pt x="52512" y="30139"/>
                    </a:lnTo>
                    <a:lnTo>
                      <a:pt x="52535" y="29205"/>
                    </a:lnTo>
                    <a:lnTo>
                      <a:pt x="52535" y="28271"/>
                    </a:lnTo>
                    <a:lnTo>
                      <a:pt x="52524" y="27337"/>
                    </a:lnTo>
                    <a:lnTo>
                      <a:pt x="52500" y="26402"/>
                    </a:lnTo>
                    <a:lnTo>
                      <a:pt x="52465" y="25480"/>
                    </a:lnTo>
                    <a:lnTo>
                      <a:pt x="52419" y="24546"/>
                    </a:lnTo>
                    <a:lnTo>
                      <a:pt x="52360" y="23635"/>
                    </a:lnTo>
                    <a:lnTo>
                      <a:pt x="52290" y="22712"/>
                    </a:lnTo>
                    <a:lnTo>
                      <a:pt x="52220" y="21802"/>
                    </a:lnTo>
                    <a:lnTo>
                      <a:pt x="52138" y="20902"/>
                    </a:lnTo>
                    <a:lnTo>
                      <a:pt x="52045" y="20003"/>
                    </a:lnTo>
                    <a:lnTo>
                      <a:pt x="51940" y="19116"/>
                    </a:lnTo>
                    <a:lnTo>
                      <a:pt x="51835" y="18240"/>
                    </a:lnTo>
                    <a:lnTo>
                      <a:pt x="51718" y="17376"/>
                    </a:lnTo>
                    <a:lnTo>
                      <a:pt x="51601" y="16524"/>
                    </a:lnTo>
                    <a:lnTo>
                      <a:pt x="51473" y="15683"/>
                    </a:lnTo>
                    <a:lnTo>
                      <a:pt x="51216" y="14036"/>
                    </a:lnTo>
                    <a:lnTo>
                      <a:pt x="50936" y="12437"/>
                    </a:lnTo>
                    <a:lnTo>
                      <a:pt x="50644" y="10919"/>
                    </a:lnTo>
                    <a:lnTo>
                      <a:pt x="50352" y="9459"/>
                    </a:lnTo>
                    <a:lnTo>
                      <a:pt x="50060" y="8081"/>
                    </a:lnTo>
                    <a:lnTo>
                      <a:pt x="49756" y="6797"/>
                    </a:lnTo>
                    <a:lnTo>
                      <a:pt x="49476" y="5594"/>
                    </a:lnTo>
                    <a:lnTo>
                      <a:pt x="49196" y="4485"/>
                    </a:lnTo>
                    <a:lnTo>
                      <a:pt x="48939" y="3492"/>
                    </a:lnTo>
                    <a:lnTo>
                      <a:pt x="48705" y="2605"/>
                    </a:lnTo>
                    <a:lnTo>
                      <a:pt x="48297" y="1192"/>
                    </a:lnTo>
                    <a:lnTo>
                      <a:pt x="48028" y="304"/>
                    </a:lnTo>
                    <a:lnTo>
                      <a:pt x="47935" y="1"/>
                    </a:lnTo>
                    <a:close/>
                  </a:path>
                </a:pathLst>
              </a:custGeom>
              <a:solidFill>
                <a:srgbClr val="F9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2638;p45">
                <a:extLst>
                  <a:ext uri="{FF2B5EF4-FFF2-40B4-BE49-F238E27FC236}">
                    <a16:creationId xmlns:a16="http://schemas.microsoft.com/office/drawing/2014/main" id="{925DFA66-8885-492E-3B81-B01BB3679DFB}"/>
                  </a:ext>
                </a:extLst>
              </p:cNvPr>
              <p:cNvSpPr/>
              <p:nvPr/>
            </p:nvSpPr>
            <p:spPr>
              <a:xfrm>
                <a:off x="1840800" y="1045500"/>
                <a:ext cx="1313400" cy="1472200"/>
              </a:xfrm>
              <a:custGeom>
                <a:avLst/>
                <a:gdLst/>
                <a:ahLst/>
                <a:cxnLst/>
                <a:rect l="l" t="t" r="r" b="b"/>
                <a:pathLst>
                  <a:path w="52536" h="58888" fill="none" extrusionOk="0">
                    <a:moveTo>
                      <a:pt x="50048" y="44432"/>
                    </a:moveTo>
                    <a:lnTo>
                      <a:pt x="50060" y="44443"/>
                    </a:lnTo>
                    <a:lnTo>
                      <a:pt x="50060" y="44443"/>
                    </a:lnTo>
                    <a:lnTo>
                      <a:pt x="49791" y="45121"/>
                    </a:lnTo>
                    <a:lnTo>
                      <a:pt x="49511" y="45786"/>
                    </a:lnTo>
                    <a:lnTo>
                      <a:pt x="49499" y="45810"/>
                    </a:lnTo>
                    <a:lnTo>
                      <a:pt x="49499" y="45810"/>
                    </a:lnTo>
                    <a:lnTo>
                      <a:pt x="49242" y="46370"/>
                    </a:lnTo>
                    <a:lnTo>
                      <a:pt x="48974" y="46942"/>
                    </a:lnTo>
                    <a:lnTo>
                      <a:pt x="48682" y="47491"/>
                    </a:lnTo>
                    <a:lnTo>
                      <a:pt x="48390" y="48028"/>
                    </a:lnTo>
                    <a:lnTo>
                      <a:pt x="48075" y="48565"/>
                    </a:lnTo>
                    <a:lnTo>
                      <a:pt x="47748" y="49091"/>
                    </a:lnTo>
                    <a:lnTo>
                      <a:pt x="47421" y="49605"/>
                    </a:lnTo>
                    <a:lnTo>
                      <a:pt x="47059" y="50118"/>
                    </a:lnTo>
                    <a:lnTo>
                      <a:pt x="46697" y="50609"/>
                    </a:lnTo>
                    <a:lnTo>
                      <a:pt x="46323" y="51088"/>
                    </a:lnTo>
                    <a:lnTo>
                      <a:pt x="45926" y="51566"/>
                    </a:lnTo>
                    <a:lnTo>
                      <a:pt x="45517" y="52022"/>
                    </a:lnTo>
                    <a:lnTo>
                      <a:pt x="45085" y="52466"/>
                    </a:lnTo>
                    <a:lnTo>
                      <a:pt x="44653" y="52909"/>
                    </a:lnTo>
                    <a:lnTo>
                      <a:pt x="44198" y="53330"/>
                    </a:lnTo>
                    <a:lnTo>
                      <a:pt x="43731" y="53738"/>
                    </a:lnTo>
                    <a:lnTo>
                      <a:pt x="43240" y="54135"/>
                    </a:lnTo>
                    <a:lnTo>
                      <a:pt x="42738" y="54521"/>
                    </a:lnTo>
                    <a:lnTo>
                      <a:pt x="42225" y="54883"/>
                    </a:lnTo>
                    <a:lnTo>
                      <a:pt x="41687" y="55245"/>
                    </a:lnTo>
                    <a:lnTo>
                      <a:pt x="41139" y="55583"/>
                    </a:lnTo>
                    <a:lnTo>
                      <a:pt x="40566" y="55910"/>
                    </a:lnTo>
                    <a:lnTo>
                      <a:pt x="39983" y="56214"/>
                    </a:lnTo>
                    <a:lnTo>
                      <a:pt x="39387" y="56506"/>
                    </a:lnTo>
                    <a:lnTo>
                      <a:pt x="38768" y="56786"/>
                    </a:lnTo>
                    <a:lnTo>
                      <a:pt x="38126" y="57055"/>
                    </a:lnTo>
                    <a:lnTo>
                      <a:pt x="37472" y="57300"/>
                    </a:lnTo>
                    <a:lnTo>
                      <a:pt x="36806" y="57522"/>
                    </a:lnTo>
                    <a:lnTo>
                      <a:pt x="36106" y="57732"/>
                    </a:lnTo>
                    <a:lnTo>
                      <a:pt x="35405" y="57930"/>
                    </a:lnTo>
                    <a:lnTo>
                      <a:pt x="34669" y="58106"/>
                    </a:lnTo>
                    <a:lnTo>
                      <a:pt x="33922" y="58269"/>
                    </a:lnTo>
                    <a:lnTo>
                      <a:pt x="33922" y="58269"/>
                    </a:lnTo>
                    <a:lnTo>
                      <a:pt x="33420" y="58362"/>
                    </a:lnTo>
                    <a:lnTo>
                      <a:pt x="32918" y="58444"/>
                    </a:lnTo>
                    <a:lnTo>
                      <a:pt x="32427" y="58526"/>
                    </a:lnTo>
                    <a:lnTo>
                      <a:pt x="31937" y="58596"/>
                    </a:lnTo>
                    <a:lnTo>
                      <a:pt x="31458" y="58666"/>
                    </a:lnTo>
                    <a:lnTo>
                      <a:pt x="30968" y="58724"/>
                    </a:lnTo>
                    <a:lnTo>
                      <a:pt x="30501" y="58771"/>
                    </a:lnTo>
                    <a:lnTo>
                      <a:pt x="30034" y="58806"/>
                    </a:lnTo>
                    <a:lnTo>
                      <a:pt x="29567" y="58841"/>
                    </a:lnTo>
                    <a:lnTo>
                      <a:pt x="29100" y="58865"/>
                    </a:lnTo>
                    <a:lnTo>
                      <a:pt x="28644" y="58876"/>
                    </a:lnTo>
                    <a:lnTo>
                      <a:pt x="28200" y="58888"/>
                    </a:lnTo>
                    <a:lnTo>
                      <a:pt x="27745" y="58888"/>
                    </a:lnTo>
                    <a:lnTo>
                      <a:pt x="27313" y="58876"/>
                    </a:lnTo>
                    <a:lnTo>
                      <a:pt x="26869" y="58865"/>
                    </a:lnTo>
                    <a:lnTo>
                      <a:pt x="26437" y="58841"/>
                    </a:lnTo>
                    <a:lnTo>
                      <a:pt x="26017" y="58818"/>
                    </a:lnTo>
                    <a:lnTo>
                      <a:pt x="25585" y="58783"/>
                    </a:lnTo>
                    <a:lnTo>
                      <a:pt x="25176" y="58736"/>
                    </a:lnTo>
                    <a:lnTo>
                      <a:pt x="24756" y="58689"/>
                    </a:lnTo>
                    <a:lnTo>
                      <a:pt x="24347" y="58631"/>
                    </a:lnTo>
                    <a:lnTo>
                      <a:pt x="23938" y="58573"/>
                    </a:lnTo>
                    <a:lnTo>
                      <a:pt x="23541" y="58503"/>
                    </a:lnTo>
                    <a:lnTo>
                      <a:pt x="23144" y="58421"/>
                    </a:lnTo>
                    <a:lnTo>
                      <a:pt x="22759" y="58339"/>
                    </a:lnTo>
                    <a:lnTo>
                      <a:pt x="22374" y="58246"/>
                    </a:lnTo>
                    <a:lnTo>
                      <a:pt x="21988" y="58152"/>
                    </a:lnTo>
                    <a:lnTo>
                      <a:pt x="21615" y="58047"/>
                    </a:lnTo>
                    <a:lnTo>
                      <a:pt x="21229" y="57942"/>
                    </a:lnTo>
                    <a:lnTo>
                      <a:pt x="20867" y="57825"/>
                    </a:lnTo>
                    <a:lnTo>
                      <a:pt x="20505" y="57697"/>
                    </a:lnTo>
                    <a:lnTo>
                      <a:pt x="20143" y="57568"/>
                    </a:lnTo>
                    <a:lnTo>
                      <a:pt x="19781" y="57440"/>
                    </a:lnTo>
                    <a:lnTo>
                      <a:pt x="19431" y="57300"/>
                    </a:lnTo>
                    <a:lnTo>
                      <a:pt x="19081" y="57148"/>
                    </a:lnTo>
                    <a:lnTo>
                      <a:pt x="18742" y="56996"/>
                    </a:lnTo>
                    <a:lnTo>
                      <a:pt x="18065" y="56681"/>
                    </a:lnTo>
                    <a:lnTo>
                      <a:pt x="17399" y="56331"/>
                    </a:lnTo>
                    <a:lnTo>
                      <a:pt x="16757" y="55969"/>
                    </a:lnTo>
                    <a:lnTo>
                      <a:pt x="16126" y="55583"/>
                    </a:lnTo>
                    <a:lnTo>
                      <a:pt x="15519" y="55175"/>
                    </a:lnTo>
                    <a:lnTo>
                      <a:pt x="14924" y="54743"/>
                    </a:lnTo>
                    <a:lnTo>
                      <a:pt x="14340" y="54287"/>
                    </a:lnTo>
                    <a:lnTo>
                      <a:pt x="13779" y="53820"/>
                    </a:lnTo>
                    <a:lnTo>
                      <a:pt x="13230" y="53330"/>
                    </a:lnTo>
                    <a:lnTo>
                      <a:pt x="12693" y="52828"/>
                    </a:lnTo>
                    <a:lnTo>
                      <a:pt x="12168" y="52302"/>
                    </a:lnTo>
                    <a:lnTo>
                      <a:pt x="11666" y="51765"/>
                    </a:lnTo>
                    <a:lnTo>
                      <a:pt x="11175" y="51216"/>
                    </a:lnTo>
                    <a:lnTo>
                      <a:pt x="10696" y="50644"/>
                    </a:lnTo>
                    <a:lnTo>
                      <a:pt x="10696" y="50644"/>
                    </a:lnTo>
                    <a:lnTo>
                      <a:pt x="10369" y="50235"/>
                    </a:lnTo>
                    <a:lnTo>
                      <a:pt x="10054" y="49827"/>
                    </a:lnTo>
                    <a:lnTo>
                      <a:pt x="9751" y="49418"/>
                    </a:lnTo>
                    <a:lnTo>
                      <a:pt x="9447" y="48986"/>
                    </a:lnTo>
                    <a:lnTo>
                      <a:pt x="9143" y="48565"/>
                    </a:lnTo>
                    <a:lnTo>
                      <a:pt x="8863" y="48122"/>
                    </a:lnTo>
                    <a:lnTo>
                      <a:pt x="8571" y="47690"/>
                    </a:lnTo>
                    <a:lnTo>
                      <a:pt x="8291" y="47234"/>
                    </a:lnTo>
                    <a:lnTo>
                      <a:pt x="8291" y="47234"/>
                    </a:lnTo>
                    <a:lnTo>
                      <a:pt x="7847" y="46487"/>
                    </a:lnTo>
                    <a:lnTo>
                      <a:pt x="7415" y="45716"/>
                    </a:lnTo>
                    <a:lnTo>
                      <a:pt x="6995" y="44934"/>
                    </a:lnTo>
                    <a:lnTo>
                      <a:pt x="6598" y="44140"/>
                    </a:lnTo>
                    <a:lnTo>
                      <a:pt x="6212" y="43322"/>
                    </a:lnTo>
                    <a:lnTo>
                      <a:pt x="5839" y="42505"/>
                    </a:lnTo>
                    <a:lnTo>
                      <a:pt x="5488" y="41676"/>
                    </a:lnTo>
                    <a:lnTo>
                      <a:pt x="5150" y="40835"/>
                    </a:lnTo>
                    <a:lnTo>
                      <a:pt x="4823" y="39983"/>
                    </a:lnTo>
                    <a:lnTo>
                      <a:pt x="4508" y="39130"/>
                    </a:lnTo>
                    <a:lnTo>
                      <a:pt x="4204" y="38266"/>
                    </a:lnTo>
                    <a:lnTo>
                      <a:pt x="3924" y="37402"/>
                    </a:lnTo>
                    <a:lnTo>
                      <a:pt x="3643" y="36526"/>
                    </a:lnTo>
                    <a:lnTo>
                      <a:pt x="3387" y="35639"/>
                    </a:lnTo>
                    <a:lnTo>
                      <a:pt x="3141" y="34751"/>
                    </a:lnTo>
                    <a:lnTo>
                      <a:pt x="2896" y="33876"/>
                    </a:lnTo>
                    <a:lnTo>
                      <a:pt x="2674" y="32977"/>
                    </a:lnTo>
                    <a:lnTo>
                      <a:pt x="2464" y="32089"/>
                    </a:lnTo>
                    <a:lnTo>
                      <a:pt x="2266" y="31202"/>
                    </a:lnTo>
                    <a:lnTo>
                      <a:pt x="2079" y="30314"/>
                    </a:lnTo>
                    <a:lnTo>
                      <a:pt x="1892" y="29427"/>
                    </a:lnTo>
                    <a:lnTo>
                      <a:pt x="1728" y="28539"/>
                    </a:lnTo>
                    <a:lnTo>
                      <a:pt x="1565" y="27652"/>
                    </a:lnTo>
                    <a:lnTo>
                      <a:pt x="1413" y="26776"/>
                    </a:lnTo>
                    <a:lnTo>
                      <a:pt x="1273" y="25900"/>
                    </a:lnTo>
                    <a:lnTo>
                      <a:pt x="1145" y="25036"/>
                    </a:lnTo>
                    <a:lnTo>
                      <a:pt x="1028" y="24172"/>
                    </a:lnTo>
                    <a:lnTo>
                      <a:pt x="911" y="23320"/>
                    </a:lnTo>
                    <a:lnTo>
                      <a:pt x="806" y="22467"/>
                    </a:lnTo>
                    <a:lnTo>
                      <a:pt x="713" y="21626"/>
                    </a:lnTo>
                    <a:lnTo>
                      <a:pt x="537" y="19992"/>
                    </a:lnTo>
                    <a:lnTo>
                      <a:pt x="397" y="18392"/>
                    </a:lnTo>
                    <a:lnTo>
                      <a:pt x="280" y="16851"/>
                    </a:lnTo>
                    <a:lnTo>
                      <a:pt x="187" y="15368"/>
                    </a:lnTo>
                    <a:lnTo>
                      <a:pt x="117" y="13943"/>
                    </a:lnTo>
                    <a:lnTo>
                      <a:pt x="59" y="12612"/>
                    </a:lnTo>
                    <a:lnTo>
                      <a:pt x="24" y="11351"/>
                    </a:lnTo>
                    <a:lnTo>
                      <a:pt x="12" y="10171"/>
                    </a:lnTo>
                    <a:lnTo>
                      <a:pt x="0" y="9097"/>
                    </a:lnTo>
                    <a:lnTo>
                      <a:pt x="0" y="8116"/>
                    </a:lnTo>
                    <a:lnTo>
                      <a:pt x="12" y="7240"/>
                    </a:lnTo>
                    <a:lnTo>
                      <a:pt x="35" y="5862"/>
                    </a:lnTo>
                    <a:lnTo>
                      <a:pt x="70" y="4987"/>
                    </a:lnTo>
                    <a:lnTo>
                      <a:pt x="94" y="4683"/>
                    </a:lnTo>
                    <a:lnTo>
                      <a:pt x="47935" y="1"/>
                    </a:lnTo>
                    <a:lnTo>
                      <a:pt x="47935" y="1"/>
                    </a:lnTo>
                    <a:lnTo>
                      <a:pt x="48028" y="304"/>
                    </a:lnTo>
                    <a:lnTo>
                      <a:pt x="48297" y="1192"/>
                    </a:lnTo>
                    <a:lnTo>
                      <a:pt x="48705" y="2605"/>
                    </a:lnTo>
                    <a:lnTo>
                      <a:pt x="48939" y="3492"/>
                    </a:lnTo>
                    <a:lnTo>
                      <a:pt x="49196" y="4485"/>
                    </a:lnTo>
                    <a:lnTo>
                      <a:pt x="49476" y="5594"/>
                    </a:lnTo>
                    <a:lnTo>
                      <a:pt x="49756" y="6797"/>
                    </a:lnTo>
                    <a:lnTo>
                      <a:pt x="50060" y="8081"/>
                    </a:lnTo>
                    <a:lnTo>
                      <a:pt x="50352" y="9459"/>
                    </a:lnTo>
                    <a:lnTo>
                      <a:pt x="50644" y="10919"/>
                    </a:lnTo>
                    <a:lnTo>
                      <a:pt x="50936" y="12437"/>
                    </a:lnTo>
                    <a:lnTo>
                      <a:pt x="51216" y="14036"/>
                    </a:lnTo>
                    <a:lnTo>
                      <a:pt x="51473" y="15683"/>
                    </a:lnTo>
                    <a:lnTo>
                      <a:pt x="51601" y="16524"/>
                    </a:lnTo>
                    <a:lnTo>
                      <a:pt x="51718" y="17376"/>
                    </a:lnTo>
                    <a:lnTo>
                      <a:pt x="51835" y="18240"/>
                    </a:lnTo>
                    <a:lnTo>
                      <a:pt x="51940" y="19116"/>
                    </a:lnTo>
                    <a:lnTo>
                      <a:pt x="52045" y="20003"/>
                    </a:lnTo>
                    <a:lnTo>
                      <a:pt x="52138" y="20902"/>
                    </a:lnTo>
                    <a:lnTo>
                      <a:pt x="52220" y="21802"/>
                    </a:lnTo>
                    <a:lnTo>
                      <a:pt x="52290" y="22712"/>
                    </a:lnTo>
                    <a:lnTo>
                      <a:pt x="52360" y="23635"/>
                    </a:lnTo>
                    <a:lnTo>
                      <a:pt x="52419" y="24546"/>
                    </a:lnTo>
                    <a:lnTo>
                      <a:pt x="52465" y="25480"/>
                    </a:lnTo>
                    <a:lnTo>
                      <a:pt x="52500" y="26402"/>
                    </a:lnTo>
                    <a:lnTo>
                      <a:pt x="52524" y="27337"/>
                    </a:lnTo>
                    <a:lnTo>
                      <a:pt x="52535" y="28271"/>
                    </a:lnTo>
                    <a:lnTo>
                      <a:pt x="52535" y="29205"/>
                    </a:lnTo>
                    <a:lnTo>
                      <a:pt x="52512" y="30139"/>
                    </a:lnTo>
                    <a:lnTo>
                      <a:pt x="52489" y="31073"/>
                    </a:lnTo>
                    <a:lnTo>
                      <a:pt x="52442" y="32007"/>
                    </a:lnTo>
                    <a:lnTo>
                      <a:pt x="52384" y="32930"/>
                    </a:lnTo>
                    <a:lnTo>
                      <a:pt x="52314" y="33864"/>
                    </a:lnTo>
                    <a:lnTo>
                      <a:pt x="52232" y="34786"/>
                    </a:lnTo>
                    <a:lnTo>
                      <a:pt x="52127" y="35697"/>
                    </a:lnTo>
                    <a:lnTo>
                      <a:pt x="51998" y="36620"/>
                    </a:lnTo>
                    <a:lnTo>
                      <a:pt x="51858" y="37519"/>
                    </a:lnTo>
                    <a:lnTo>
                      <a:pt x="51706" y="38418"/>
                    </a:lnTo>
                    <a:lnTo>
                      <a:pt x="51531" y="39306"/>
                    </a:lnTo>
                    <a:lnTo>
                      <a:pt x="51333" y="40193"/>
                    </a:lnTo>
                    <a:lnTo>
                      <a:pt x="51123" y="41069"/>
                    </a:lnTo>
                    <a:lnTo>
                      <a:pt x="50889" y="41921"/>
                    </a:lnTo>
                    <a:lnTo>
                      <a:pt x="50632" y="42774"/>
                    </a:lnTo>
                    <a:lnTo>
                      <a:pt x="50352" y="43614"/>
                    </a:lnTo>
                    <a:lnTo>
                      <a:pt x="50048" y="44432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2639;p45">
                <a:extLst>
                  <a:ext uri="{FF2B5EF4-FFF2-40B4-BE49-F238E27FC236}">
                    <a16:creationId xmlns:a16="http://schemas.microsoft.com/office/drawing/2014/main" id="{113C3E29-6ED6-1A9F-93D6-1E7A24B8D488}"/>
                  </a:ext>
                </a:extLst>
              </p:cNvPr>
              <p:cNvSpPr/>
              <p:nvPr/>
            </p:nvSpPr>
            <p:spPr>
              <a:xfrm>
                <a:off x="1761675" y="1101250"/>
                <a:ext cx="191250" cy="753500"/>
              </a:xfrm>
              <a:custGeom>
                <a:avLst/>
                <a:gdLst/>
                <a:ahLst/>
                <a:cxnLst/>
                <a:rect l="l" t="t" r="r" b="b"/>
                <a:pathLst>
                  <a:path w="7650" h="30140" extrusionOk="0">
                    <a:moveTo>
                      <a:pt x="4321" y="1"/>
                    </a:moveTo>
                    <a:lnTo>
                      <a:pt x="3259" y="2441"/>
                    </a:lnTo>
                    <a:lnTo>
                      <a:pt x="561" y="8280"/>
                    </a:lnTo>
                    <a:lnTo>
                      <a:pt x="526" y="8467"/>
                    </a:lnTo>
                    <a:lnTo>
                      <a:pt x="444" y="8981"/>
                    </a:lnTo>
                    <a:lnTo>
                      <a:pt x="328" y="9798"/>
                    </a:lnTo>
                    <a:lnTo>
                      <a:pt x="269" y="10300"/>
                    </a:lnTo>
                    <a:lnTo>
                      <a:pt x="211" y="10872"/>
                    </a:lnTo>
                    <a:lnTo>
                      <a:pt x="153" y="11491"/>
                    </a:lnTo>
                    <a:lnTo>
                      <a:pt x="106" y="12168"/>
                    </a:lnTo>
                    <a:lnTo>
                      <a:pt x="59" y="12881"/>
                    </a:lnTo>
                    <a:lnTo>
                      <a:pt x="24" y="13640"/>
                    </a:lnTo>
                    <a:lnTo>
                      <a:pt x="12" y="14434"/>
                    </a:lnTo>
                    <a:lnTo>
                      <a:pt x="1" y="15263"/>
                    </a:lnTo>
                    <a:lnTo>
                      <a:pt x="24" y="16127"/>
                    </a:lnTo>
                    <a:lnTo>
                      <a:pt x="59" y="17003"/>
                    </a:lnTo>
                    <a:lnTo>
                      <a:pt x="117" y="17890"/>
                    </a:lnTo>
                    <a:lnTo>
                      <a:pt x="211" y="18801"/>
                    </a:lnTo>
                    <a:lnTo>
                      <a:pt x="269" y="19256"/>
                    </a:lnTo>
                    <a:lnTo>
                      <a:pt x="328" y="19712"/>
                    </a:lnTo>
                    <a:lnTo>
                      <a:pt x="398" y="20167"/>
                    </a:lnTo>
                    <a:lnTo>
                      <a:pt x="479" y="20634"/>
                    </a:lnTo>
                    <a:lnTo>
                      <a:pt x="573" y="21090"/>
                    </a:lnTo>
                    <a:lnTo>
                      <a:pt x="666" y="21545"/>
                    </a:lnTo>
                    <a:lnTo>
                      <a:pt x="771" y="22000"/>
                    </a:lnTo>
                    <a:lnTo>
                      <a:pt x="888" y="22456"/>
                    </a:lnTo>
                    <a:lnTo>
                      <a:pt x="1017" y="22911"/>
                    </a:lnTo>
                    <a:lnTo>
                      <a:pt x="1157" y="23355"/>
                    </a:lnTo>
                    <a:lnTo>
                      <a:pt x="1297" y="23799"/>
                    </a:lnTo>
                    <a:lnTo>
                      <a:pt x="1460" y="24231"/>
                    </a:lnTo>
                    <a:lnTo>
                      <a:pt x="1624" y="24674"/>
                    </a:lnTo>
                    <a:lnTo>
                      <a:pt x="1811" y="25095"/>
                    </a:lnTo>
                    <a:lnTo>
                      <a:pt x="1998" y="25515"/>
                    </a:lnTo>
                    <a:lnTo>
                      <a:pt x="2208" y="25936"/>
                    </a:lnTo>
                    <a:lnTo>
                      <a:pt x="2418" y="26344"/>
                    </a:lnTo>
                    <a:lnTo>
                      <a:pt x="2651" y="26741"/>
                    </a:lnTo>
                    <a:lnTo>
                      <a:pt x="2897" y="27127"/>
                    </a:lnTo>
                    <a:lnTo>
                      <a:pt x="3154" y="27512"/>
                    </a:lnTo>
                    <a:lnTo>
                      <a:pt x="3422" y="27874"/>
                    </a:lnTo>
                    <a:lnTo>
                      <a:pt x="3714" y="28236"/>
                    </a:lnTo>
                    <a:lnTo>
                      <a:pt x="4006" y="28586"/>
                    </a:lnTo>
                    <a:lnTo>
                      <a:pt x="4321" y="28925"/>
                    </a:lnTo>
                    <a:lnTo>
                      <a:pt x="4648" y="29252"/>
                    </a:lnTo>
                    <a:lnTo>
                      <a:pt x="4999" y="29555"/>
                    </a:lnTo>
                    <a:lnTo>
                      <a:pt x="5361" y="29859"/>
                    </a:lnTo>
                    <a:lnTo>
                      <a:pt x="5734" y="30139"/>
                    </a:lnTo>
                    <a:lnTo>
                      <a:pt x="5816" y="29988"/>
                    </a:lnTo>
                    <a:lnTo>
                      <a:pt x="5921" y="29789"/>
                    </a:lnTo>
                    <a:lnTo>
                      <a:pt x="6038" y="29520"/>
                    </a:lnTo>
                    <a:lnTo>
                      <a:pt x="6190" y="29158"/>
                    </a:lnTo>
                    <a:lnTo>
                      <a:pt x="6353" y="28715"/>
                    </a:lnTo>
                    <a:lnTo>
                      <a:pt x="6517" y="28189"/>
                    </a:lnTo>
                    <a:lnTo>
                      <a:pt x="6703" y="27582"/>
                    </a:lnTo>
                    <a:lnTo>
                      <a:pt x="6879" y="26881"/>
                    </a:lnTo>
                    <a:lnTo>
                      <a:pt x="6972" y="26496"/>
                    </a:lnTo>
                    <a:lnTo>
                      <a:pt x="7054" y="26099"/>
                    </a:lnTo>
                    <a:lnTo>
                      <a:pt x="7135" y="25667"/>
                    </a:lnTo>
                    <a:lnTo>
                      <a:pt x="7217" y="25223"/>
                    </a:lnTo>
                    <a:lnTo>
                      <a:pt x="7287" y="24756"/>
                    </a:lnTo>
                    <a:lnTo>
                      <a:pt x="7357" y="24254"/>
                    </a:lnTo>
                    <a:lnTo>
                      <a:pt x="7427" y="23740"/>
                    </a:lnTo>
                    <a:lnTo>
                      <a:pt x="7486" y="23203"/>
                    </a:lnTo>
                    <a:lnTo>
                      <a:pt x="7532" y="22643"/>
                    </a:lnTo>
                    <a:lnTo>
                      <a:pt x="7579" y="22047"/>
                    </a:lnTo>
                    <a:lnTo>
                      <a:pt x="7603" y="21440"/>
                    </a:lnTo>
                    <a:lnTo>
                      <a:pt x="7638" y="20809"/>
                    </a:lnTo>
                    <a:lnTo>
                      <a:pt x="7649" y="20144"/>
                    </a:lnTo>
                    <a:lnTo>
                      <a:pt x="7649" y="19467"/>
                    </a:lnTo>
                    <a:lnTo>
                      <a:pt x="7638" y="18672"/>
                    </a:lnTo>
                    <a:lnTo>
                      <a:pt x="7614" y="17867"/>
                    </a:lnTo>
                    <a:lnTo>
                      <a:pt x="7567" y="17049"/>
                    </a:lnTo>
                    <a:lnTo>
                      <a:pt x="7497" y="16220"/>
                    </a:lnTo>
                    <a:lnTo>
                      <a:pt x="7427" y="15391"/>
                    </a:lnTo>
                    <a:lnTo>
                      <a:pt x="7334" y="14562"/>
                    </a:lnTo>
                    <a:lnTo>
                      <a:pt x="7241" y="13721"/>
                    </a:lnTo>
                    <a:lnTo>
                      <a:pt x="7124" y="12892"/>
                    </a:lnTo>
                    <a:lnTo>
                      <a:pt x="6995" y="12063"/>
                    </a:lnTo>
                    <a:lnTo>
                      <a:pt x="6867" y="11234"/>
                    </a:lnTo>
                    <a:lnTo>
                      <a:pt x="6738" y="10428"/>
                    </a:lnTo>
                    <a:lnTo>
                      <a:pt x="6587" y="9623"/>
                    </a:lnTo>
                    <a:lnTo>
                      <a:pt x="6295" y="8070"/>
                    </a:lnTo>
                    <a:lnTo>
                      <a:pt x="5979" y="6587"/>
                    </a:lnTo>
                    <a:lnTo>
                      <a:pt x="5676" y="5209"/>
                    </a:lnTo>
                    <a:lnTo>
                      <a:pt x="5372" y="3948"/>
                    </a:lnTo>
                    <a:lnTo>
                      <a:pt x="5092" y="2827"/>
                    </a:lnTo>
                    <a:lnTo>
                      <a:pt x="4847" y="1858"/>
                    </a:lnTo>
                    <a:lnTo>
                      <a:pt x="4637" y="1075"/>
                    </a:lnTo>
                    <a:lnTo>
                      <a:pt x="4473" y="491"/>
                    </a:lnTo>
                    <a:lnTo>
                      <a:pt x="4321" y="1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2640;p45">
                <a:extLst>
                  <a:ext uri="{FF2B5EF4-FFF2-40B4-BE49-F238E27FC236}">
                    <a16:creationId xmlns:a16="http://schemas.microsoft.com/office/drawing/2014/main" id="{E856B0B8-FD70-4952-DB10-500784707398}"/>
                  </a:ext>
                </a:extLst>
              </p:cNvPr>
              <p:cNvSpPr/>
              <p:nvPr/>
            </p:nvSpPr>
            <p:spPr>
              <a:xfrm>
                <a:off x="2992450" y="1007850"/>
                <a:ext cx="261575" cy="724875"/>
              </a:xfrm>
              <a:custGeom>
                <a:avLst/>
                <a:gdLst/>
                <a:ahLst/>
                <a:cxnLst/>
                <a:rect l="l" t="t" r="r" b="b"/>
                <a:pathLst>
                  <a:path w="10463" h="28995" extrusionOk="0">
                    <a:moveTo>
                      <a:pt x="0" y="0"/>
                    </a:moveTo>
                    <a:lnTo>
                      <a:pt x="47" y="491"/>
                    </a:lnTo>
                    <a:lnTo>
                      <a:pt x="175" y="1857"/>
                    </a:lnTo>
                    <a:lnTo>
                      <a:pt x="281" y="2826"/>
                    </a:lnTo>
                    <a:lnTo>
                      <a:pt x="397" y="3959"/>
                    </a:lnTo>
                    <a:lnTo>
                      <a:pt x="549" y="5232"/>
                    </a:lnTo>
                    <a:lnTo>
                      <a:pt x="713" y="6621"/>
                    </a:lnTo>
                    <a:lnTo>
                      <a:pt x="911" y="8127"/>
                    </a:lnTo>
                    <a:lnTo>
                      <a:pt x="1133" y="9704"/>
                    </a:lnTo>
                    <a:lnTo>
                      <a:pt x="1378" y="11350"/>
                    </a:lnTo>
                    <a:lnTo>
                      <a:pt x="1647" y="13043"/>
                    </a:lnTo>
                    <a:lnTo>
                      <a:pt x="1950" y="14748"/>
                    </a:lnTo>
                    <a:lnTo>
                      <a:pt x="2102" y="15612"/>
                    </a:lnTo>
                    <a:lnTo>
                      <a:pt x="2277" y="16477"/>
                    </a:lnTo>
                    <a:lnTo>
                      <a:pt x="2441" y="17329"/>
                    </a:lnTo>
                    <a:lnTo>
                      <a:pt x="2628" y="18181"/>
                    </a:lnTo>
                    <a:lnTo>
                      <a:pt x="2814" y="19022"/>
                    </a:lnTo>
                    <a:lnTo>
                      <a:pt x="3001" y="19851"/>
                    </a:lnTo>
                    <a:lnTo>
                      <a:pt x="3141" y="20412"/>
                    </a:lnTo>
                    <a:lnTo>
                      <a:pt x="3293" y="20949"/>
                    </a:lnTo>
                    <a:lnTo>
                      <a:pt x="3433" y="21474"/>
                    </a:lnTo>
                    <a:lnTo>
                      <a:pt x="3585" y="21988"/>
                    </a:lnTo>
                    <a:lnTo>
                      <a:pt x="3737" y="22479"/>
                    </a:lnTo>
                    <a:lnTo>
                      <a:pt x="3889" y="22946"/>
                    </a:lnTo>
                    <a:lnTo>
                      <a:pt x="4204" y="23845"/>
                    </a:lnTo>
                    <a:lnTo>
                      <a:pt x="4519" y="24662"/>
                    </a:lnTo>
                    <a:lnTo>
                      <a:pt x="4835" y="25409"/>
                    </a:lnTo>
                    <a:lnTo>
                      <a:pt x="5138" y="26098"/>
                    </a:lnTo>
                    <a:lnTo>
                      <a:pt x="5430" y="26706"/>
                    </a:lnTo>
                    <a:lnTo>
                      <a:pt x="5710" y="27243"/>
                    </a:lnTo>
                    <a:lnTo>
                      <a:pt x="5956" y="27710"/>
                    </a:lnTo>
                    <a:lnTo>
                      <a:pt x="6189" y="28095"/>
                    </a:lnTo>
                    <a:lnTo>
                      <a:pt x="6388" y="28422"/>
                    </a:lnTo>
                    <a:lnTo>
                      <a:pt x="6668" y="28854"/>
                    </a:lnTo>
                    <a:lnTo>
                      <a:pt x="6761" y="28994"/>
                    </a:lnTo>
                    <a:lnTo>
                      <a:pt x="7077" y="28632"/>
                    </a:lnTo>
                    <a:lnTo>
                      <a:pt x="7357" y="28259"/>
                    </a:lnTo>
                    <a:lnTo>
                      <a:pt x="7637" y="27873"/>
                    </a:lnTo>
                    <a:lnTo>
                      <a:pt x="7894" y="27476"/>
                    </a:lnTo>
                    <a:lnTo>
                      <a:pt x="8139" y="27068"/>
                    </a:lnTo>
                    <a:lnTo>
                      <a:pt x="8361" y="26647"/>
                    </a:lnTo>
                    <a:lnTo>
                      <a:pt x="8583" y="26215"/>
                    </a:lnTo>
                    <a:lnTo>
                      <a:pt x="8781" y="25783"/>
                    </a:lnTo>
                    <a:lnTo>
                      <a:pt x="8968" y="25339"/>
                    </a:lnTo>
                    <a:lnTo>
                      <a:pt x="9143" y="24884"/>
                    </a:lnTo>
                    <a:lnTo>
                      <a:pt x="9307" y="24429"/>
                    </a:lnTo>
                    <a:lnTo>
                      <a:pt x="9459" y="23962"/>
                    </a:lnTo>
                    <a:lnTo>
                      <a:pt x="9599" y="23483"/>
                    </a:lnTo>
                    <a:lnTo>
                      <a:pt x="9716" y="23004"/>
                    </a:lnTo>
                    <a:lnTo>
                      <a:pt x="9832" y="22525"/>
                    </a:lnTo>
                    <a:lnTo>
                      <a:pt x="9938" y="22035"/>
                    </a:lnTo>
                    <a:lnTo>
                      <a:pt x="10031" y="21544"/>
                    </a:lnTo>
                    <a:lnTo>
                      <a:pt x="10113" y="21054"/>
                    </a:lnTo>
                    <a:lnTo>
                      <a:pt x="10194" y="20564"/>
                    </a:lnTo>
                    <a:lnTo>
                      <a:pt x="10253" y="20061"/>
                    </a:lnTo>
                    <a:lnTo>
                      <a:pt x="10311" y="19559"/>
                    </a:lnTo>
                    <a:lnTo>
                      <a:pt x="10358" y="19069"/>
                    </a:lnTo>
                    <a:lnTo>
                      <a:pt x="10393" y="18567"/>
                    </a:lnTo>
                    <a:lnTo>
                      <a:pt x="10416" y="18065"/>
                    </a:lnTo>
                    <a:lnTo>
                      <a:pt x="10440" y="17563"/>
                    </a:lnTo>
                    <a:lnTo>
                      <a:pt x="10451" y="17072"/>
                    </a:lnTo>
                    <a:lnTo>
                      <a:pt x="10463" y="16080"/>
                    </a:lnTo>
                    <a:lnTo>
                      <a:pt x="10451" y="15110"/>
                    </a:lnTo>
                    <a:lnTo>
                      <a:pt x="10405" y="14153"/>
                    </a:lnTo>
                    <a:lnTo>
                      <a:pt x="10346" y="13219"/>
                    </a:lnTo>
                    <a:lnTo>
                      <a:pt x="10276" y="12320"/>
                    </a:lnTo>
                    <a:lnTo>
                      <a:pt x="10183" y="11444"/>
                    </a:lnTo>
                    <a:lnTo>
                      <a:pt x="10078" y="10603"/>
                    </a:lnTo>
                    <a:lnTo>
                      <a:pt x="9973" y="9809"/>
                    </a:lnTo>
                    <a:lnTo>
                      <a:pt x="9856" y="9050"/>
                    </a:lnTo>
                    <a:lnTo>
                      <a:pt x="9739" y="8349"/>
                    </a:lnTo>
                    <a:lnTo>
                      <a:pt x="9622" y="7695"/>
                    </a:lnTo>
                    <a:lnTo>
                      <a:pt x="9505" y="7112"/>
                    </a:lnTo>
                    <a:lnTo>
                      <a:pt x="9400" y="6586"/>
                    </a:lnTo>
                    <a:lnTo>
                      <a:pt x="9214" y="5745"/>
                    </a:lnTo>
                    <a:lnTo>
                      <a:pt x="9085" y="5208"/>
                    </a:lnTo>
                    <a:lnTo>
                      <a:pt x="9038" y="5021"/>
                    </a:lnTo>
                    <a:lnTo>
                      <a:pt x="3609" y="16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2641;p45">
                <a:extLst>
                  <a:ext uri="{FF2B5EF4-FFF2-40B4-BE49-F238E27FC236}">
                    <a16:creationId xmlns:a16="http://schemas.microsoft.com/office/drawing/2014/main" id="{C0BFE377-0B63-91F7-EA5D-1E5FE079B053}"/>
                  </a:ext>
                </a:extLst>
              </p:cNvPr>
              <p:cNvSpPr/>
              <p:nvPr/>
            </p:nvSpPr>
            <p:spPr>
              <a:xfrm>
                <a:off x="1828525" y="778100"/>
                <a:ext cx="1455875" cy="604600"/>
              </a:xfrm>
              <a:custGeom>
                <a:avLst/>
                <a:gdLst/>
                <a:ahLst/>
                <a:cxnLst/>
                <a:rect l="l" t="t" r="r" b="b"/>
                <a:pathLst>
                  <a:path w="58235" h="24184" extrusionOk="0">
                    <a:moveTo>
                      <a:pt x="45997" y="0"/>
                    </a:moveTo>
                    <a:lnTo>
                      <a:pt x="8700" y="3655"/>
                    </a:lnTo>
                    <a:lnTo>
                      <a:pt x="1" y="11712"/>
                    </a:lnTo>
                    <a:lnTo>
                      <a:pt x="24" y="11853"/>
                    </a:lnTo>
                    <a:lnTo>
                      <a:pt x="71" y="12028"/>
                    </a:lnTo>
                    <a:lnTo>
                      <a:pt x="141" y="12261"/>
                    </a:lnTo>
                    <a:lnTo>
                      <a:pt x="234" y="12565"/>
                    </a:lnTo>
                    <a:lnTo>
                      <a:pt x="374" y="12904"/>
                    </a:lnTo>
                    <a:lnTo>
                      <a:pt x="538" y="13289"/>
                    </a:lnTo>
                    <a:lnTo>
                      <a:pt x="748" y="13721"/>
                    </a:lnTo>
                    <a:lnTo>
                      <a:pt x="1005" y="14200"/>
                    </a:lnTo>
                    <a:lnTo>
                      <a:pt x="1145" y="14445"/>
                    </a:lnTo>
                    <a:lnTo>
                      <a:pt x="1309" y="14690"/>
                    </a:lnTo>
                    <a:lnTo>
                      <a:pt x="1472" y="14959"/>
                    </a:lnTo>
                    <a:lnTo>
                      <a:pt x="1659" y="15216"/>
                    </a:lnTo>
                    <a:lnTo>
                      <a:pt x="1857" y="15496"/>
                    </a:lnTo>
                    <a:lnTo>
                      <a:pt x="2079" y="15764"/>
                    </a:lnTo>
                    <a:lnTo>
                      <a:pt x="2313" y="16045"/>
                    </a:lnTo>
                    <a:lnTo>
                      <a:pt x="2558" y="16325"/>
                    </a:lnTo>
                    <a:lnTo>
                      <a:pt x="2815" y="16617"/>
                    </a:lnTo>
                    <a:lnTo>
                      <a:pt x="3107" y="16897"/>
                    </a:lnTo>
                    <a:lnTo>
                      <a:pt x="3399" y="17189"/>
                    </a:lnTo>
                    <a:lnTo>
                      <a:pt x="3714" y="17481"/>
                    </a:lnTo>
                    <a:lnTo>
                      <a:pt x="4053" y="17773"/>
                    </a:lnTo>
                    <a:lnTo>
                      <a:pt x="4403" y="18065"/>
                    </a:lnTo>
                    <a:lnTo>
                      <a:pt x="4777" y="18345"/>
                    </a:lnTo>
                    <a:lnTo>
                      <a:pt x="5174" y="18637"/>
                    </a:lnTo>
                    <a:lnTo>
                      <a:pt x="5594" y="18917"/>
                    </a:lnTo>
                    <a:lnTo>
                      <a:pt x="6026" y="19209"/>
                    </a:lnTo>
                    <a:lnTo>
                      <a:pt x="6482" y="19478"/>
                    </a:lnTo>
                    <a:lnTo>
                      <a:pt x="6972" y="19758"/>
                    </a:lnTo>
                    <a:lnTo>
                      <a:pt x="7474" y="20027"/>
                    </a:lnTo>
                    <a:lnTo>
                      <a:pt x="8000" y="20283"/>
                    </a:lnTo>
                    <a:lnTo>
                      <a:pt x="8548" y="20552"/>
                    </a:lnTo>
                    <a:lnTo>
                      <a:pt x="9121" y="20797"/>
                    </a:lnTo>
                    <a:lnTo>
                      <a:pt x="9728" y="21042"/>
                    </a:lnTo>
                    <a:lnTo>
                      <a:pt x="10358" y="21276"/>
                    </a:lnTo>
                    <a:lnTo>
                      <a:pt x="11001" y="21510"/>
                    </a:lnTo>
                    <a:lnTo>
                      <a:pt x="11678" y="21720"/>
                    </a:lnTo>
                    <a:lnTo>
                      <a:pt x="12390" y="21930"/>
                    </a:lnTo>
                    <a:lnTo>
                      <a:pt x="13126" y="22128"/>
                    </a:lnTo>
                    <a:lnTo>
                      <a:pt x="13885" y="22315"/>
                    </a:lnTo>
                    <a:lnTo>
                      <a:pt x="14679" y="22490"/>
                    </a:lnTo>
                    <a:lnTo>
                      <a:pt x="15496" y="22654"/>
                    </a:lnTo>
                    <a:lnTo>
                      <a:pt x="16337" y="22794"/>
                    </a:lnTo>
                    <a:lnTo>
                      <a:pt x="17224" y="22934"/>
                    </a:lnTo>
                    <a:lnTo>
                      <a:pt x="18135" y="23051"/>
                    </a:lnTo>
                    <a:lnTo>
                      <a:pt x="19069" y="23168"/>
                    </a:lnTo>
                    <a:lnTo>
                      <a:pt x="20039" y="23249"/>
                    </a:lnTo>
                    <a:lnTo>
                      <a:pt x="21043" y="23331"/>
                    </a:lnTo>
                    <a:lnTo>
                      <a:pt x="22082" y="23390"/>
                    </a:lnTo>
                    <a:lnTo>
                      <a:pt x="23156" y="23425"/>
                    </a:lnTo>
                    <a:lnTo>
                      <a:pt x="24266" y="23448"/>
                    </a:lnTo>
                    <a:lnTo>
                      <a:pt x="25398" y="23448"/>
                    </a:lnTo>
                    <a:lnTo>
                      <a:pt x="26578" y="23436"/>
                    </a:lnTo>
                    <a:lnTo>
                      <a:pt x="27781" y="23401"/>
                    </a:lnTo>
                    <a:lnTo>
                      <a:pt x="29030" y="23343"/>
                    </a:lnTo>
                    <a:lnTo>
                      <a:pt x="25282" y="17341"/>
                    </a:lnTo>
                    <a:lnTo>
                      <a:pt x="25387" y="17469"/>
                    </a:lnTo>
                    <a:lnTo>
                      <a:pt x="25527" y="17621"/>
                    </a:lnTo>
                    <a:lnTo>
                      <a:pt x="25725" y="17831"/>
                    </a:lnTo>
                    <a:lnTo>
                      <a:pt x="25982" y="18076"/>
                    </a:lnTo>
                    <a:lnTo>
                      <a:pt x="26286" y="18368"/>
                    </a:lnTo>
                    <a:lnTo>
                      <a:pt x="26660" y="18695"/>
                    </a:lnTo>
                    <a:lnTo>
                      <a:pt x="27092" y="19046"/>
                    </a:lnTo>
                    <a:lnTo>
                      <a:pt x="27582" y="19431"/>
                    </a:lnTo>
                    <a:lnTo>
                      <a:pt x="28143" y="19828"/>
                    </a:lnTo>
                    <a:lnTo>
                      <a:pt x="28761" y="20237"/>
                    </a:lnTo>
                    <a:lnTo>
                      <a:pt x="29100" y="20447"/>
                    </a:lnTo>
                    <a:lnTo>
                      <a:pt x="29450" y="20645"/>
                    </a:lnTo>
                    <a:lnTo>
                      <a:pt x="29812" y="20856"/>
                    </a:lnTo>
                    <a:lnTo>
                      <a:pt x="30198" y="21066"/>
                    </a:lnTo>
                    <a:lnTo>
                      <a:pt x="30606" y="21276"/>
                    </a:lnTo>
                    <a:lnTo>
                      <a:pt x="31015" y="21486"/>
                    </a:lnTo>
                    <a:lnTo>
                      <a:pt x="31447" y="21685"/>
                    </a:lnTo>
                    <a:lnTo>
                      <a:pt x="31903" y="21883"/>
                    </a:lnTo>
                    <a:lnTo>
                      <a:pt x="32370" y="22082"/>
                    </a:lnTo>
                    <a:lnTo>
                      <a:pt x="32860" y="22280"/>
                    </a:lnTo>
                    <a:lnTo>
                      <a:pt x="33362" y="22467"/>
                    </a:lnTo>
                    <a:lnTo>
                      <a:pt x="33876" y="22642"/>
                    </a:lnTo>
                    <a:lnTo>
                      <a:pt x="34413" y="22817"/>
                    </a:lnTo>
                    <a:lnTo>
                      <a:pt x="34974" y="22981"/>
                    </a:lnTo>
                    <a:lnTo>
                      <a:pt x="35546" y="23144"/>
                    </a:lnTo>
                    <a:lnTo>
                      <a:pt x="36141" y="23296"/>
                    </a:lnTo>
                    <a:lnTo>
                      <a:pt x="36749" y="23436"/>
                    </a:lnTo>
                    <a:lnTo>
                      <a:pt x="37379" y="23565"/>
                    </a:lnTo>
                    <a:lnTo>
                      <a:pt x="38021" y="23693"/>
                    </a:lnTo>
                    <a:lnTo>
                      <a:pt x="38687" y="23798"/>
                    </a:lnTo>
                    <a:lnTo>
                      <a:pt x="39376" y="23892"/>
                    </a:lnTo>
                    <a:lnTo>
                      <a:pt x="40077" y="23985"/>
                    </a:lnTo>
                    <a:lnTo>
                      <a:pt x="40801" y="24055"/>
                    </a:lnTo>
                    <a:lnTo>
                      <a:pt x="41536" y="24102"/>
                    </a:lnTo>
                    <a:lnTo>
                      <a:pt x="42295" y="24149"/>
                    </a:lnTo>
                    <a:lnTo>
                      <a:pt x="43078" y="24172"/>
                    </a:lnTo>
                    <a:lnTo>
                      <a:pt x="43872" y="24184"/>
                    </a:lnTo>
                    <a:lnTo>
                      <a:pt x="44689" y="24172"/>
                    </a:lnTo>
                    <a:lnTo>
                      <a:pt x="45518" y="24149"/>
                    </a:lnTo>
                    <a:lnTo>
                      <a:pt x="46382" y="24113"/>
                    </a:lnTo>
                    <a:lnTo>
                      <a:pt x="47258" y="24043"/>
                    </a:lnTo>
                    <a:lnTo>
                      <a:pt x="48157" y="23962"/>
                    </a:lnTo>
                    <a:lnTo>
                      <a:pt x="49068" y="23857"/>
                    </a:lnTo>
                    <a:lnTo>
                      <a:pt x="50002" y="23740"/>
                    </a:lnTo>
                    <a:lnTo>
                      <a:pt x="50960" y="23588"/>
                    </a:lnTo>
                    <a:lnTo>
                      <a:pt x="51940" y="23425"/>
                    </a:lnTo>
                    <a:lnTo>
                      <a:pt x="52933" y="23226"/>
                    </a:lnTo>
                    <a:lnTo>
                      <a:pt x="53949" y="23016"/>
                    </a:lnTo>
                    <a:lnTo>
                      <a:pt x="54988" y="22771"/>
                    </a:lnTo>
                    <a:lnTo>
                      <a:pt x="56051" y="22514"/>
                    </a:lnTo>
                    <a:lnTo>
                      <a:pt x="57137" y="22222"/>
                    </a:lnTo>
                    <a:lnTo>
                      <a:pt x="58234" y="21895"/>
                    </a:lnTo>
                    <a:lnTo>
                      <a:pt x="45997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2642;p45">
                <a:extLst>
                  <a:ext uri="{FF2B5EF4-FFF2-40B4-BE49-F238E27FC236}">
                    <a16:creationId xmlns:a16="http://schemas.microsoft.com/office/drawing/2014/main" id="{A1572159-64BC-F1F4-3FF1-58E00853A2BA}"/>
                  </a:ext>
                </a:extLst>
              </p:cNvPr>
              <p:cNvSpPr/>
              <p:nvPr/>
            </p:nvSpPr>
            <p:spPr>
              <a:xfrm>
                <a:off x="1649575" y="1806550"/>
                <a:ext cx="260725" cy="153875"/>
              </a:xfrm>
              <a:custGeom>
                <a:avLst/>
                <a:gdLst/>
                <a:ahLst/>
                <a:cxnLst/>
                <a:rect l="l" t="t" r="r" b="b"/>
                <a:pathLst>
                  <a:path w="10429" h="6155" extrusionOk="0">
                    <a:moveTo>
                      <a:pt x="2126" y="1"/>
                    </a:moveTo>
                    <a:lnTo>
                      <a:pt x="1857" y="12"/>
                    </a:lnTo>
                    <a:lnTo>
                      <a:pt x="1612" y="47"/>
                    </a:lnTo>
                    <a:lnTo>
                      <a:pt x="1390" y="94"/>
                    </a:lnTo>
                    <a:lnTo>
                      <a:pt x="1180" y="164"/>
                    </a:lnTo>
                    <a:lnTo>
                      <a:pt x="982" y="258"/>
                    </a:lnTo>
                    <a:lnTo>
                      <a:pt x="865" y="328"/>
                    </a:lnTo>
                    <a:lnTo>
                      <a:pt x="760" y="398"/>
                    </a:lnTo>
                    <a:lnTo>
                      <a:pt x="655" y="479"/>
                    </a:lnTo>
                    <a:lnTo>
                      <a:pt x="561" y="573"/>
                    </a:lnTo>
                    <a:lnTo>
                      <a:pt x="479" y="666"/>
                    </a:lnTo>
                    <a:lnTo>
                      <a:pt x="398" y="771"/>
                    </a:lnTo>
                    <a:lnTo>
                      <a:pt x="328" y="876"/>
                    </a:lnTo>
                    <a:lnTo>
                      <a:pt x="258" y="993"/>
                    </a:lnTo>
                    <a:lnTo>
                      <a:pt x="199" y="1110"/>
                    </a:lnTo>
                    <a:lnTo>
                      <a:pt x="153" y="1250"/>
                    </a:lnTo>
                    <a:lnTo>
                      <a:pt x="106" y="1379"/>
                    </a:lnTo>
                    <a:lnTo>
                      <a:pt x="71" y="1519"/>
                    </a:lnTo>
                    <a:lnTo>
                      <a:pt x="36" y="1670"/>
                    </a:lnTo>
                    <a:lnTo>
                      <a:pt x="12" y="1834"/>
                    </a:lnTo>
                    <a:lnTo>
                      <a:pt x="1" y="1997"/>
                    </a:lnTo>
                    <a:lnTo>
                      <a:pt x="1" y="2161"/>
                    </a:lnTo>
                    <a:lnTo>
                      <a:pt x="655" y="2173"/>
                    </a:lnTo>
                    <a:lnTo>
                      <a:pt x="666" y="1939"/>
                    </a:lnTo>
                    <a:lnTo>
                      <a:pt x="701" y="1717"/>
                    </a:lnTo>
                    <a:lnTo>
                      <a:pt x="748" y="1519"/>
                    </a:lnTo>
                    <a:lnTo>
                      <a:pt x="818" y="1332"/>
                    </a:lnTo>
                    <a:lnTo>
                      <a:pt x="912" y="1180"/>
                    </a:lnTo>
                    <a:lnTo>
                      <a:pt x="1017" y="1052"/>
                    </a:lnTo>
                    <a:lnTo>
                      <a:pt x="1075" y="982"/>
                    </a:lnTo>
                    <a:lnTo>
                      <a:pt x="1145" y="935"/>
                    </a:lnTo>
                    <a:lnTo>
                      <a:pt x="1297" y="841"/>
                    </a:lnTo>
                    <a:lnTo>
                      <a:pt x="1425" y="783"/>
                    </a:lnTo>
                    <a:lnTo>
                      <a:pt x="1565" y="725"/>
                    </a:lnTo>
                    <a:lnTo>
                      <a:pt x="1717" y="690"/>
                    </a:lnTo>
                    <a:lnTo>
                      <a:pt x="1881" y="666"/>
                    </a:lnTo>
                    <a:lnTo>
                      <a:pt x="2044" y="655"/>
                    </a:lnTo>
                    <a:lnTo>
                      <a:pt x="2418" y="655"/>
                    </a:lnTo>
                    <a:lnTo>
                      <a:pt x="2605" y="678"/>
                    </a:lnTo>
                    <a:lnTo>
                      <a:pt x="2803" y="701"/>
                    </a:lnTo>
                    <a:lnTo>
                      <a:pt x="3013" y="736"/>
                    </a:lnTo>
                    <a:lnTo>
                      <a:pt x="3434" y="830"/>
                    </a:lnTo>
                    <a:lnTo>
                      <a:pt x="3878" y="946"/>
                    </a:lnTo>
                    <a:lnTo>
                      <a:pt x="4333" y="1098"/>
                    </a:lnTo>
                    <a:lnTo>
                      <a:pt x="4788" y="1262"/>
                    </a:lnTo>
                    <a:lnTo>
                      <a:pt x="5255" y="1449"/>
                    </a:lnTo>
                    <a:lnTo>
                      <a:pt x="5722" y="1647"/>
                    </a:lnTo>
                    <a:lnTo>
                      <a:pt x="6178" y="1857"/>
                    </a:lnTo>
                    <a:lnTo>
                      <a:pt x="6622" y="2079"/>
                    </a:lnTo>
                    <a:lnTo>
                      <a:pt x="7054" y="2301"/>
                    </a:lnTo>
                    <a:lnTo>
                      <a:pt x="7462" y="2511"/>
                    </a:lnTo>
                    <a:lnTo>
                      <a:pt x="7836" y="2733"/>
                    </a:lnTo>
                    <a:lnTo>
                      <a:pt x="7346" y="2745"/>
                    </a:lnTo>
                    <a:lnTo>
                      <a:pt x="6820" y="2791"/>
                    </a:lnTo>
                    <a:lnTo>
                      <a:pt x="6552" y="2826"/>
                    </a:lnTo>
                    <a:lnTo>
                      <a:pt x="6283" y="2873"/>
                    </a:lnTo>
                    <a:lnTo>
                      <a:pt x="6014" y="2920"/>
                    </a:lnTo>
                    <a:lnTo>
                      <a:pt x="5746" y="2990"/>
                    </a:lnTo>
                    <a:lnTo>
                      <a:pt x="5489" y="3060"/>
                    </a:lnTo>
                    <a:lnTo>
                      <a:pt x="5232" y="3153"/>
                    </a:lnTo>
                    <a:lnTo>
                      <a:pt x="4987" y="3247"/>
                    </a:lnTo>
                    <a:lnTo>
                      <a:pt x="4753" y="3364"/>
                    </a:lnTo>
                    <a:lnTo>
                      <a:pt x="4543" y="3492"/>
                    </a:lnTo>
                    <a:lnTo>
                      <a:pt x="4345" y="3644"/>
                    </a:lnTo>
                    <a:lnTo>
                      <a:pt x="4169" y="3796"/>
                    </a:lnTo>
                    <a:lnTo>
                      <a:pt x="4088" y="3889"/>
                    </a:lnTo>
                    <a:lnTo>
                      <a:pt x="4018" y="3983"/>
                    </a:lnTo>
                    <a:lnTo>
                      <a:pt x="3936" y="4088"/>
                    </a:lnTo>
                    <a:lnTo>
                      <a:pt x="3866" y="4204"/>
                    </a:lnTo>
                    <a:lnTo>
                      <a:pt x="3807" y="4321"/>
                    </a:lnTo>
                    <a:lnTo>
                      <a:pt x="3761" y="4438"/>
                    </a:lnTo>
                    <a:lnTo>
                      <a:pt x="3726" y="4566"/>
                    </a:lnTo>
                    <a:lnTo>
                      <a:pt x="3691" y="4695"/>
                    </a:lnTo>
                    <a:lnTo>
                      <a:pt x="3667" y="4823"/>
                    </a:lnTo>
                    <a:lnTo>
                      <a:pt x="3656" y="4963"/>
                    </a:lnTo>
                    <a:lnTo>
                      <a:pt x="3656" y="5092"/>
                    </a:lnTo>
                    <a:lnTo>
                      <a:pt x="3656" y="5232"/>
                    </a:lnTo>
                    <a:lnTo>
                      <a:pt x="3667" y="5384"/>
                    </a:lnTo>
                    <a:lnTo>
                      <a:pt x="3691" y="5536"/>
                    </a:lnTo>
                    <a:lnTo>
                      <a:pt x="3726" y="5687"/>
                    </a:lnTo>
                    <a:lnTo>
                      <a:pt x="3761" y="5839"/>
                    </a:lnTo>
                    <a:lnTo>
                      <a:pt x="3819" y="5991"/>
                    </a:lnTo>
                    <a:lnTo>
                      <a:pt x="3878" y="6154"/>
                    </a:lnTo>
                    <a:lnTo>
                      <a:pt x="4485" y="5921"/>
                    </a:lnTo>
                    <a:lnTo>
                      <a:pt x="4403" y="5676"/>
                    </a:lnTo>
                    <a:lnTo>
                      <a:pt x="4345" y="5454"/>
                    </a:lnTo>
                    <a:lnTo>
                      <a:pt x="4310" y="5244"/>
                    </a:lnTo>
                    <a:lnTo>
                      <a:pt x="4310" y="5045"/>
                    </a:lnTo>
                    <a:lnTo>
                      <a:pt x="4333" y="4858"/>
                    </a:lnTo>
                    <a:lnTo>
                      <a:pt x="4368" y="4695"/>
                    </a:lnTo>
                    <a:lnTo>
                      <a:pt x="4403" y="4601"/>
                    </a:lnTo>
                    <a:lnTo>
                      <a:pt x="4450" y="4531"/>
                    </a:lnTo>
                    <a:lnTo>
                      <a:pt x="4543" y="4380"/>
                    </a:lnTo>
                    <a:lnTo>
                      <a:pt x="4625" y="4286"/>
                    </a:lnTo>
                    <a:lnTo>
                      <a:pt x="4718" y="4193"/>
                    </a:lnTo>
                    <a:lnTo>
                      <a:pt x="4812" y="4111"/>
                    </a:lnTo>
                    <a:lnTo>
                      <a:pt x="4928" y="4029"/>
                    </a:lnTo>
                    <a:lnTo>
                      <a:pt x="5045" y="3959"/>
                    </a:lnTo>
                    <a:lnTo>
                      <a:pt x="5174" y="3889"/>
                    </a:lnTo>
                    <a:lnTo>
                      <a:pt x="5302" y="3819"/>
                    </a:lnTo>
                    <a:lnTo>
                      <a:pt x="5442" y="3761"/>
                    </a:lnTo>
                    <a:lnTo>
                      <a:pt x="5746" y="3667"/>
                    </a:lnTo>
                    <a:lnTo>
                      <a:pt x="6061" y="3585"/>
                    </a:lnTo>
                    <a:lnTo>
                      <a:pt x="6400" y="3515"/>
                    </a:lnTo>
                    <a:lnTo>
                      <a:pt x="6738" y="3469"/>
                    </a:lnTo>
                    <a:lnTo>
                      <a:pt x="7077" y="3434"/>
                    </a:lnTo>
                    <a:lnTo>
                      <a:pt x="7416" y="3399"/>
                    </a:lnTo>
                    <a:lnTo>
                      <a:pt x="7743" y="3387"/>
                    </a:lnTo>
                    <a:lnTo>
                      <a:pt x="8350" y="3387"/>
                    </a:lnTo>
                    <a:lnTo>
                      <a:pt x="8618" y="3399"/>
                    </a:lnTo>
                    <a:lnTo>
                      <a:pt x="9062" y="3422"/>
                    </a:lnTo>
                    <a:lnTo>
                      <a:pt x="10428" y="3550"/>
                    </a:lnTo>
                    <a:lnTo>
                      <a:pt x="9272" y="2815"/>
                    </a:lnTo>
                    <a:lnTo>
                      <a:pt x="8992" y="2640"/>
                    </a:lnTo>
                    <a:lnTo>
                      <a:pt x="8291" y="2231"/>
                    </a:lnTo>
                    <a:lnTo>
                      <a:pt x="7824" y="1974"/>
                    </a:lnTo>
                    <a:lnTo>
                      <a:pt x="7287" y="1682"/>
                    </a:lnTo>
                    <a:lnTo>
                      <a:pt x="6703" y="1390"/>
                    </a:lnTo>
                    <a:lnTo>
                      <a:pt x="6073" y="1087"/>
                    </a:lnTo>
                    <a:lnTo>
                      <a:pt x="5629" y="900"/>
                    </a:lnTo>
                    <a:lnTo>
                      <a:pt x="5209" y="725"/>
                    </a:lnTo>
                    <a:lnTo>
                      <a:pt x="4800" y="561"/>
                    </a:lnTo>
                    <a:lnTo>
                      <a:pt x="4415" y="433"/>
                    </a:lnTo>
                    <a:lnTo>
                      <a:pt x="4041" y="304"/>
                    </a:lnTo>
                    <a:lnTo>
                      <a:pt x="3679" y="211"/>
                    </a:lnTo>
                    <a:lnTo>
                      <a:pt x="3329" y="129"/>
                    </a:lnTo>
                    <a:lnTo>
                      <a:pt x="3002" y="71"/>
                    </a:lnTo>
                    <a:lnTo>
                      <a:pt x="2698" y="24"/>
                    </a:lnTo>
                    <a:lnTo>
                      <a:pt x="2406" y="1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2643;p45">
                <a:extLst>
                  <a:ext uri="{FF2B5EF4-FFF2-40B4-BE49-F238E27FC236}">
                    <a16:creationId xmlns:a16="http://schemas.microsoft.com/office/drawing/2014/main" id="{6B9938C6-560E-38C2-6E21-619ADADCDEA8}"/>
                  </a:ext>
                </a:extLst>
              </p:cNvPr>
              <p:cNvSpPr/>
              <p:nvPr/>
            </p:nvSpPr>
            <p:spPr>
              <a:xfrm>
                <a:off x="3193575" y="1622650"/>
                <a:ext cx="221325" cy="145100"/>
              </a:xfrm>
              <a:custGeom>
                <a:avLst/>
                <a:gdLst/>
                <a:ahLst/>
                <a:cxnLst/>
                <a:rect l="l" t="t" r="r" b="b"/>
                <a:pathLst>
                  <a:path w="8853" h="5804" extrusionOk="0">
                    <a:moveTo>
                      <a:pt x="6318" y="0"/>
                    </a:moveTo>
                    <a:lnTo>
                      <a:pt x="6073" y="23"/>
                    </a:lnTo>
                    <a:lnTo>
                      <a:pt x="5816" y="70"/>
                    </a:lnTo>
                    <a:lnTo>
                      <a:pt x="5559" y="129"/>
                    </a:lnTo>
                    <a:lnTo>
                      <a:pt x="5302" y="199"/>
                    </a:lnTo>
                    <a:lnTo>
                      <a:pt x="5045" y="292"/>
                    </a:lnTo>
                    <a:lnTo>
                      <a:pt x="4788" y="409"/>
                    </a:lnTo>
                    <a:lnTo>
                      <a:pt x="4532" y="526"/>
                    </a:lnTo>
                    <a:lnTo>
                      <a:pt x="4275" y="654"/>
                    </a:lnTo>
                    <a:lnTo>
                      <a:pt x="4029" y="806"/>
                    </a:lnTo>
                    <a:lnTo>
                      <a:pt x="3773" y="958"/>
                    </a:lnTo>
                    <a:lnTo>
                      <a:pt x="3539" y="1109"/>
                    </a:lnTo>
                    <a:lnTo>
                      <a:pt x="3294" y="1273"/>
                    </a:lnTo>
                    <a:lnTo>
                      <a:pt x="2838" y="1612"/>
                    </a:lnTo>
                    <a:lnTo>
                      <a:pt x="2406" y="1962"/>
                    </a:lnTo>
                    <a:lnTo>
                      <a:pt x="2021" y="2300"/>
                    </a:lnTo>
                    <a:lnTo>
                      <a:pt x="1659" y="2627"/>
                    </a:lnTo>
                    <a:lnTo>
                      <a:pt x="1355" y="2931"/>
                    </a:lnTo>
                    <a:lnTo>
                      <a:pt x="1098" y="3188"/>
                    </a:lnTo>
                    <a:lnTo>
                      <a:pt x="900" y="3386"/>
                    </a:lnTo>
                    <a:lnTo>
                      <a:pt x="713" y="3608"/>
                    </a:lnTo>
                    <a:lnTo>
                      <a:pt x="1" y="4414"/>
                    </a:lnTo>
                    <a:lnTo>
                      <a:pt x="1040" y="4145"/>
                    </a:lnTo>
                    <a:lnTo>
                      <a:pt x="1239" y="4099"/>
                    </a:lnTo>
                    <a:lnTo>
                      <a:pt x="1460" y="4052"/>
                    </a:lnTo>
                    <a:lnTo>
                      <a:pt x="1741" y="4005"/>
                    </a:lnTo>
                    <a:lnTo>
                      <a:pt x="2091" y="3959"/>
                    </a:lnTo>
                    <a:lnTo>
                      <a:pt x="2488" y="3935"/>
                    </a:lnTo>
                    <a:lnTo>
                      <a:pt x="2908" y="3924"/>
                    </a:lnTo>
                    <a:lnTo>
                      <a:pt x="3130" y="3924"/>
                    </a:lnTo>
                    <a:lnTo>
                      <a:pt x="3364" y="3935"/>
                    </a:lnTo>
                    <a:lnTo>
                      <a:pt x="3656" y="3959"/>
                    </a:lnTo>
                    <a:lnTo>
                      <a:pt x="3924" y="3994"/>
                    </a:lnTo>
                    <a:lnTo>
                      <a:pt x="4193" y="4052"/>
                    </a:lnTo>
                    <a:lnTo>
                      <a:pt x="4438" y="4110"/>
                    </a:lnTo>
                    <a:lnTo>
                      <a:pt x="4683" y="4192"/>
                    </a:lnTo>
                    <a:lnTo>
                      <a:pt x="4905" y="4274"/>
                    </a:lnTo>
                    <a:lnTo>
                      <a:pt x="5115" y="4367"/>
                    </a:lnTo>
                    <a:lnTo>
                      <a:pt x="5314" y="4484"/>
                    </a:lnTo>
                    <a:lnTo>
                      <a:pt x="5501" y="4613"/>
                    </a:lnTo>
                    <a:lnTo>
                      <a:pt x="5676" y="4741"/>
                    </a:lnTo>
                    <a:lnTo>
                      <a:pt x="5839" y="4893"/>
                    </a:lnTo>
                    <a:lnTo>
                      <a:pt x="5991" y="5045"/>
                    </a:lnTo>
                    <a:lnTo>
                      <a:pt x="6131" y="5220"/>
                    </a:lnTo>
                    <a:lnTo>
                      <a:pt x="6248" y="5407"/>
                    </a:lnTo>
                    <a:lnTo>
                      <a:pt x="6365" y="5605"/>
                    </a:lnTo>
                    <a:lnTo>
                      <a:pt x="6458" y="5804"/>
                    </a:lnTo>
                    <a:lnTo>
                      <a:pt x="7065" y="5547"/>
                    </a:lnTo>
                    <a:lnTo>
                      <a:pt x="6949" y="5301"/>
                    </a:lnTo>
                    <a:lnTo>
                      <a:pt x="6809" y="5068"/>
                    </a:lnTo>
                    <a:lnTo>
                      <a:pt x="6668" y="4846"/>
                    </a:lnTo>
                    <a:lnTo>
                      <a:pt x="6505" y="4636"/>
                    </a:lnTo>
                    <a:lnTo>
                      <a:pt x="6318" y="4437"/>
                    </a:lnTo>
                    <a:lnTo>
                      <a:pt x="6120" y="4262"/>
                    </a:lnTo>
                    <a:lnTo>
                      <a:pt x="5909" y="4099"/>
                    </a:lnTo>
                    <a:lnTo>
                      <a:pt x="5688" y="3947"/>
                    </a:lnTo>
                    <a:lnTo>
                      <a:pt x="5454" y="3807"/>
                    </a:lnTo>
                    <a:lnTo>
                      <a:pt x="5197" y="3690"/>
                    </a:lnTo>
                    <a:lnTo>
                      <a:pt x="4929" y="3585"/>
                    </a:lnTo>
                    <a:lnTo>
                      <a:pt x="4648" y="3492"/>
                    </a:lnTo>
                    <a:lnTo>
                      <a:pt x="4356" y="3410"/>
                    </a:lnTo>
                    <a:lnTo>
                      <a:pt x="4041" y="3351"/>
                    </a:lnTo>
                    <a:lnTo>
                      <a:pt x="3726" y="3305"/>
                    </a:lnTo>
                    <a:lnTo>
                      <a:pt x="3387" y="3281"/>
                    </a:lnTo>
                    <a:lnTo>
                      <a:pt x="2978" y="3258"/>
                    </a:lnTo>
                    <a:lnTo>
                      <a:pt x="2593" y="3270"/>
                    </a:lnTo>
                    <a:lnTo>
                      <a:pt x="2231" y="3293"/>
                    </a:lnTo>
                    <a:lnTo>
                      <a:pt x="1893" y="3328"/>
                    </a:lnTo>
                    <a:lnTo>
                      <a:pt x="2161" y="3071"/>
                    </a:lnTo>
                    <a:lnTo>
                      <a:pt x="2465" y="2791"/>
                    </a:lnTo>
                    <a:lnTo>
                      <a:pt x="2792" y="2511"/>
                    </a:lnTo>
                    <a:lnTo>
                      <a:pt x="3142" y="2219"/>
                    </a:lnTo>
                    <a:lnTo>
                      <a:pt x="3411" y="2009"/>
                    </a:lnTo>
                    <a:lnTo>
                      <a:pt x="3667" y="1822"/>
                    </a:lnTo>
                    <a:lnTo>
                      <a:pt x="3924" y="1635"/>
                    </a:lnTo>
                    <a:lnTo>
                      <a:pt x="4181" y="1471"/>
                    </a:lnTo>
                    <a:lnTo>
                      <a:pt x="4426" y="1331"/>
                    </a:lnTo>
                    <a:lnTo>
                      <a:pt x="4660" y="1191"/>
                    </a:lnTo>
                    <a:lnTo>
                      <a:pt x="4905" y="1074"/>
                    </a:lnTo>
                    <a:lnTo>
                      <a:pt x="5127" y="969"/>
                    </a:lnTo>
                    <a:lnTo>
                      <a:pt x="5349" y="876"/>
                    </a:lnTo>
                    <a:lnTo>
                      <a:pt x="5571" y="806"/>
                    </a:lnTo>
                    <a:lnTo>
                      <a:pt x="5781" y="747"/>
                    </a:lnTo>
                    <a:lnTo>
                      <a:pt x="5980" y="701"/>
                    </a:lnTo>
                    <a:lnTo>
                      <a:pt x="6178" y="666"/>
                    </a:lnTo>
                    <a:lnTo>
                      <a:pt x="6365" y="654"/>
                    </a:lnTo>
                    <a:lnTo>
                      <a:pt x="6552" y="654"/>
                    </a:lnTo>
                    <a:lnTo>
                      <a:pt x="6727" y="677"/>
                    </a:lnTo>
                    <a:lnTo>
                      <a:pt x="6844" y="689"/>
                    </a:lnTo>
                    <a:lnTo>
                      <a:pt x="6960" y="724"/>
                    </a:lnTo>
                    <a:lnTo>
                      <a:pt x="7077" y="759"/>
                    </a:lnTo>
                    <a:lnTo>
                      <a:pt x="7194" y="806"/>
                    </a:lnTo>
                    <a:lnTo>
                      <a:pt x="7299" y="853"/>
                    </a:lnTo>
                    <a:lnTo>
                      <a:pt x="7404" y="923"/>
                    </a:lnTo>
                    <a:lnTo>
                      <a:pt x="7498" y="981"/>
                    </a:lnTo>
                    <a:lnTo>
                      <a:pt x="7603" y="1063"/>
                    </a:lnTo>
                    <a:lnTo>
                      <a:pt x="7696" y="1144"/>
                    </a:lnTo>
                    <a:lnTo>
                      <a:pt x="7778" y="1238"/>
                    </a:lnTo>
                    <a:lnTo>
                      <a:pt x="7871" y="1343"/>
                    </a:lnTo>
                    <a:lnTo>
                      <a:pt x="7953" y="1448"/>
                    </a:lnTo>
                    <a:lnTo>
                      <a:pt x="8035" y="1576"/>
                    </a:lnTo>
                    <a:lnTo>
                      <a:pt x="8116" y="1693"/>
                    </a:lnTo>
                    <a:lnTo>
                      <a:pt x="8257" y="1974"/>
                    </a:lnTo>
                    <a:lnTo>
                      <a:pt x="8852" y="1693"/>
                    </a:lnTo>
                    <a:lnTo>
                      <a:pt x="8759" y="1506"/>
                    </a:lnTo>
                    <a:lnTo>
                      <a:pt x="8665" y="1343"/>
                    </a:lnTo>
                    <a:lnTo>
                      <a:pt x="8560" y="1179"/>
                    </a:lnTo>
                    <a:lnTo>
                      <a:pt x="8455" y="1028"/>
                    </a:lnTo>
                    <a:lnTo>
                      <a:pt x="8350" y="888"/>
                    </a:lnTo>
                    <a:lnTo>
                      <a:pt x="8233" y="759"/>
                    </a:lnTo>
                    <a:lnTo>
                      <a:pt x="8116" y="642"/>
                    </a:lnTo>
                    <a:lnTo>
                      <a:pt x="7988" y="537"/>
                    </a:lnTo>
                    <a:lnTo>
                      <a:pt x="7860" y="432"/>
                    </a:lnTo>
                    <a:lnTo>
                      <a:pt x="7719" y="339"/>
                    </a:lnTo>
                    <a:lnTo>
                      <a:pt x="7579" y="269"/>
                    </a:lnTo>
                    <a:lnTo>
                      <a:pt x="7439" y="199"/>
                    </a:lnTo>
                    <a:lnTo>
                      <a:pt x="7287" y="140"/>
                    </a:lnTo>
                    <a:lnTo>
                      <a:pt x="7136" y="94"/>
                    </a:lnTo>
                    <a:lnTo>
                      <a:pt x="6984" y="47"/>
                    </a:lnTo>
                    <a:lnTo>
                      <a:pt x="6820" y="23"/>
                    </a:lnTo>
                    <a:lnTo>
                      <a:pt x="6575" y="0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2644;p45">
                <a:extLst>
                  <a:ext uri="{FF2B5EF4-FFF2-40B4-BE49-F238E27FC236}">
                    <a16:creationId xmlns:a16="http://schemas.microsoft.com/office/drawing/2014/main" id="{2D3606EF-3CED-0399-E584-DA191D747527}"/>
                  </a:ext>
                </a:extLst>
              </p:cNvPr>
              <p:cNvSpPr/>
              <p:nvPr/>
            </p:nvSpPr>
            <p:spPr>
              <a:xfrm>
                <a:off x="1892175" y="1366325"/>
                <a:ext cx="1229025" cy="633500"/>
              </a:xfrm>
              <a:custGeom>
                <a:avLst/>
                <a:gdLst/>
                <a:ahLst/>
                <a:cxnLst/>
                <a:rect l="l" t="t" r="r" b="b"/>
                <a:pathLst>
                  <a:path w="49161" h="25340" extrusionOk="0">
                    <a:moveTo>
                      <a:pt x="38488" y="2091"/>
                    </a:moveTo>
                    <a:lnTo>
                      <a:pt x="38932" y="2114"/>
                    </a:lnTo>
                    <a:lnTo>
                      <a:pt x="39364" y="2149"/>
                    </a:lnTo>
                    <a:lnTo>
                      <a:pt x="39784" y="2219"/>
                    </a:lnTo>
                    <a:lnTo>
                      <a:pt x="40216" y="2301"/>
                    </a:lnTo>
                    <a:lnTo>
                      <a:pt x="40625" y="2406"/>
                    </a:lnTo>
                    <a:lnTo>
                      <a:pt x="41034" y="2523"/>
                    </a:lnTo>
                    <a:lnTo>
                      <a:pt x="41442" y="2675"/>
                    </a:lnTo>
                    <a:lnTo>
                      <a:pt x="41828" y="2826"/>
                    </a:lnTo>
                    <a:lnTo>
                      <a:pt x="42213" y="3013"/>
                    </a:lnTo>
                    <a:lnTo>
                      <a:pt x="42587" y="3212"/>
                    </a:lnTo>
                    <a:lnTo>
                      <a:pt x="42949" y="3422"/>
                    </a:lnTo>
                    <a:lnTo>
                      <a:pt x="43299" y="3656"/>
                    </a:lnTo>
                    <a:lnTo>
                      <a:pt x="43638" y="3901"/>
                    </a:lnTo>
                    <a:lnTo>
                      <a:pt x="43965" y="4169"/>
                    </a:lnTo>
                    <a:lnTo>
                      <a:pt x="44280" y="4450"/>
                    </a:lnTo>
                    <a:lnTo>
                      <a:pt x="44583" y="4742"/>
                    </a:lnTo>
                    <a:lnTo>
                      <a:pt x="44875" y="5057"/>
                    </a:lnTo>
                    <a:lnTo>
                      <a:pt x="45144" y="5384"/>
                    </a:lnTo>
                    <a:lnTo>
                      <a:pt x="45401" y="5711"/>
                    </a:lnTo>
                    <a:lnTo>
                      <a:pt x="45646" y="6061"/>
                    </a:lnTo>
                    <a:lnTo>
                      <a:pt x="45868" y="6423"/>
                    </a:lnTo>
                    <a:lnTo>
                      <a:pt x="46078" y="6808"/>
                    </a:lnTo>
                    <a:lnTo>
                      <a:pt x="46277" y="7194"/>
                    </a:lnTo>
                    <a:lnTo>
                      <a:pt x="46440" y="7591"/>
                    </a:lnTo>
                    <a:lnTo>
                      <a:pt x="46592" y="7999"/>
                    </a:lnTo>
                    <a:lnTo>
                      <a:pt x="46732" y="8408"/>
                    </a:lnTo>
                    <a:lnTo>
                      <a:pt x="46837" y="8840"/>
                    </a:lnTo>
                    <a:lnTo>
                      <a:pt x="46931" y="9272"/>
                    </a:lnTo>
                    <a:lnTo>
                      <a:pt x="47001" y="9728"/>
                    </a:lnTo>
                    <a:lnTo>
                      <a:pt x="47047" y="10171"/>
                    </a:lnTo>
                    <a:lnTo>
                      <a:pt x="47071" y="10615"/>
                    </a:lnTo>
                    <a:lnTo>
                      <a:pt x="47082" y="11059"/>
                    </a:lnTo>
                    <a:lnTo>
                      <a:pt x="47059" y="11503"/>
                    </a:lnTo>
                    <a:lnTo>
                      <a:pt x="47012" y="11935"/>
                    </a:lnTo>
                    <a:lnTo>
                      <a:pt x="46954" y="12367"/>
                    </a:lnTo>
                    <a:lnTo>
                      <a:pt x="46872" y="12787"/>
                    </a:lnTo>
                    <a:lnTo>
                      <a:pt x="46767" y="13196"/>
                    </a:lnTo>
                    <a:lnTo>
                      <a:pt x="46639" y="13604"/>
                    </a:lnTo>
                    <a:lnTo>
                      <a:pt x="46499" y="14013"/>
                    </a:lnTo>
                    <a:lnTo>
                      <a:pt x="46335" y="14398"/>
                    </a:lnTo>
                    <a:lnTo>
                      <a:pt x="46160" y="14784"/>
                    </a:lnTo>
                    <a:lnTo>
                      <a:pt x="45961" y="15157"/>
                    </a:lnTo>
                    <a:lnTo>
                      <a:pt x="45740" y="15519"/>
                    </a:lnTo>
                    <a:lnTo>
                      <a:pt x="45506" y="15870"/>
                    </a:lnTo>
                    <a:lnTo>
                      <a:pt x="45261" y="16208"/>
                    </a:lnTo>
                    <a:lnTo>
                      <a:pt x="44992" y="16547"/>
                    </a:lnTo>
                    <a:lnTo>
                      <a:pt x="44712" y="16862"/>
                    </a:lnTo>
                    <a:lnTo>
                      <a:pt x="44420" y="17154"/>
                    </a:lnTo>
                    <a:lnTo>
                      <a:pt x="44116" y="17446"/>
                    </a:lnTo>
                    <a:lnTo>
                      <a:pt x="43789" y="17715"/>
                    </a:lnTo>
                    <a:lnTo>
                      <a:pt x="43451" y="17983"/>
                    </a:lnTo>
                    <a:lnTo>
                      <a:pt x="43101" y="18217"/>
                    </a:lnTo>
                    <a:lnTo>
                      <a:pt x="42739" y="18450"/>
                    </a:lnTo>
                    <a:lnTo>
                      <a:pt x="42365" y="18649"/>
                    </a:lnTo>
                    <a:lnTo>
                      <a:pt x="41980" y="18847"/>
                    </a:lnTo>
                    <a:lnTo>
                      <a:pt x="41582" y="19011"/>
                    </a:lnTo>
                    <a:lnTo>
                      <a:pt x="41174" y="19163"/>
                    </a:lnTo>
                    <a:lnTo>
                      <a:pt x="40753" y="19303"/>
                    </a:lnTo>
                    <a:lnTo>
                      <a:pt x="40321" y="19408"/>
                    </a:lnTo>
                    <a:lnTo>
                      <a:pt x="39889" y="19501"/>
                    </a:lnTo>
                    <a:lnTo>
                      <a:pt x="39446" y="19571"/>
                    </a:lnTo>
                    <a:lnTo>
                      <a:pt x="38990" y="19618"/>
                    </a:lnTo>
                    <a:lnTo>
                      <a:pt x="38546" y="19653"/>
                    </a:lnTo>
                    <a:lnTo>
                      <a:pt x="38103" y="19653"/>
                    </a:lnTo>
                    <a:lnTo>
                      <a:pt x="37671" y="19630"/>
                    </a:lnTo>
                    <a:lnTo>
                      <a:pt x="37239" y="19583"/>
                    </a:lnTo>
                    <a:lnTo>
                      <a:pt x="36807" y="19525"/>
                    </a:lnTo>
                    <a:lnTo>
                      <a:pt x="36386" y="19443"/>
                    </a:lnTo>
                    <a:lnTo>
                      <a:pt x="35966" y="19338"/>
                    </a:lnTo>
                    <a:lnTo>
                      <a:pt x="35557" y="19209"/>
                    </a:lnTo>
                    <a:lnTo>
                      <a:pt x="35160" y="19069"/>
                    </a:lnTo>
                    <a:lnTo>
                      <a:pt x="34763" y="18906"/>
                    </a:lnTo>
                    <a:lnTo>
                      <a:pt x="34378" y="18731"/>
                    </a:lnTo>
                    <a:lnTo>
                      <a:pt x="34004" y="18532"/>
                    </a:lnTo>
                    <a:lnTo>
                      <a:pt x="33642" y="18310"/>
                    </a:lnTo>
                    <a:lnTo>
                      <a:pt x="33292" y="18077"/>
                    </a:lnTo>
                    <a:lnTo>
                      <a:pt x="32953" y="17831"/>
                    </a:lnTo>
                    <a:lnTo>
                      <a:pt x="32626" y="17563"/>
                    </a:lnTo>
                    <a:lnTo>
                      <a:pt x="32311" y="17283"/>
                    </a:lnTo>
                    <a:lnTo>
                      <a:pt x="32007" y="16991"/>
                    </a:lnTo>
                    <a:lnTo>
                      <a:pt x="31715" y="16687"/>
                    </a:lnTo>
                    <a:lnTo>
                      <a:pt x="31447" y="16360"/>
                    </a:lnTo>
                    <a:lnTo>
                      <a:pt x="31190" y="16022"/>
                    </a:lnTo>
                    <a:lnTo>
                      <a:pt x="30945" y="15671"/>
                    </a:lnTo>
                    <a:lnTo>
                      <a:pt x="30723" y="15309"/>
                    </a:lnTo>
                    <a:lnTo>
                      <a:pt x="30513" y="14936"/>
                    </a:lnTo>
                    <a:lnTo>
                      <a:pt x="30326" y="14550"/>
                    </a:lnTo>
                    <a:lnTo>
                      <a:pt x="30151" y="14153"/>
                    </a:lnTo>
                    <a:lnTo>
                      <a:pt x="29999" y="13745"/>
                    </a:lnTo>
                    <a:lnTo>
                      <a:pt x="29870" y="13324"/>
                    </a:lnTo>
                    <a:lnTo>
                      <a:pt x="29754" y="12892"/>
                    </a:lnTo>
                    <a:lnTo>
                      <a:pt x="29660" y="12460"/>
                    </a:lnTo>
                    <a:lnTo>
                      <a:pt x="29590" y="12016"/>
                    </a:lnTo>
                    <a:lnTo>
                      <a:pt x="29543" y="11561"/>
                    </a:lnTo>
                    <a:lnTo>
                      <a:pt x="29520" y="11117"/>
                    </a:lnTo>
                    <a:lnTo>
                      <a:pt x="29520" y="10673"/>
                    </a:lnTo>
                    <a:lnTo>
                      <a:pt x="29532" y="10241"/>
                    </a:lnTo>
                    <a:lnTo>
                      <a:pt x="29578" y="9809"/>
                    </a:lnTo>
                    <a:lnTo>
                      <a:pt x="29637" y="9377"/>
                    </a:lnTo>
                    <a:lnTo>
                      <a:pt x="29730" y="8957"/>
                    </a:lnTo>
                    <a:lnTo>
                      <a:pt x="29835" y="8537"/>
                    </a:lnTo>
                    <a:lnTo>
                      <a:pt x="29952" y="8128"/>
                    </a:lnTo>
                    <a:lnTo>
                      <a:pt x="30092" y="7731"/>
                    </a:lnTo>
                    <a:lnTo>
                      <a:pt x="30256" y="7334"/>
                    </a:lnTo>
                    <a:lnTo>
                      <a:pt x="30443" y="6948"/>
                    </a:lnTo>
                    <a:lnTo>
                      <a:pt x="30641" y="6575"/>
                    </a:lnTo>
                    <a:lnTo>
                      <a:pt x="30851" y="6213"/>
                    </a:lnTo>
                    <a:lnTo>
                      <a:pt x="31085" y="5863"/>
                    </a:lnTo>
                    <a:lnTo>
                      <a:pt x="31330" y="5524"/>
                    </a:lnTo>
                    <a:lnTo>
                      <a:pt x="31599" y="5197"/>
                    </a:lnTo>
                    <a:lnTo>
                      <a:pt x="31879" y="4882"/>
                    </a:lnTo>
                    <a:lnTo>
                      <a:pt x="32171" y="4578"/>
                    </a:lnTo>
                    <a:lnTo>
                      <a:pt x="32486" y="4286"/>
                    </a:lnTo>
                    <a:lnTo>
                      <a:pt x="32801" y="4018"/>
                    </a:lnTo>
                    <a:lnTo>
                      <a:pt x="33140" y="3761"/>
                    </a:lnTo>
                    <a:lnTo>
                      <a:pt x="33490" y="3515"/>
                    </a:lnTo>
                    <a:lnTo>
                      <a:pt x="33852" y="3294"/>
                    </a:lnTo>
                    <a:lnTo>
                      <a:pt x="34226" y="3083"/>
                    </a:lnTo>
                    <a:lnTo>
                      <a:pt x="34623" y="2897"/>
                    </a:lnTo>
                    <a:lnTo>
                      <a:pt x="35020" y="2721"/>
                    </a:lnTo>
                    <a:lnTo>
                      <a:pt x="35429" y="2570"/>
                    </a:lnTo>
                    <a:lnTo>
                      <a:pt x="35837" y="2441"/>
                    </a:lnTo>
                    <a:lnTo>
                      <a:pt x="36269" y="2324"/>
                    </a:lnTo>
                    <a:lnTo>
                      <a:pt x="36701" y="2231"/>
                    </a:lnTo>
                    <a:lnTo>
                      <a:pt x="37157" y="2161"/>
                    </a:lnTo>
                    <a:lnTo>
                      <a:pt x="37601" y="2114"/>
                    </a:lnTo>
                    <a:lnTo>
                      <a:pt x="38044" y="2091"/>
                    </a:lnTo>
                    <a:close/>
                    <a:moveTo>
                      <a:pt x="11070" y="5699"/>
                    </a:moveTo>
                    <a:lnTo>
                      <a:pt x="11502" y="5711"/>
                    </a:lnTo>
                    <a:lnTo>
                      <a:pt x="11934" y="5757"/>
                    </a:lnTo>
                    <a:lnTo>
                      <a:pt x="12366" y="5816"/>
                    </a:lnTo>
                    <a:lnTo>
                      <a:pt x="12787" y="5909"/>
                    </a:lnTo>
                    <a:lnTo>
                      <a:pt x="13207" y="6014"/>
                    </a:lnTo>
                    <a:lnTo>
                      <a:pt x="13616" y="6131"/>
                    </a:lnTo>
                    <a:lnTo>
                      <a:pt x="14013" y="6271"/>
                    </a:lnTo>
                    <a:lnTo>
                      <a:pt x="14410" y="6435"/>
                    </a:lnTo>
                    <a:lnTo>
                      <a:pt x="14784" y="6622"/>
                    </a:lnTo>
                    <a:lnTo>
                      <a:pt x="15157" y="6820"/>
                    </a:lnTo>
                    <a:lnTo>
                      <a:pt x="15519" y="7030"/>
                    </a:lnTo>
                    <a:lnTo>
                      <a:pt x="15881" y="7264"/>
                    </a:lnTo>
                    <a:lnTo>
                      <a:pt x="16220" y="7509"/>
                    </a:lnTo>
                    <a:lnTo>
                      <a:pt x="16547" y="7778"/>
                    </a:lnTo>
                    <a:lnTo>
                      <a:pt x="16862" y="8058"/>
                    </a:lnTo>
                    <a:lnTo>
                      <a:pt x="17166" y="8350"/>
                    </a:lnTo>
                    <a:lnTo>
                      <a:pt x="17446" y="8665"/>
                    </a:lnTo>
                    <a:lnTo>
                      <a:pt x="17726" y="8980"/>
                    </a:lnTo>
                    <a:lnTo>
                      <a:pt x="17983" y="9319"/>
                    </a:lnTo>
                    <a:lnTo>
                      <a:pt x="18228" y="9669"/>
                    </a:lnTo>
                    <a:lnTo>
                      <a:pt x="18450" y="10031"/>
                    </a:lnTo>
                    <a:lnTo>
                      <a:pt x="18660" y="10405"/>
                    </a:lnTo>
                    <a:lnTo>
                      <a:pt x="18847" y="10802"/>
                    </a:lnTo>
                    <a:lnTo>
                      <a:pt x="19022" y="11199"/>
                    </a:lnTo>
                    <a:lnTo>
                      <a:pt x="19174" y="11596"/>
                    </a:lnTo>
                    <a:lnTo>
                      <a:pt x="19303" y="12016"/>
                    </a:lnTo>
                    <a:lnTo>
                      <a:pt x="19419" y="12448"/>
                    </a:lnTo>
                    <a:lnTo>
                      <a:pt x="19513" y="12880"/>
                    </a:lnTo>
                    <a:lnTo>
                      <a:pt x="19583" y="13336"/>
                    </a:lnTo>
                    <a:lnTo>
                      <a:pt x="19630" y="13780"/>
                    </a:lnTo>
                    <a:lnTo>
                      <a:pt x="19653" y="14223"/>
                    </a:lnTo>
                    <a:lnTo>
                      <a:pt x="19653" y="14667"/>
                    </a:lnTo>
                    <a:lnTo>
                      <a:pt x="19630" y="15111"/>
                    </a:lnTo>
                    <a:lnTo>
                      <a:pt x="19595" y="15543"/>
                    </a:lnTo>
                    <a:lnTo>
                      <a:pt x="19524" y="15963"/>
                    </a:lnTo>
                    <a:lnTo>
                      <a:pt x="19443" y="16395"/>
                    </a:lnTo>
                    <a:lnTo>
                      <a:pt x="19338" y="16804"/>
                    </a:lnTo>
                    <a:lnTo>
                      <a:pt x="19221" y="17213"/>
                    </a:lnTo>
                    <a:lnTo>
                      <a:pt x="19069" y="17621"/>
                    </a:lnTo>
                    <a:lnTo>
                      <a:pt x="18906" y="18007"/>
                    </a:lnTo>
                    <a:lnTo>
                      <a:pt x="18730" y="18392"/>
                    </a:lnTo>
                    <a:lnTo>
                      <a:pt x="18532" y="18766"/>
                    </a:lnTo>
                    <a:lnTo>
                      <a:pt x="18322" y="19128"/>
                    </a:lnTo>
                    <a:lnTo>
                      <a:pt x="18088" y="19478"/>
                    </a:lnTo>
                    <a:lnTo>
                      <a:pt x="17831" y="19817"/>
                    </a:lnTo>
                    <a:lnTo>
                      <a:pt x="17574" y="20144"/>
                    </a:lnTo>
                    <a:lnTo>
                      <a:pt x="17294" y="20459"/>
                    </a:lnTo>
                    <a:lnTo>
                      <a:pt x="16991" y="20762"/>
                    </a:lnTo>
                    <a:lnTo>
                      <a:pt x="16687" y="21054"/>
                    </a:lnTo>
                    <a:lnTo>
                      <a:pt x="16360" y="21323"/>
                    </a:lnTo>
                    <a:lnTo>
                      <a:pt x="16021" y="21580"/>
                    </a:lnTo>
                    <a:lnTo>
                      <a:pt x="15671" y="21825"/>
                    </a:lnTo>
                    <a:lnTo>
                      <a:pt x="15309" y="22047"/>
                    </a:lnTo>
                    <a:lnTo>
                      <a:pt x="14935" y="22257"/>
                    </a:lnTo>
                    <a:lnTo>
                      <a:pt x="14550" y="22456"/>
                    </a:lnTo>
                    <a:lnTo>
                      <a:pt x="14153" y="22619"/>
                    </a:lnTo>
                    <a:lnTo>
                      <a:pt x="13744" y="22771"/>
                    </a:lnTo>
                    <a:lnTo>
                      <a:pt x="13324" y="22911"/>
                    </a:lnTo>
                    <a:lnTo>
                      <a:pt x="12904" y="23016"/>
                    </a:lnTo>
                    <a:lnTo>
                      <a:pt x="12460" y="23110"/>
                    </a:lnTo>
                    <a:lnTo>
                      <a:pt x="12016" y="23180"/>
                    </a:lnTo>
                    <a:lnTo>
                      <a:pt x="11572" y="23226"/>
                    </a:lnTo>
                    <a:lnTo>
                      <a:pt x="11129" y="23250"/>
                    </a:lnTo>
                    <a:lnTo>
                      <a:pt x="10685" y="23261"/>
                    </a:lnTo>
                    <a:lnTo>
                      <a:pt x="10241" y="23238"/>
                    </a:lnTo>
                    <a:lnTo>
                      <a:pt x="9809" y="23191"/>
                    </a:lnTo>
                    <a:lnTo>
                      <a:pt x="9377" y="23133"/>
                    </a:lnTo>
                    <a:lnTo>
                      <a:pt x="8957" y="23051"/>
                    </a:lnTo>
                    <a:lnTo>
                      <a:pt x="8548" y="22946"/>
                    </a:lnTo>
                    <a:lnTo>
                      <a:pt x="8139" y="22818"/>
                    </a:lnTo>
                    <a:lnTo>
                      <a:pt x="7731" y="22677"/>
                    </a:lnTo>
                    <a:lnTo>
                      <a:pt x="7345" y="22514"/>
                    </a:lnTo>
                    <a:lnTo>
                      <a:pt x="6960" y="22339"/>
                    </a:lnTo>
                    <a:lnTo>
                      <a:pt x="6586" y="22140"/>
                    </a:lnTo>
                    <a:lnTo>
                      <a:pt x="6224" y="21918"/>
                    </a:lnTo>
                    <a:lnTo>
                      <a:pt x="5874" y="21685"/>
                    </a:lnTo>
                    <a:lnTo>
                      <a:pt x="5524" y="21440"/>
                    </a:lnTo>
                    <a:lnTo>
                      <a:pt x="5197" y="21171"/>
                    </a:lnTo>
                    <a:lnTo>
                      <a:pt x="4881" y="20891"/>
                    </a:lnTo>
                    <a:lnTo>
                      <a:pt x="4578" y="20599"/>
                    </a:lnTo>
                    <a:lnTo>
                      <a:pt x="4298" y="20295"/>
                    </a:lnTo>
                    <a:lnTo>
                      <a:pt x="4017" y="19968"/>
                    </a:lnTo>
                    <a:lnTo>
                      <a:pt x="3760" y="19630"/>
                    </a:lnTo>
                    <a:lnTo>
                      <a:pt x="3527" y="19279"/>
                    </a:lnTo>
                    <a:lnTo>
                      <a:pt x="3293" y="18917"/>
                    </a:lnTo>
                    <a:lnTo>
                      <a:pt x="3083" y="18544"/>
                    </a:lnTo>
                    <a:lnTo>
                      <a:pt x="2896" y="18158"/>
                    </a:lnTo>
                    <a:lnTo>
                      <a:pt x="2721" y="17761"/>
                    </a:lnTo>
                    <a:lnTo>
                      <a:pt x="2569" y="17353"/>
                    </a:lnTo>
                    <a:lnTo>
                      <a:pt x="2441" y="16932"/>
                    </a:lnTo>
                    <a:lnTo>
                      <a:pt x="2324" y="16500"/>
                    </a:lnTo>
                    <a:lnTo>
                      <a:pt x="2231" y="16068"/>
                    </a:lnTo>
                    <a:lnTo>
                      <a:pt x="2161" y="15625"/>
                    </a:lnTo>
                    <a:lnTo>
                      <a:pt x="2114" y="15169"/>
                    </a:lnTo>
                    <a:lnTo>
                      <a:pt x="2091" y="14725"/>
                    </a:lnTo>
                    <a:lnTo>
                      <a:pt x="2091" y="14282"/>
                    </a:lnTo>
                    <a:lnTo>
                      <a:pt x="2114" y="13850"/>
                    </a:lnTo>
                    <a:lnTo>
                      <a:pt x="2161" y="13418"/>
                    </a:lnTo>
                    <a:lnTo>
                      <a:pt x="2219" y="12986"/>
                    </a:lnTo>
                    <a:lnTo>
                      <a:pt x="2301" y="12565"/>
                    </a:lnTo>
                    <a:lnTo>
                      <a:pt x="2406" y="12145"/>
                    </a:lnTo>
                    <a:lnTo>
                      <a:pt x="2534" y="11736"/>
                    </a:lnTo>
                    <a:lnTo>
                      <a:pt x="2674" y="11339"/>
                    </a:lnTo>
                    <a:lnTo>
                      <a:pt x="2838" y="10942"/>
                    </a:lnTo>
                    <a:lnTo>
                      <a:pt x="3013" y="10557"/>
                    </a:lnTo>
                    <a:lnTo>
                      <a:pt x="3212" y="10183"/>
                    </a:lnTo>
                    <a:lnTo>
                      <a:pt x="3433" y="9821"/>
                    </a:lnTo>
                    <a:lnTo>
                      <a:pt x="3667" y="9471"/>
                    </a:lnTo>
                    <a:lnTo>
                      <a:pt x="3912" y="9132"/>
                    </a:lnTo>
                    <a:lnTo>
                      <a:pt x="4169" y="8805"/>
                    </a:lnTo>
                    <a:lnTo>
                      <a:pt x="4449" y="8490"/>
                    </a:lnTo>
                    <a:lnTo>
                      <a:pt x="4753" y="8186"/>
                    </a:lnTo>
                    <a:lnTo>
                      <a:pt x="5057" y="7894"/>
                    </a:lnTo>
                    <a:lnTo>
                      <a:pt x="5384" y="7626"/>
                    </a:lnTo>
                    <a:lnTo>
                      <a:pt x="5722" y="7369"/>
                    </a:lnTo>
                    <a:lnTo>
                      <a:pt x="6072" y="7124"/>
                    </a:lnTo>
                    <a:lnTo>
                      <a:pt x="6434" y="6902"/>
                    </a:lnTo>
                    <a:lnTo>
                      <a:pt x="6808" y="6692"/>
                    </a:lnTo>
                    <a:lnTo>
                      <a:pt x="7193" y="6505"/>
                    </a:lnTo>
                    <a:lnTo>
                      <a:pt x="7590" y="6330"/>
                    </a:lnTo>
                    <a:lnTo>
                      <a:pt x="7999" y="6178"/>
                    </a:lnTo>
                    <a:lnTo>
                      <a:pt x="8420" y="6049"/>
                    </a:lnTo>
                    <a:lnTo>
                      <a:pt x="8840" y="5933"/>
                    </a:lnTo>
                    <a:lnTo>
                      <a:pt x="9284" y="5839"/>
                    </a:lnTo>
                    <a:lnTo>
                      <a:pt x="9727" y="5769"/>
                    </a:lnTo>
                    <a:lnTo>
                      <a:pt x="10171" y="5722"/>
                    </a:lnTo>
                    <a:lnTo>
                      <a:pt x="10627" y="5699"/>
                    </a:lnTo>
                    <a:close/>
                    <a:moveTo>
                      <a:pt x="37986" y="1"/>
                    </a:moveTo>
                    <a:lnTo>
                      <a:pt x="37717" y="12"/>
                    </a:lnTo>
                    <a:lnTo>
                      <a:pt x="37437" y="36"/>
                    </a:lnTo>
                    <a:lnTo>
                      <a:pt x="37157" y="59"/>
                    </a:lnTo>
                    <a:lnTo>
                      <a:pt x="36877" y="94"/>
                    </a:lnTo>
                    <a:lnTo>
                      <a:pt x="36398" y="164"/>
                    </a:lnTo>
                    <a:lnTo>
                      <a:pt x="35931" y="258"/>
                    </a:lnTo>
                    <a:lnTo>
                      <a:pt x="35464" y="374"/>
                    </a:lnTo>
                    <a:lnTo>
                      <a:pt x="35020" y="503"/>
                    </a:lnTo>
                    <a:lnTo>
                      <a:pt x="34565" y="655"/>
                    </a:lnTo>
                    <a:lnTo>
                      <a:pt x="34133" y="830"/>
                    </a:lnTo>
                    <a:lnTo>
                      <a:pt x="33712" y="1017"/>
                    </a:lnTo>
                    <a:lnTo>
                      <a:pt x="33292" y="1215"/>
                    </a:lnTo>
                    <a:lnTo>
                      <a:pt x="32895" y="1437"/>
                    </a:lnTo>
                    <a:lnTo>
                      <a:pt x="32498" y="1670"/>
                    </a:lnTo>
                    <a:lnTo>
                      <a:pt x="32124" y="1927"/>
                    </a:lnTo>
                    <a:lnTo>
                      <a:pt x="31750" y="2196"/>
                    </a:lnTo>
                    <a:lnTo>
                      <a:pt x="31400" y="2476"/>
                    </a:lnTo>
                    <a:lnTo>
                      <a:pt x="31050" y="2780"/>
                    </a:lnTo>
                    <a:lnTo>
                      <a:pt x="30723" y="3083"/>
                    </a:lnTo>
                    <a:lnTo>
                      <a:pt x="30408" y="3410"/>
                    </a:lnTo>
                    <a:lnTo>
                      <a:pt x="30104" y="3737"/>
                    </a:lnTo>
                    <a:lnTo>
                      <a:pt x="29812" y="4088"/>
                    </a:lnTo>
                    <a:lnTo>
                      <a:pt x="29532" y="4450"/>
                    </a:lnTo>
                    <a:lnTo>
                      <a:pt x="29275" y="4823"/>
                    </a:lnTo>
                    <a:lnTo>
                      <a:pt x="29030" y="5197"/>
                    </a:lnTo>
                    <a:lnTo>
                      <a:pt x="28808" y="5594"/>
                    </a:lnTo>
                    <a:lnTo>
                      <a:pt x="28598" y="5991"/>
                    </a:lnTo>
                    <a:lnTo>
                      <a:pt x="28399" y="6400"/>
                    </a:lnTo>
                    <a:lnTo>
                      <a:pt x="28224" y="6820"/>
                    </a:lnTo>
                    <a:lnTo>
                      <a:pt x="28060" y="7252"/>
                    </a:lnTo>
                    <a:lnTo>
                      <a:pt x="27909" y="7684"/>
                    </a:lnTo>
                    <a:lnTo>
                      <a:pt x="27792" y="8116"/>
                    </a:lnTo>
                    <a:lnTo>
                      <a:pt x="27675" y="8572"/>
                    </a:lnTo>
                    <a:lnTo>
                      <a:pt x="27593" y="9027"/>
                    </a:lnTo>
                    <a:lnTo>
                      <a:pt x="27523" y="9482"/>
                    </a:lnTo>
                    <a:lnTo>
                      <a:pt x="27477" y="9949"/>
                    </a:lnTo>
                    <a:lnTo>
                      <a:pt x="27278" y="9844"/>
                    </a:lnTo>
                    <a:lnTo>
                      <a:pt x="27091" y="9739"/>
                    </a:lnTo>
                    <a:lnTo>
                      <a:pt x="26904" y="9646"/>
                    </a:lnTo>
                    <a:lnTo>
                      <a:pt x="26706" y="9564"/>
                    </a:lnTo>
                    <a:lnTo>
                      <a:pt x="26519" y="9494"/>
                    </a:lnTo>
                    <a:lnTo>
                      <a:pt x="26321" y="9436"/>
                    </a:lnTo>
                    <a:lnTo>
                      <a:pt x="26134" y="9377"/>
                    </a:lnTo>
                    <a:lnTo>
                      <a:pt x="25935" y="9331"/>
                    </a:lnTo>
                    <a:lnTo>
                      <a:pt x="25737" y="9284"/>
                    </a:lnTo>
                    <a:lnTo>
                      <a:pt x="25550" y="9261"/>
                    </a:lnTo>
                    <a:lnTo>
                      <a:pt x="25351" y="9237"/>
                    </a:lnTo>
                    <a:lnTo>
                      <a:pt x="25153" y="9226"/>
                    </a:lnTo>
                    <a:lnTo>
                      <a:pt x="24954" y="9214"/>
                    </a:lnTo>
                    <a:lnTo>
                      <a:pt x="24756" y="9214"/>
                    </a:lnTo>
                    <a:lnTo>
                      <a:pt x="24569" y="9226"/>
                    </a:lnTo>
                    <a:lnTo>
                      <a:pt x="24370" y="9249"/>
                    </a:lnTo>
                    <a:lnTo>
                      <a:pt x="24324" y="9261"/>
                    </a:lnTo>
                    <a:lnTo>
                      <a:pt x="24079" y="9296"/>
                    </a:lnTo>
                    <a:lnTo>
                      <a:pt x="23833" y="9342"/>
                    </a:lnTo>
                    <a:lnTo>
                      <a:pt x="23600" y="9412"/>
                    </a:lnTo>
                    <a:lnTo>
                      <a:pt x="23378" y="9482"/>
                    </a:lnTo>
                    <a:lnTo>
                      <a:pt x="23156" y="9564"/>
                    </a:lnTo>
                    <a:lnTo>
                      <a:pt x="22934" y="9658"/>
                    </a:lnTo>
                    <a:lnTo>
                      <a:pt x="22724" y="9763"/>
                    </a:lnTo>
                    <a:lnTo>
                      <a:pt x="22525" y="9868"/>
                    </a:lnTo>
                    <a:lnTo>
                      <a:pt x="22327" y="9985"/>
                    </a:lnTo>
                    <a:lnTo>
                      <a:pt x="22140" y="10101"/>
                    </a:lnTo>
                    <a:lnTo>
                      <a:pt x="21953" y="10230"/>
                    </a:lnTo>
                    <a:lnTo>
                      <a:pt x="21778" y="10358"/>
                    </a:lnTo>
                    <a:lnTo>
                      <a:pt x="21451" y="10627"/>
                    </a:lnTo>
                    <a:lnTo>
                      <a:pt x="21136" y="10907"/>
                    </a:lnTo>
                    <a:lnTo>
                      <a:pt x="20972" y="10463"/>
                    </a:lnTo>
                    <a:lnTo>
                      <a:pt x="20797" y="10031"/>
                    </a:lnTo>
                    <a:lnTo>
                      <a:pt x="20587" y="9611"/>
                    </a:lnTo>
                    <a:lnTo>
                      <a:pt x="20377" y="9202"/>
                    </a:lnTo>
                    <a:lnTo>
                      <a:pt x="20143" y="8805"/>
                    </a:lnTo>
                    <a:lnTo>
                      <a:pt x="19886" y="8408"/>
                    </a:lnTo>
                    <a:lnTo>
                      <a:pt x="19630" y="8034"/>
                    </a:lnTo>
                    <a:lnTo>
                      <a:pt x="19349" y="7672"/>
                    </a:lnTo>
                    <a:lnTo>
                      <a:pt x="19046" y="7322"/>
                    </a:lnTo>
                    <a:lnTo>
                      <a:pt x="18742" y="6984"/>
                    </a:lnTo>
                    <a:lnTo>
                      <a:pt x="18415" y="6657"/>
                    </a:lnTo>
                    <a:lnTo>
                      <a:pt x="18088" y="6353"/>
                    </a:lnTo>
                    <a:lnTo>
                      <a:pt x="17738" y="6061"/>
                    </a:lnTo>
                    <a:lnTo>
                      <a:pt x="17376" y="5781"/>
                    </a:lnTo>
                    <a:lnTo>
                      <a:pt x="17002" y="5512"/>
                    </a:lnTo>
                    <a:lnTo>
                      <a:pt x="16629" y="5255"/>
                    </a:lnTo>
                    <a:lnTo>
                      <a:pt x="16232" y="5022"/>
                    </a:lnTo>
                    <a:lnTo>
                      <a:pt x="15835" y="4812"/>
                    </a:lnTo>
                    <a:lnTo>
                      <a:pt x="15414" y="4601"/>
                    </a:lnTo>
                    <a:lnTo>
                      <a:pt x="14994" y="4426"/>
                    </a:lnTo>
                    <a:lnTo>
                      <a:pt x="14573" y="4263"/>
                    </a:lnTo>
                    <a:lnTo>
                      <a:pt x="14130" y="4111"/>
                    </a:lnTo>
                    <a:lnTo>
                      <a:pt x="13686" y="3983"/>
                    </a:lnTo>
                    <a:lnTo>
                      <a:pt x="13242" y="3866"/>
                    </a:lnTo>
                    <a:lnTo>
                      <a:pt x="12787" y="3772"/>
                    </a:lnTo>
                    <a:lnTo>
                      <a:pt x="12320" y="3702"/>
                    </a:lnTo>
                    <a:lnTo>
                      <a:pt x="11853" y="3656"/>
                    </a:lnTo>
                    <a:lnTo>
                      <a:pt x="11386" y="3621"/>
                    </a:lnTo>
                    <a:lnTo>
                      <a:pt x="10907" y="3609"/>
                    </a:lnTo>
                    <a:lnTo>
                      <a:pt x="10428" y="3621"/>
                    </a:lnTo>
                    <a:lnTo>
                      <a:pt x="9938" y="3644"/>
                    </a:lnTo>
                    <a:lnTo>
                      <a:pt x="9459" y="3702"/>
                    </a:lnTo>
                    <a:lnTo>
                      <a:pt x="9179" y="3737"/>
                    </a:lnTo>
                    <a:lnTo>
                      <a:pt x="8898" y="3784"/>
                    </a:lnTo>
                    <a:lnTo>
                      <a:pt x="8630" y="3842"/>
                    </a:lnTo>
                    <a:lnTo>
                      <a:pt x="8361" y="3901"/>
                    </a:lnTo>
                    <a:lnTo>
                      <a:pt x="7836" y="4041"/>
                    </a:lnTo>
                    <a:lnTo>
                      <a:pt x="7310" y="4204"/>
                    </a:lnTo>
                    <a:lnTo>
                      <a:pt x="6808" y="4391"/>
                    </a:lnTo>
                    <a:lnTo>
                      <a:pt x="6318" y="4601"/>
                    </a:lnTo>
                    <a:lnTo>
                      <a:pt x="5839" y="4847"/>
                    </a:lnTo>
                    <a:lnTo>
                      <a:pt x="5372" y="5104"/>
                    </a:lnTo>
                    <a:lnTo>
                      <a:pt x="4928" y="5384"/>
                    </a:lnTo>
                    <a:lnTo>
                      <a:pt x="4496" y="5676"/>
                    </a:lnTo>
                    <a:lnTo>
                      <a:pt x="4076" y="6003"/>
                    </a:lnTo>
                    <a:lnTo>
                      <a:pt x="3679" y="6330"/>
                    </a:lnTo>
                    <a:lnTo>
                      <a:pt x="3293" y="6692"/>
                    </a:lnTo>
                    <a:lnTo>
                      <a:pt x="2931" y="7065"/>
                    </a:lnTo>
                    <a:lnTo>
                      <a:pt x="2581" y="7451"/>
                    </a:lnTo>
                    <a:lnTo>
                      <a:pt x="2254" y="7859"/>
                    </a:lnTo>
                    <a:lnTo>
                      <a:pt x="1950" y="8280"/>
                    </a:lnTo>
                    <a:lnTo>
                      <a:pt x="1659" y="8723"/>
                    </a:lnTo>
                    <a:lnTo>
                      <a:pt x="1390" y="9167"/>
                    </a:lnTo>
                    <a:lnTo>
                      <a:pt x="1145" y="9634"/>
                    </a:lnTo>
                    <a:lnTo>
                      <a:pt x="923" y="10101"/>
                    </a:lnTo>
                    <a:lnTo>
                      <a:pt x="724" y="10592"/>
                    </a:lnTo>
                    <a:lnTo>
                      <a:pt x="549" y="11082"/>
                    </a:lnTo>
                    <a:lnTo>
                      <a:pt x="397" y="11596"/>
                    </a:lnTo>
                    <a:lnTo>
                      <a:pt x="269" y="12110"/>
                    </a:lnTo>
                    <a:lnTo>
                      <a:pt x="164" y="12624"/>
                    </a:lnTo>
                    <a:lnTo>
                      <a:pt x="82" y="13161"/>
                    </a:lnTo>
                    <a:lnTo>
                      <a:pt x="35" y="13698"/>
                    </a:lnTo>
                    <a:lnTo>
                      <a:pt x="0" y="14235"/>
                    </a:lnTo>
                    <a:lnTo>
                      <a:pt x="12" y="14784"/>
                    </a:lnTo>
                    <a:lnTo>
                      <a:pt x="24" y="15064"/>
                    </a:lnTo>
                    <a:lnTo>
                      <a:pt x="35" y="15333"/>
                    </a:lnTo>
                    <a:lnTo>
                      <a:pt x="59" y="15613"/>
                    </a:lnTo>
                    <a:lnTo>
                      <a:pt x="94" y="15893"/>
                    </a:lnTo>
                    <a:lnTo>
                      <a:pt x="141" y="16173"/>
                    </a:lnTo>
                    <a:lnTo>
                      <a:pt x="187" y="16442"/>
                    </a:lnTo>
                    <a:lnTo>
                      <a:pt x="234" y="16722"/>
                    </a:lnTo>
                    <a:lnTo>
                      <a:pt x="292" y="16991"/>
                    </a:lnTo>
                    <a:lnTo>
                      <a:pt x="432" y="17516"/>
                    </a:lnTo>
                    <a:lnTo>
                      <a:pt x="596" y="18030"/>
                    </a:lnTo>
                    <a:lnTo>
                      <a:pt x="794" y="18544"/>
                    </a:lnTo>
                    <a:lnTo>
                      <a:pt x="1005" y="19034"/>
                    </a:lnTo>
                    <a:lnTo>
                      <a:pt x="1238" y="19513"/>
                    </a:lnTo>
                    <a:lnTo>
                      <a:pt x="1495" y="19968"/>
                    </a:lnTo>
                    <a:lnTo>
                      <a:pt x="1775" y="20424"/>
                    </a:lnTo>
                    <a:lnTo>
                      <a:pt x="2079" y="20856"/>
                    </a:lnTo>
                    <a:lnTo>
                      <a:pt x="2394" y="21276"/>
                    </a:lnTo>
                    <a:lnTo>
                      <a:pt x="2733" y="21673"/>
                    </a:lnTo>
                    <a:lnTo>
                      <a:pt x="3083" y="22059"/>
                    </a:lnTo>
                    <a:lnTo>
                      <a:pt x="3457" y="22421"/>
                    </a:lnTo>
                    <a:lnTo>
                      <a:pt x="3854" y="22771"/>
                    </a:lnTo>
                    <a:lnTo>
                      <a:pt x="4263" y="23098"/>
                    </a:lnTo>
                    <a:lnTo>
                      <a:pt x="4683" y="23401"/>
                    </a:lnTo>
                    <a:lnTo>
                      <a:pt x="5115" y="23693"/>
                    </a:lnTo>
                    <a:lnTo>
                      <a:pt x="5570" y="23950"/>
                    </a:lnTo>
                    <a:lnTo>
                      <a:pt x="6026" y="24195"/>
                    </a:lnTo>
                    <a:lnTo>
                      <a:pt x="6505" y="24429"/>
                    </a:lnTo>
                    <a:lnTo>
                      <a:pt x="6983" y="24628"/>
                    </a:lnTo>
                    <a:lnTo>
                      <a:pt x="7485" y="24803"/>
                    </a:lnTo>
                    <a:lnTo>
                      <a:pt x="7988" y="24954"/>
                    </a:lnTo>
                    <a:lnTo>
                      <a:pt x="8501" y="25083"/>
                    </a:lnTo>
                    <a:lnTo>
                      <a:pt x="9027" y="25188"/>
                    </a:lnTo>
                    <a:lnTo>
                      <a:pt x="9552" y="25270"/>
                    </a:lnTo>
                    <a:lnTo>
                      <a:pt x="10089" y="25316"/>
                    </a:lnTo>
                    <a:lnTo>
                      <a:pt x="10638" y="25340"/>
                    </a:lnTo>
                    <a:lnTo>
                      <a:pt x="11187" y="25340"/>
                    </a:lnTo>
                    <a:lnTo>
                      <a:pt x="11456" y="25328"/>
                    </a:lnTo>
                    <a:lnTo>
                      <a:pt x="11736" y="25316"/>
                    </a:lnTo>
                    <a:lnTo>
                      <a:pt x="12016" y="25281"/>
                    </a:lnTo>
                    <a:lnTo>
                      <a:pt x="12285" y="25246"/>
                    </a:lnTo>
                    <a:lnTo>
                      <a:pt x="12833" y="25165"/>
                    </a:lnTo>
                    <a:lnTo>
                      <a:pt x="13359" y="25060"/>
                    </a:lnTo>
                    <a:lnTo>
                      <a:pt x="13873" y="24919"/>
                    </a:lnTo>
                    <a:lnTo>
                      <a:pt x="14387" y="24768"/>
                    </a:lnTo>
                    <a:lnTo>
                      <a:pt x="14877" y="24581"/>
                    </a:lnTo>
                    <a:lnTo>
                      <a:pt x="15356" y="24371"/>
                    </a:lnTo>
                    <a:lnTo>
                      <a:pt x="15823" y="24149"/>
                    </a:lnTo>
                    <a:lnTo>
                      <a:pt x="16278" y="23904"/>
                    </a:lnTo>
                    <a:lnTo>
                      <a:pt x="16722" y="23635"/>
                    </a:lnTo>
                    <a:lnTo>
                      <a:pt x="17154" y="23343"/>
                    </a:lnTo>
                    <a:lnTo>
                      <a:pt x="17563" y="23039"/>
                    </a:lnTo>
                    <a:lnTo>
                      <a:pt x="17960" y="22713"/>
                    </a:lnTo>
                    <a:lnTo>
                      <a:pt x="18333" y="22374"/>
                    </a:lnTo>
                    <a:lnTo>
                      <a:pt x="18695" y="22012"/>
                    </a:lnTo>
                    <a:lnTo>
                      <a:pt x="19034" y="21638"/>
                    </a:lnTo>
                    <a:lnTo>
                      <a:pt x="19361" y="21241"/>
                    </a:lnTo>
                    <a:lnTo>
                      <a:pt x="19676" y="20832"/>
                    </a:lnTo>
                    <a:lnTo>
                      <a:pt x="19957" y="20412"/>
                    </a:lnTo>
                    <a:lnTo>
                      <a:pt x="20225" y="19980"/>
                    </a:lnTo>
                    <a:lnTo>
                      <a:pt x="20482" y="19536"/>
                    </a:lnTo>
                    <a:lnTo>
                      <a:pt x="20704" y="19081"/>
                    </a:lnTo>
                    <a:lnTo>
                      <a:pt x="20914" y="18614"/>
                    </a:lnTo>
                    <a:lnTo>
                      <a:pt x="21101" y="18135"/>
                    </a:lnTo>
                    <a:lnTo>
                      <a:pt x="21253" y="17645"/>
                    </a:lnTo>
                    <a:lnTo>
                      <a:pt x="21393" y="17143"/>
                    </a:lnTo>
                    <a:lnTo>
                      <a:pt x="21510" y="16640"/>
                    </a:lnTo>
                    <a:lnTo>
                      <a:pt x="21603" y="16127"/>
                    </a:lnTo>
                    <a:lnTo>
                      <a:pt x="21673" y="15601"/>
                    </a:lnTo>
                    <a:lnTo>
                      <a:pt x="21708" y="15076"/>
                    </a:lnTo>
                    <a:lnTo>
                      <a:pt x="21731" y="14550"/>
                    </a:lnTo>
                    <a:lnTo>
                      <a:pt x="21720" y="14013"/>
                    </a:lnTo>
                    <a:lnTo>
                      <a:pt x="21685" y="13464"/>
                    </a:lnTo>
                    <a:lnTo>
                      <a:pt x="21860" y="13219"/>
                    </a:lnTo>
                    <a:lnTo>
                      <a:pt x="22093" y="12927"/>
                    </a:lnTo>
                    <a:lnTo>
                      <a:pt x="22234" y="12764"/>
                    </a:lnTo>
                    <a:lnTo>
                      <a:pt x="22397" y="12589"/>
                    </a:lnTo>
                    <a:lnTo>
                      <a:pt x="22561" y="12425"/>
                    </a:lnTo>
                    <a:lnTo>
                      <a:pt x="22747" y="12262"/>
                    </a:lnTo>
                    <a:lnTo>
                      <a:pt x="22934" y="12098"/>
                    </a:lnTo>
                    <a:lnTo>
                      <a:pt x="23144" y="11935"/>
                    </a:lnTo>
                    <a:lnTo>
                      <a:pt x="23355" y="11794"/>
                    </a:lnTo>
                    <a:lnTo>
                      <a:pt x="23588" y="11666"/>
                    </a:lnTo>
                    <a:lnTo>
                      <a:pt x="23822" y="11549"/>
                    </a:lnTo>
                    <a:lnTo>
                      <a:pt x="24079" y="11444"/>
                    </a:lnTo>
                    <a:lnTo>
                      <a:pt x="24324" y="11374"/>
                    </a:lnTo>
                    <a:lnTo>
                      <a:pt x="24464" y="11351"/>
                    </a:lnTo>
                    <a:lnTo>
                      <a:pt x="24592" y="11327"/>
                    </a:lnTo>
                    <a:lnTo>
                      <a:pt x="24616" y="11316"/>
                    </a:lnTo>
                    <a:lnTo>
                      <a:pt x="24803" y="11304"/>
                    </a:lnTo>
                    <a:lnTo>
                      <a:pt x="24978" y="11304"/>
                    </a:lnTo>
                    <a:lnTo>
                      <a:pt x="25153" y="11316"/>
                    </a:lnTo>
                    <a:lnTo>
                      <a:pt x="25340" y="11339"/>
                    </a:lnTo>
                    <a:lnTo>
                      <a:pt x="25515" y="11386"/>
                    </a:lnTo>
                    <a:lnTo>
                      <a:pt x="25702" y="11432"/>
                    </a:lnTo>
                    <a:lnTo>
                      <a:pt x="25888" y="11503"/>
                    </a:lnTo>
                    <a:lnTo>
                      <a:pt x="26075" y="11573"/>
                    </a:lnTo>
                    <a:lnTo>
                      <a:pt x="26262" y="11666"/>
                    </a:lnTo>
                    <a:lnTo>
                      <a:pt x="26449" y="11771"/>
                    </a:lnTo>
                    <a:lnTo>
                      <a:pt x="26636" y="11888"/>
                    </a:lnTo>
                    <a:lnTo>
                      <a:pt x="26823" y="12016"/>
                    </a:lnTo>
                    <a:lnTo>
                      <a:pt x="27021" y="12156"/>
                    </a:lnTo>
                    <a:lnTo>
                      <a:pt x="27208" y="12320"/>
                    </a:lnTo>
                    <a:lnTo>
                      <a:pt x="27395" y="12483"/>
                    </a:lnTo>
                    <a:lnTo>
                      <a:pt x="27593" y="12670"/>
                    </a:lnTo>
                    <a:lnTo>
                      <a:pt x="27698" y="13196"/>
                    </a:lnTo>
                    <a:lnTo>
                      <a:pt x="27827" y="13721"/>
                    </a:lnTo>
                    <a:lnTo>
                      <a:pt x="27979" y="14235"/>
                    </a:lnTo>
                    <a:lnTo>
                      <a:pt x="28154" y="14725"/>
                    </a:lnTo>
                    <a:lnTo>
                      <a:pt x="28352" y="15216"/>
                    </a:lnTo>
                    <a:lnTo>
                      <a:pt x="28574" y="15695"/>
                    </a:lnTo>
                    <a:lnTo>
                      <a:pt x="28808" y="16150"/>
                    </a:lnTo>
                    <a:lnTo>
                      <a:pt x="29076" y="16594"/>
                    </a:lnTo>
                    <a:lnTo>
                      <a:pt x="29357" y="17026"/>
                    </a:lnTo>
                    <a:lnTo>
                      <a:pt x="29660" y="17446"/>
                    </a:lnTo>
                    <a:lnTo>
                      <a:pt x="29975" y="17843"/>
                    </a:lnTo>
                    <a:lnTo>
                      <a:pt x="30314" y="18229"/>
                    </a:lnTo>
                    <a:lnTo>
                      <a:pt x="30676" y="18602"/>
                    </a:lnTo>
                    <a:lnTo>
                      <a:pt x="31038" y="18952"/>
                    </a:lnTo>
                    <a:lnTo>
                      <a:pt x="31435" y="19279"/>
                    </a:lnTo>
                    <a:lnTo>
                      <a:pt x="31832" y="19595"/>
                    </a:lnTo>
                    <a:lnTo>
                      <a:pt x="32252" y="19887"/>
                    </a:lnTo>
                    <a:lnTo>
                      <a:pt x="32685" y="20167"/>
                    </a:lnTo>
                    <a:lnTo>
                      <a:pt x="33117" y="20424"/>
                    </a:lnTo>
                    <a:lnTo>
                      <a:pt x="33572" y="20657"/>
                    </a:lnTo>
                    <a:lnTo>
                      <a:pt x="34039" y="20868"/>
                    </a:lnTo>
                    <a:lnTo>
                      <a:pt x="34518" y="21054"/>
                    </a:lnTo>
                    <a:lnTo>
                      <a:pt x="35008" y="21230"/>
                    </a:lnTo>
                    <a:lnTo>
                      <a:pt x="35499" y="21370"/>
                    </a:lnTo>
                    <a:lnTo>
                      <a:pt x="36013" y="21498"/>
                    </a:lnTo>
                    <a:lnTo>
                      <a:pt x="36515" y="21592"/>
                    </a:lnTo>
                    <a:lnTo>
                      <a:pt x="37040" y="21662"/>
                    </a:lnTo>
                    <a:lnTo>
                      <a:pt x="37566" y="21708"/>
                    </a:lnTo>
                    <a:lnTo>
                      <a:pt x="38091" y="21732"/>
                    </a:lnTo>
                    <a:lnTo>
                      <a:pt x="38628" y="21732"/>
                    </a:lnTo>
                    <a:lnTo>
                      <a:pt x="39165" y="21708"/>
                    </a:lnTo>
                    <a:lnTo>
                      <a:pt x="39714" y="21650"/>
                    </a:lnTo>
                    <a:lnTo>
                      <a:pt x="39994" y="21603"/>
                    </a:lnTo>
                    <a:lnTo>
                      <a:pt x="40263" y="21556"/>
                    </a:lnTo>
                    <a:lnTo>
                      <a:pt x="40543" y="21510"/>
                    </a:lnTo>
                    <a:lnTo>
                      <a:pt x="40812" y="21440"/>
                    </a:lnTo>
                    <a:lnTo>
                      <a:pt x="41337" y="21300"/>
                    </a:lnTo>
                    <a:lnTo>
                      <a:pt x="41851" y="21136"/>
                    </a:lnTo>
                    <a:lnTo>
                      <a:pt x="42365" y="20949"/>
                    </a:lnTo>
                    <a:lnTo>
                      <a:pt x="42855" y="20739"/>
                    </a:lnTo>
                    <a:lnTo>
                      <a:pt x="43334" y="20506"/>
                    </a:lnTo>
                    <a:lnTo>
                      <a:pt x="43789" y="20249"/>
                    </a:lnTo>
                    <a:lnTo>
                      <a:pt x="44245" y="19968"/>
                    </a:lnTo>
                    <a:lnTo>
                      <a:pt x="44677" y="19665"/>
                    </a:lnTo>
                    <a:lnTo>
                      <a:pt x="45097" y="19350"/>
                    </a:lnTo>
                    <a:lnTo>
                      <a:pt x="45494" y="19011"/>
                    </a:lnTo>
                    <a:lnTo>
                      <a:pt x="45880" y="18649"/>
                    </a:lnTo>
                    <a:lnTo>
                      <a:pt x="46242" y="18275"/>
                    </a:lnTo>
                    <a:lnTo>
                      <a:pt x="46592" y="17890"/>
                    </a:lnTo>
                    <a:lnTo>
                      <a:pt x="46919" y="17481"/>
                    </a:lnTo>
                    <a:lnTo>
                      <a:pt x="47223" y="17061"/>
                    </a:lnTo>
                    <a:lnTo>
                      <a:pt x="47514" y="16629"/>
                    </a:lnTo>
                    <a:lnTo>
                      <a:pt x="47771" y="16173"/>
                    </a:lnTo>
                    <a:lnTo>
                      <a:pt x="48017" y="15718"/>
                    </a:lnTo>
                    <a:lnTo>
                      <a:pt x="48250" y="15239"/>
                    </a:lnTo>
                    <a:lnTo>
                      <a:pt x="48449" y="14760"/>
                    </a:lnTo>
                    <a:lnTo>
                      <a:pt x="48624" y="14258"/>
                    </a:lnTo>
                    <a:lnTo>
                      <a:pt x="48776" y="13756"/>
                    </a:lnTo>
                    <a:lnTo>
                      <a:pt x="48904" y="13242"/>
                    </a:lnTo>
                    <a:lnTo>
                      <a:pt x="49009" y="12717"/>
                    </a:lnTo>
                    <a:lnTo>
                      <a:pt x="49091" y="12191"/>
                    </a:lnTo>
                    <a:lnTo>
                      <a:pt x="49138" y="11654"/>
                    </a:lnTo>
                    <a:lnTo>
                      <a:pt x="49161" y="11106"/>
                    </a:lnTo>
                    <a:lnTo>
                      <a:pt x="49161" y="10557"/>
                    </a:lnTo>
                    <a:lnTo>
                      <a:pt x="49149" y="10288"/>
                    </a:lnTo>
                    <a:lnTo>
                      <a:pt x="49126" y="10008"/>
                    </a:lnTo>
                    <a:lnTo>
                      <a:pt x="49103" y="9728"/>
                    </a:lnTo>
                    <a:lnTo>
                      <a:pt x="49068" y="9447"/>
                    </a:lnTo>
                    <a:lnTo>
                      <a:pt x="49032" y="9179"/>
                    </a:lnTo>
                    <a:lnTo>
                      <a:pt x="48986" y="8899"/>
                    </a:lnTo>
                    <a:lnTo>
                      <a:pt x="48927" y="8630"/>
                    </a:lnTo>
                    <a:lnTo>
                      <a:pt x="48869" y="8361"/>
                    </a:lnTo>
                    <a:lnTo>
                      <a:pt x="48729" y="7824"/>
                    </a:lnTo>
                    <a:lnTo>
                      <a:pt x="48565" y="7310"/>
                    </a:lnTo>
                    <a:lnTo>
                      <a:pt x="48379" y="6808"/>
                    </a:lnTo>
                    <a:lnTo>
                      <a:pt x="48168" y="6318"/>
                    </a:lnTo>
                    <a:lnTo>
                      <a:pt x="47935" y="5839"/>
                    </a:lnTo>
                    <a:lnTo>
                      <a:pt x="47678" y="5372"/>
                    </a:lnTo>
                    <a:lnTo>
                      <a:pt x="47398" y="4928"/>
                    </a:lnTo>
                    <a:lnTo>
                      <a:pt x="47094" y="4496"/>
                    </a:lnTo>
                    <a:lnTo>
                      <a:pt x="46779" y="4076"/>
                    </a:lnTo>
                    <a:lnTo>
                      <a:pt x="46440" y="3679"/>
                    </a:lnTo>
                    <a:lnTo>
                      <a:pt x="46078" y="3294"/>
                    </a:lnTo>
                    <a:lnTo>
                      <a:pt x="45704" y="2920"/>
                    </a:lnTo>
                    <a:lnTo>
                      <a:pt x="45319" y="2581"/>
                    </a:lnTo>
                    <a:lnTo>
                      <a:pt x="44910" y="2254"/>
                    </a:lnTo>
                    <a:lnTo>
                      <a:pt x="44490" y="1939"/>
                    </a:lnTo>
                    <a:lnTo>
                      <a:pt x="44058" y="1659"/>
                    </a:lnTo>
                    <a:lnTo>
                      <a:pt x="43603" y="1390"/>
                    </a:lnTo>
                    <a:lnTo>
                      <a:pt x="43147" y="1145"/>
                    </a:lnTo>
                    <a:lnTo>
                      <a:pt x="42668" y="923"/>
                    </a:lnTo>
                    <a:lnTo>
                      <a:pt x="42178" y="725"/>
                    </a:lnTo>
                    <a:lnTo>
                      <a:pt x="41688" y="538"/>
                    </a:lnTo>
                    <a:lnTo>
                      <a:pt x="41185" y="386"/>
                    </a:lnTo>
                    <a:lnTo>
                      <a:pt x="40672" y="258"/>
                    </a:lnTo>
                    <a:lnTo>
                      <a:pt x="40146" y="152"/>
                    </a:lnTo>
                    <a:lnTo>
                      <a:pt x="39609" y="82"/>
                    </a:lnTo>
                    <a:lnTo>
                      <a:pt x="39072" y="24"/>
                    </a:lnTo>
                    <a:lnTo>
                      <a:pt x="3853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2645;p45">
                <a:extLst>
                  <a:ext uri="{FF2B5EF4-FFF2-40B4-BE49-F238E27FC236}">
                    <a16:creationId xmlns:a16="http://schemas.microsoft.com/office/drawing/2014/main" id="{B8F87EB8-894E-AB41-CF6F-02BA4B17B6F8}"/>
                  </a:ext>
                </a:extLst>
              </p:cNvPr>
              <p:cNvSpPr/>
              <p:nvPr/>
            </p:nvSpPr>
            <p:spPr>
              <a:xfrm>
                <a:off x="1892175" y="1366325"/>
                <a:ext cx="1229025" cy="633500"/>
              </a:xfrm>
              <a:custGeom>
                <a:avLst/>
                <a:gdLst/>
                <a:ahLst/>
                <a:cxnLst/>
                <a:rect l="l" t="t" r="r" b="b"/>
                <a:pathLst>
                  <a:path w="49161" h="25340" fill="none" extrusionOk="0">
                    <a:moveTo>
                      <a:pt x="36877" y="94"/>
                    </a:moveTo>
                    <a:lnTo>
                      <a:pt x="36877" y="94"/>
                    </a:lnTo>
                    <a:lnTo>
                      <a:pt x="36398" y="164"/>
                    </a:lnTo>
                    <a:lnTo>
                      <a:pt x="35931" y="258"/>
                    </a:lnTo>
                    <a:lnTo>
                      <a:pt x="35464" y="374"/>
                    </a:lnTo>
                    <a:lnTo>
                      <a:pt x="35020" y="503"/>
                    </a:lnTo>
                    <a:lnTo>
                      <a:pt x="34565" y="655"/>
                    </a:lnTo>
                    <a:lnTo>
                      <a:pt x="34133" y="830"/>
                    </a:lnTo>
                    <a:lnTo>
                      <a:pt x="33712" y="1017"/>
                    </a:lnTo>
                    <a:lnTo>
                      <a:pt x="33292" y="1215"/>
                    </a:lnTo>
                    <a:lnTo>
                      <a:pt x="32895" y="1437"/>
                    </a:lnTo>
                    <a:lnTo>
                      <a:pt x="32498" y="1670"/>
                    </a:lnTo>
                    <a:lnTo>
                      <a:pt x="32124" y="1927"/>
                    </a:lnTo>
                    <a:lnTo>
                      <a:pt x="31750" y="2196"/>
                    </a:lnTo>
                    <a:lnTo>
                      <a:pt x="31400" y="2476"/>
                    </a:lnTo>
                    <a:lnTo>
                      <a:pt x="31050" y="2780"/>
                    </a:lnTo>
                    <a:lnTo>
                      <a:pt x="30723" y="3083"/>
                    </a:lnTo>
                    <a:lnTo>
                      <a:pt x="30408" y="3410"/>
                    </a:lnTo>
                    <a:lnTo>
                      <a:pt x="30104" y="3737"/>
                    </a:lnTo>
                    <a:lnTo>
                      <a:pt x="29812" y="4088"/>
                    </a:lnTo>
                    <a:lnTo>
                      <a:pt x="29532" y="4450"/>
                    </a:lnTo>
                    <a:lnTo>
                      <a:pt x="29275" y="4823"/>
                    </a:lnTo>
                    <a:lnTo>
                      <a:pt x="29030" y="5197"/>
                    </a:lnTo>
                    <a:lnTo>
                      <a:pt x="28808" y="5594"/>
                    </a:lnTo>
                    <a:lnTo>
                      <a:pt x="28598" y="5991"/>
                    </a:lnTo>
                    <a:lnTo>
                      <a:pt x="28399" y="6400"/>
                    </a:lnTo>
                    <a:lnTo>
                      <a:pt x="28224" y="6820"/>
                    </a:lnTo>
                    <a:lnTo>
                      <a:pt x="28060" y="7252"/>
                    </a:lnTo>
                    <a:lnTo>
                      <a:pt x="27909" y="7684"/>
                    </a:lnTo>
                    <a:lnTo>
                      <a:pt x="27792" y="8116"/>
                    </a:lnTo>
                    <a:lnTo>
                      <a:pt x="27675" y="8572"/>
                    </a:lnTo>
                    <a:lnTo>
                      <a:pt x="27593" y="9027"/>
                    </a:lnTo>
                    <a:lnTo>
                      <a:pt x="27523" y="9482"/>
                    </a:lnTo>
                    <a:lnTo>
                      <a:pt x="27477" y="9949"/>
                    </a:lnTo>
                    <a:lnTo>
                      <a:pt x="27477" y="9949"/>
                    </a:lnTo>
                    <a:lnTo>
                      <a:pt x="27278" y="9844"/>
                    </a:lnTo>
                    <a:lnTo>
                      <a:pt x="27091" y="9739"/>
                    </a:lnTo>
                    <a:lnTo>
                      <a:pt x="26904" y="9646"/>
                    </a:lnTo>
                    <a:lnTo>
                      <a:pt x="26706" y="9564"/>
                    </a:lnTo>
                    <a:lnTo>
                      <a:pt x="26519" y="9494"/>
                    </a:lnTo>
                    <a:lnTo>
                      <a:pt x="26321" y="9436"/>
                    </a:lnTo>
                    <a:lnTo>
                      <a:pt x="26134" y="9377"/>
                    </a:lnTo>
                    <a:lnTo>
                      <a:pt x="25935" y="9331"/>
                    </a:lnTo>
                    <a:lnTo>
                      <a:pt x="25737" y="9284"/>
                    </a:lnTo>
                    <a:lnTo>
                      <a:pt x="25550" y="9261"/>
                    </a:lnTo>
                    <a:lnTo>
                      <a:pt x="25351" y="9237"/>
                    </a:lnTo>
                    <a:lnTo>
                      <a:pt x="25153" y="9226"/>
                    </a:lnTo>
                    <a:lnTo>
                      <a:pt x="24954" y="9214"/>
                    </a:lnTo>
                    <a:lnTo>
                      <a:pt x="24756" y="9214"/>
                    </a:lnTo>
                    <a:lnTo>
                      <a:pt x="24569" y="9226"/>
                    </a:lnTo>
                    <a:lnTo>
                      <a:pt x="24370" y="9249"/>
                    </a:lnTo>
                    <a:lnTo>
                      <a:pt x="24370" y="9249"/>
                    </a:lnTo>
                    <a:lnTo>
                      <a:pt x="24324" y="9261"/>
                    </a:lnTo>
                    <a:lnTo>
                      <a:pt x="24324" y="9261"/>
                    </a:lnTo>
                    <a:lnTo>
                      <a:pt x="24079" y="9296"/>
                    </a:lnTo>
                    <a:lnTo>
                      <a:pt x="23833" y="9342"/>
                    </a:lnTo>
                    <a:lnTo>
                      <a:pt x="23600" y="9412"/>
                    </a:lnTo>
                    <a:lnTo>
                      <a:pt x="23378" y="9482"/>
                    </a:lnTo>
                    <a:lnTo>
                      <a:pt x="23156" y="9564"/>
                    </a:lnTo>
                    <a:lnTo>
                      <a:pt x="22934" y="9658"/>
                    </a:lnTo>
                    <a:lnTo>
                      <a:pt x="22724" y="9763"/>
                    </a:lnTo>
                    <a:lnTo>
                      <a:pt x="22525" y="9868"/>
                    </a:lnTo>
                    <a:lnTo>
                      <a:pt x="22327" y="9985"/>
                    </a:lnTo>
                    <a:lnTo>
                      <a:pt x="22140" y="10101"/>
                    </a:lnTo>
                    <a:lnTo>
                      <a:pt x="21953" y="10230"/>
                    </a:lnTo>
                    <a:lnTo>
                      <a:pt x="21778" y="10358"/>
                    </a:lnTo>
                    <a:lnTo>
                      <a:pt x="21451" y="10627"/>
                    </a:lnTo>
                    <a:lnTo>
                      <a:pt x="21136" y="10907"/>
                    </a:lnTo>
                    <a:lnTo>
                      <a:pt x="21136" y="10907"/>
                    </a:lnTo>
                    <a:lnTo>
                      <a:pt x="20972" y="10463"/>
                    </a:lnTo>
                    <a:lnTo>
                      <a:pt x="20797" y="10031"/>
                    </a:lnTo>
                    <a:lnTo>
                      <a:pt x="20587" y="9611"/>
                    </a:lnTo>
                    <a:lnTo>
                      <a:pt x="20377" y="9202"/>
                    </a:lnTo>
                    <a:lnTo>
                      <a:pt x="20143" y="8805"/>
                    </a:lnTo>
                    <a:lnTo>
                      <a:pt x="19886" y="8408"/>
                    </a:lnTo>
                    <a:lnTo>
                      <a:pt x="19630" y="8034"/>
                    </a:lnTo>
                    <a:lnTo>
                      <a:pt x="19349" y="7672"/>
                    </a:lnTo>
                    <a:lnTo>
                      <a:pt x="19046" y="7322"/>
                    </a:lnTo>
                    <a:lnTo>
                      <a:pt x="18742" y="6984"/>
                    </a:lnTo>
                    <a:lnTo>
                      <a:pt x="18415" y="6657"/>
                    </a:lnTo>
                    <a:lnTo>
                      <a:pt x="18088" y="6353"/>
                    </a:lnTo>
                    <a:lnTo>
                      <a:pt x="17738" y="6061"/>
                    </a:lnTo>
                    <a:lnTo>
                      <a:pt x="17376" y="5781"/>
                    </a:lnTo>
                    <a:lnTo>
                      <a:pt x="17002" y="5512"/>
                    </a:lnTo>
                    <a:lnTo>
                      <a:pt x="16629" y="5255"/>
                    </a:lnTo>
                    <a:lnTo>
                      <a:pt x="16232" y="5022"/>
                    </a:lnTo>
                    <a:lnTo>
                      <a:pt x="15835" y="4812"/>
                    </a:lnTo>
                    <a:lnTo>
                      <a:pt x="15414" y="4601"/>
                    </a:lnTo>
                    <a:lnTo>
                      <a:pt x="14994" y="4426"/>
                    </a:lnTo>
                    <a:lnTo>
                      <a:pt x="14573" y="4263"/>
                    </a:lnTo>
                    <a:lnTo>
                      <a:pt x="14130" y="4111"/>
                    </a:lnTo>
                    <a:lnTo>
                      <a:pt x="13686" y="3983"/>
                    </a:lnTo>
                    <a:lnTo>
                      <a:pt x="13242" y="3866"/>
                    </a:lnTo>
                    <a:lnTo>
                      <a:pt x="12787" y="3772"/>
                    </a:lnTo>
                    <a:lnTo>
                      <a:pt x="12320" y="3702"/>
                    </a:lnTo>
                    <a:lnTo>
                      <a:pt x="11853" y="3656"/>
                    </a:lnTo>
                    <a:lnTo>
                      <a:pt x="11386" y="3621"/>
                    </a:lnTo>
                    <a:lnTo>
                      <a:pt x="10907" y="3609"/>
                    </a:lnTo>
                    <a:lnTo>
                      <a:pt x="10428" y="3621"/>
                    </a:lnTo>
                    <a:lnTo>
                      <a:pt x="9938" y="3644"/>
                    </a:lnTo>
                    <a:lnTo>
                      <a:pt x="9459" y="3702"/>
                    </a:lnTo>
                    <a:lnTo>
                      <a:pt x="9459" y="3702"/>
                    </a:lnTo>
                    <a:lnTo>
                      <a:pt x="9179" y="3737"/>
                    </a:lnTo>
                    <a:lnTo>
                      <a:pt x="8898" y="3784"/>
                    </a:lnTo>
                    <a:lnTo>
                      <a:pt x="8630" y="3842"/>
                    </a:lnTo>
                    <a:lnTo>
                      <a:pt x="8361" y="3901"/>
                    </a:lnTo>
                    <a:lnTo>
                      <a:pt x="7836" y="4041"/>
                    </a:lnTo>
                    <a:lnTo>
                      <a:pt x="7310" y="4204"/>
                    </a:lnTo>
                    <a:lnTo>
                      <a:pt x="6808" y="4391"/>
                    </a:lnTo>
                    <a:lnTo>
                      <a:pt x="6318" y="4601"/>
                    </a:lnTo>
                    <a:lnTo>
                      <a:pt x="5839" y="4847"/>
                    </a:lnTo>
                    <a:lnTo>
                      <a:pt x="5372" y="5104"/>
                    </a:lnTo>
                    <a:lnTo>
                      <a:pt x="4928" y="5384"/>
                    </a:lnTo>
                    <a:lnTo>
                      <a:pt x="4496" y="5676"/>
                    </a:lnTo>
                    <a:lnTo>
                      <a:pt x="4076" y="6003"/>
                    </a:lnTo>
                    <a:lnTo>
                      <a:pt x="3679" y="6330"/>
                    </a:lnTo>
                    <a:lnTo>
                      <a:pt x="3293" y="6692"/>
                    </a:lnTo>
                    <a:lnTo>
                      <a:pt x="2931" y="7065"/>
                    </a:lnTo>
                    <a:lnTo>
                      <a:pt x="2581" y="7451"/>
                    </a:lnTo>
                    <a:lnTo>
                      <a:pt x="2254" y="7859"/>
                    </a:lnTo>
                    <a:lnTo>
                      <a:pt x="1950" y="8280"/>
                    </a:lnTo>
                    <a:lnTo>
                      <a:pt x="1659" y="8723"/>
                    </a:lnTo>
                    <a:lnTo>
                      <a:pt x="1390" y="9167"/>
                    </a:lnTo>
                    <a:lnTo>
                      <a:pt x="1145" y="9634"/>
                    </a:lnTo>
                    <a:lnTo>
                      <a:pt x="923" y="10101"/>
                    </a:lnTo>
                    <a:lnTo>
                      <a:pt x="724" y="10592"/>
                    </a:lnTo>
                    <a:lnTo>
                      <a:pt x="549" y="11082"/>
                    </a:lnTo>
                    <a:lnTo>
                      <a:pt x="397" y="11596"/>
                    </a:lnTo>
                    <a:lnTo>
                      <a:pt x="269" y="12110"/>
                    </a:lnTo>
                    <a:lnTo>
                      <a:pt x="164" y="12624"/>
                    </a:lnTo>
                    <a:lnTo>
                      <a:pt x="82" y="13161"/>
                    </a:lnTo>
                    <a:lnTo>
                      <a:pt x="35" y="13698"/>
                    </a:lnTo>
                    <a:lnTo>
                      <a:pt x="0" y="14235"/>
                    </a:lnTo>
                    <a:lnTo>
                      <a:pt x="12" y="14784"/>
                    </a:lnTo>
                    <a:lnTo>
                      <a:pt x="24" y="15064"/>
                    </a:lnTo>
                    <a:lnTo>
                      <a:pt x="35" y="15333"/>
                    </a:lnTo>
                    <a:lnTo>
                      <a:pt x="59" y="15613"/>
                    </a:lnTo>
                    <a:lnTo>
                      <a:pt x="94" y="15893"/>
                    </a:lnTo>
                    <a:lnTo>
                      <a:pt x="94" y="15893"/>
                    </a:lnTo>
                    <a:lnTo>
                      <a:pt x="141" y="16173"/>
                    </a:lnTo>
                    <a:lnTo>
                      <a:pt x="187" y="16442"/>
                    </a:lnTo>
                    <a:lnTo>
                      <a:pt x="234" y="16722"/>
                    </a:lnTo>
                    <a:lnTo>
                      <a:pt x="292" y="16991"/>
                    </a:lnTo>
                    <a:lnTo>
                      <a:pt x="432" y="17516"/>
                    </a:lnTo>
                    <a:lnTo>
                      <a:pt x="596" y="18030"/>
                    </a:lnTo>
                    <a:lnTo>
                      <a:pt x="794" y="18544"/>
                    </a:lnTo>
                    <a:lnTo>
                      <a:pt x="1005" y="19034"/>
                    </a:lnTo>
                    <a:lnTo>
                      <a:pt x="1238" y="19513"/>
                    </a:lnTo>
                    <a:lnTo>
                      <a:pt x="1495" y="19968"/>
                    </a:lnTo>
                    <a:lnTo>
                      <a:pt x="1775" y="20424"/>
                    </a:lnTo>
                    <a:lnTo>
                      <a:pt x="2079" y="20856"/>
                    </a:lnTo>
                    <a:lnTo>
                      <a:pt x="2394" y="21276"/>
                    </a:lnTo>
                    <a:lnTo>
                      <a:pt x="2733" y="21673"/>
                    </a:lnTo>
                    <a:lnTo>
                      <a:pt x="3083" y="22059"/>
                    </a:lnTo>
                    <a:lnTo>
                      <a:pt x="3457" y="22421"/>
                    </a:lnTo>
                    <a:lnTo>
                      <a:pt x="3854" y="22771"/>
                    </a:lnTo>
                    <a:lnTo>
                      <a:pt x="4263" y="23098"/>
                    </a:lnTo>
                    <a:lnTo>
                      <a:pt x="4683" y="23401"/>
                    </a:lnTo>
                    <a:lnTo>
                      <a:pt x="5115" y="23693"/>
                    </a:lnTo>
                    <a:lnTo>
                      <a:pt x="5570" y="23950"/>
                    </a:lnTo>
                    <a:lnTo>
                      <a:pt x="6026" y="24195"/>
                    </a:lnTo>
                    <a:lnTo>
                      <a:pt x="6505" y="24429"/>
                    </a:lnTo>
                    <a:lnTo>
                      <a:pt x="6983" y="24628"/>
                    </a:lnTo>
                    <a:lnTo>
                      <a:pt x="7485" y="24803"/>
                    </a:lnTo>
                    <a:lnTo>
                      <a:pt x="7988" y="24954"/>
                    </a:lnTo>
                    <a:lnTo>
                      <a:pt x="8501" y="25083"/>
                    </a:lnTo>
                    <a:lnTo>
                      <a:pt x="9027" y="25188"/>
                    </a:lnTo>
                    <a:lnTo>
                      <a:pt x="9552" y="25270"/>
                    </a:lnTo>
                    <a:lnTo>
                      <a:pt x="10089" y="25316"/>
                    </a:lnTo>
                    <a:lnTo>
                      <a:pt x="10638" y="25340"/>
                    </a:lnTo>
                    <a:lnTo>
                      <a:pt x="11187" y="25340"/>
                    </a:lnTo>
                    <a:lnTo>
                      <a:pt x="11456" y="25328"/>
                    </a:lnTo>
                    <a:lnTo>
                      <a:pt x="11736" y="25316"/>
                    </a:lnTo>
                    <a:lnTo>
                      <a:pt x="12016" y="25281"/>
                    </a:lnTo>
                    <a:lnTo>
                      <a:pt x="12285" y="25246"/>
                    </a:lnTo>
                    <a:lnTo>
                      <a:pt x="12285" y="25246"/>
                    </a:lnTo>
                    <a:lnTo>
                      <a:pt x="12833" y="25165"/>
                    </a:lnTo>
                    <a:lnTo>
                      <a:pt x="13359" y="25060"/>
                    </a:lnTo>
                    <a:lnTo>
                      <a:pt x="13873" y="24919"/>
                    </a:lnTo>
                    <a:lnTo>
                      <a:pt x="14387" y="24768"/>
                    </a:lnTo>
                    <a:lnTo>
                      <a:pt x="14877" y="24581"/>
                    </a:lnTo>
                    <a:lnTo>
                      <a:pt x="15356" y="24371"/>
                    </a:lnTo>
                    <a:lnTo>
                      <a:pt x="15823" y="24149"/>
                    </a:lnTo>
                    <a:lnTo>
                      <a:pt x="16278" y="23904"/>
                    </a:lnTo>
                    <a:lnTo>
                      <a:pt x="16722" y="23635"/>
                    </a:lnTo>
                    <a:lnTo>
                      <a:pt x="17154" y="23343"/>
                    </a:lnTo>
                    <a:lnTo>
                      <a:pt x="17563" y="23039"/>
                    </a:lnTo>
                    <a:lnTo>
                      <a:pt x="17960" y="22713"/>
                    </a:lnTo>
                    <a:lnTo>
                      <a:pt x="18333" y="22374"/>
                    </a:lnTo>
                    <a:lnTo>
                      <a:pt x="18695" y="22012"/>
                    </a:lnTo>
                    <a:lnTo>
                      <a:pt x="19034" y="21638"/>
                    </a:lnTo>
                    <a:lnTo>
                      <a:pt x="19361" y="21241"/>
                    </a:lnTo>
                    <a:lnTo>
                      <a:pt x="19676" y="20832"/>
                    </a:lnTo>
                    <a:lnTo>
                      <a:pt x="19957" y="20412"/>
                    </a:lnTo>
                    <a:lnTo>
                      <a:pt x="20225" y="19980"/>
                    </a:lnTo>
                    <a:lnTo>
                      <a:pt x="20482" y="19536"/>
                    </a:lnTo>
                    <a:lnTo>
                      <a:pt x="20704" y="19081"/>
                    </a:lnTo>
                    <a:lnTo>
                      <a:pt x="20914" y="18614"/>
                    </a:lnTo>
                    <a:lnTo>
                      <a:pt x="21101" y="18135"/>
                    </a:lnTo>
                    <a:lnTo>
                      <a:pt x="21253" y="17645"/>
                    </a:lnTo>
                    <a:lnTo>
                      <a:pt x="21393" y="17143"/>
                    </a:lnTo>
                    <a:lnTo>
                      <a:pt x="21510" y="16640"/>
                    </a:lnTo>
                    <a:lnTo>
                      <a:pt x="21603" y="16127"/>
                    </a:lnTo>
                    <a:lnTo>
                      <a:pt x="21673" y="15601"/>
                    </a:lnTo>
                    <a:lnTo>
                      <a:pt x="21708" y="15076"/>
                    </a:lnTo>
                    <a:lnTo>
                      <a:pt x="21731" y="14550"/>
                    </a:lnTo>
                    <a:lnTo>
                      <a:pt x="21720" y="14013"/>
                    </a:lnTo>
                    <a:lnTo>
                      <a:pt x="21685" y="13464"/>
                    </a:lnTo>
                    <a:lnTo>
                      <a:pt x="21685" y="13464"/>
                    </a:lnTo>
                    <a:lnTo>
                      <a:pt x="21860" y="13219"/>
                    </a:lnTo>
                    <a:lnTo>
                      <a:pt x="22093" y="12927"/>
                    </a:lnTo>
                    <a:lnTo>
                      <a:pt x="22234" y="12764"/>
                    </a:lnTo>
                    <a:lnTo>
                      <a:pt x="22397" y="12589"/>
                    </a:lnTo>
                    <a:lnTo>
                      <a:pt x="22561" y="12425"/>
                    </a:lnTo>
                    <a:lnTo>
                      <a:pt x="22747" y="12262"/>
                    </a:lnTo>
                    <a:lnTo>
                      <a:pt x="22934" y="12098"/>
                    </a:lnTo>
                    <a:lnTo>
                      <a:pt x="23144" y="11935"/>
                    </a:lnTo>
                    <a:lnTo>
                      <a:pt x="23355" y="11794"/>
                    </a:lnTo>
                    <a:lnTo>
                      <a:pt x="23588" y="11666"/>
                    </a:lnTo>
                    <a:lnTo>
                      <a:pt x="23822" y="11549"/>
                    </a:lnTo>
                    <a:lnTo>
                      <a:pt x="24079" y="11444"/>
                    </a:lnTo>
                    <a:lnTo>
                      <a:pt x="24324" y="11374"/>
                    </a:lnTo>
                    <a:lnTo>
                      <a:pt x="24464" y="11351"/>
                    </a:lnTo>
                    <a:lnTo>
                      <a:pt x="24592" y="11327"/>
                    </a:lnTo>
                    <a:lnTo>
                      <a:pt x="24592" y="11327"/>
                    </a:lnTo>
                    <a:lnTo>
                      <a:pt x="24616" y="11316"/>
                    </a:lnTo>
                    <a:lnTo>
                      <a:pt x="24616" y="11316"/>
                    </a:lnTo>
                    <a:lnTo>
                      <a:pt x="24803" y="11304"/>
                    </a:lnTo>
                    <a:lnTo>
                      <a:pt x="24978" y="11304"/>
                    </a:lnTo>
                    <a:lnTo>
                      <a:pt x="25153" y="11316"/>
                    </a:lnTo>
                    <a:lnTo>
                      <a:pt x="25340" y="11339"/>
                    </a:lnTo>
                    <a:lnTo>
                      <a:pt x="25515" y="11386"/>
                    </a:lnTo>
                    <a:lnTo>
                      <a:pt x="25702" y="11432"/>
                    </a:lnTo>
                    <a:lnTo>
                      <a:pt x="25888" y="11503"/>
                    </a:lnTo>
                    <a:lnTo>
                      <a:pt x="26075" y="11573"/>
                    </a:lnTo>
                    <a:lnTo>
                      <a:pt x="26262" y="11666"/>
                    </a:lnTo>
                    <a:lnTo>
                      <a:pt x="26449" y="11771"/>
                    </a:lnTo>
                    <a:lnTo>
                      <a:pt x="26636" y="11888"/>
                    </a:lnTo>
                    <a:lnTo>
                      <a:pt x="26823" y="12016"/>
                    </a:lnTo>
                    <a:lnTo>
                      <a:pt x="27021" y="12156"/>
                    </a:lnTo>
                    <a:lnTo>
                      <a:pt x="27208" y="12320"/>
                    </a:lnTo>
                    <a:lnTo>
                      <a:pt x="27395" y="12483"/>
                    </a:lnTo>
                    <a:lnTo>
                      <a:pt x="27593" y="12670"/>
                    </a:lnTo>
                    <a:lnTo>
                      <a:pt x="27593" y="12670"/>
                    </a:lnTo>
                    <a:lnTo>
                      <a:pt x="27698" y="13196"/>
                    </a:lnTo>
                    <a:lnTo>
                      <a:pt x="27827" y="13721"/>
                    </a:lnTo>
                    <a:lnTo>
                      <a:pt x="27979" y="14235"/>
                    </a:lnTo>
                    <a:lnTo>
                      <a:pt x="28154" y="14725"/>
                    </a:lnTo>
                    <a:lnTo>
                      <a:pt x="28352" y="15216"/>
                    </a:lnTo>
                    <a:lnTo>
                      <a:pt x="28574" y="15695"/>
                    </a:lnTo>
                    <a:lnTo>
                      <a:pt x="28808" y="16150"/>
                    </a:lnTo>
                    <a:lnTo>
                      <a:pt x="29076" y="16594"/>
                    </a:lnTo>
                    <a:lnTo>
                      <a:pt x="29357" y="17026"/>
                    </a:lnTo>
                    <a:lnTo>
                      <a:pt x="29660" y="17446"/>
                    </a:lnTo>
                    <a:lnTo>
                      <a:pt x="29975" y="17843"/>
                    </a:lnTo>
                    <a:lnTo>
                      <a:pt x="30314" y="18229"/>
                    </a:lnTo>
                    <a:lnTo>
                      <a:pt x="30676" y="18602"/>
                    </a:lnTo>
                    <a:lnTo>
                      <a:pt x="31038" y="18952"/>
                    </a:lnTo>
                    <a:lnTo>
                      <a:pt x="31435" y="19279"/>
                    </a:lnTo>
                    <a:lnTo>
                      <a:pt x="31832" y="19595"/>
                    </a:lnTo>
                    <a:lnTo>
                      <a:pt x="32252" y="19887"/>
                    </a:lnTo>
                    <a:lnTo>
                      <a:pt x="32685" y="20167"/>
                    </a:lnTo>
                    <a:lnTo>
                      <a:pt x="33117" y="20424"/>
                    </a:lnTo>
                    <a:lnTo>
                      <a:pt x="33572" y="20657"/>
                    </a:lnTo>
                    <a:lnTo>
                      <a:pt x="34039" y="20868"/>
                    </a:lnTo>
                    <a:lnTo>
                      <a:pt x="34518" y="21054"/>
                    </a:lnTo>
                    <a:lnTo>
                      <a:pt x="35008" y="21230"/>
                    </a:lnTo>
                    <a:lnTo>
                      <a:pt x="35499" y="21370"/>
                    </a:lnTo>
                    <a:lnTo>
                      <a:pt x="36013" y="21498"/>
                    </a:lnTo>
                    <a:lnTo>
                      <a:pt x="36515" y="21592"/>
                    </a:lnTo>
                    <a:lnTo>
                      <a:pt x="37040" y="21662"/>
                    </a:lnTo>
                    <a:lnTo>
                      <a:pt x="37566" y="21708"/>
                    </a:lnTo>
                    <a:lnTo>
                      <a:pt x="38091" y="21732"/>
                    </a:lnTo>
                    <a:lnTo>
                      <a:pt x="38628" y="21732"/>
                    </a:lnTo>
                    <a:lnTo>
                      <a:pt x="39165" y="21708"/>
                    </a:lnTo>
                    <a:lnTo>
                      <a:pt x="39714" y="21650"/>
                    </a:lnTo>
                    <a:lnTo>
                      <a:pt x="39714" y="21650"/>
                    </a:lnTo>
                    <a:lnTo>
                      <a:pt x="39994" y="21603"/>
                    </a:lnTo>
                    <a:lnTo>
                      <a:pt x="40263" y="21556"/>
                    </a:lnTo>
                    <a:lnTo>
                      <a:pt x="40543" y="21510"/>
                    </a:lnTo>
                    <a:lnTo>
                      <a:pt x="40812" y="21440"/>
                    </a:lnTo>
                    <a:lnTo>
                      <a:pt x="41337" y="21300"/>
                    </a:lnTo>
                    <a:lnTo>
                      <a:pt x="41851" y="21136"/>
                    </a:lnTo>
                    <a:lnTo>
                      <a:pt x="42365" y="20949"/>
                    </a:lnTo>
                    <a:lnTo>
                      <a:pt x="42855" y="20739"/>
                    </a:lnTo>
                    <a:lnTo>
                      <a:pt x="43334" y="20506"/>
                    </a:lnTo>
                    <a:lnTo>
                      <a:pt x="43789" y="20249"/>
                    </a:lnTo>
                    <a:lnTo>
                      <a:pt x="44245" y="19968"/>
                    </a:lnTo>
                    <a:lnTo>
                      <a:pt x="44677" y="19665"/>
                    </a:lnTo>
                    <a:lnTo>
                      <a:pt x="45097" y="19350"/>
                    </a:lnTo>
                    <a:lnTo>
                      <a:pt x="45494" y="19011"/>
                    </a:lnTo>
                    <a:lnTo>
                      <a:pt x="45880" y="18649"/>
                    </a:lnTo>
                    <a:lnTo>
                      <a:pt x="46242" y="18275"/>
                    </a:lnTo>
                    <a:lnTo>
                      <a:pt x="46592" y="17890"/>
                    </a:lnTo>
                    <a:lnTo>
                      <a:pt x="46919" y="17481"/>
                    </a:lnTo>
                    <a:lnTo>
                      <a:pt x="47223" y="17061"/>
                    </a:lnTo>
                    <a:lnTo>
                      <a:pt x="47514" y="16629"/>
                    </a:lnTo>
                    <a:lnTo>
                      <a:pt x="47771" y="16173"/>
                    </a:lnTo>
                    <a:lnTo>
                      <a:pt x="48017" y="15718"/>
                    </a:lnTo>
                    <a:lnTo>
                      <a:pt x="48250" y="15239"/>
                    </a:lnTo>
                    <a:lnTo>
                      <a:pt x="48449" y="14760"/>
                    </a:lnTo>
                    <a:lnTo>
                      <a:pt x="48624" y="14258"/>
                    </a:lnTo>
                    <a:lnTo>
                      <a:pt x="48776" y="13756"/>
                    </a:lnTo>
                    <a:lnTo>
                      <a:pt x="48904" y="13242"/>
                    </a:lnTo>
                    <a:lnTo>
                      <a:pt x="49009" y="12717"/>
                    </a:lnTo>
                    <a:lnTo>
                      <a:pt x="49091" y="12191"/>
                    </a:lnTo>
                    <a:lnTo>
                      <a:pt x="49138" y="11654"/>
                    </a:lnTo>
                    <a:lnTo>
                      <a:pt x="49161" y="11106"/>
                    </a:lnTo>
                    <a:lnTo>
                      <a:pt x="49161" y="10557"/>
                    </a:lnTo>
                    <a:lnTo>
                      <a:pt x="49149" y="10288"/>
                    </a:lnTo>
                    <a:lnTo>
                      <a:pt x="49126" y="10008"/>
                    </a:lnTo>
                    <a:lnTo>
                      <a:pt x="49103" y="9728"/>
                    </a:lnTo>
                    <a:lnTo>
                      <a:pt x="49068" y="9447"/>
                    </a:lnTo>
                    <a:lnTo>
                      <a:pt x="49068" y="9447"/>
                    </a:lnTo>
                    <a:lnTo>
                      <a:pt x="49032" y="9179"/>
                    </a:lnTo>
                    <a:lnTo>
                      <a:pt x="48986" y="8899"/>
                    </a:lnTo>
                    <a:lnTo>
                      <a:pt x="48927" y="8630"/>
                    </a:lnTo>
                    <a:lnTo>
                      <a:pt x="48869" y="8361"/>
                    </a:lnTo>
                    <a:lnTo>
                      <a:pt x="48729" y="7824"/>
                    </a:lnTo>
                    <a:lnTo>
                      <a:pt x="48565" y="7310"/>
                    </a:lnTo>
                    <a:lnTo>
                      <a:pt x="48379" y="6808"/>
                    </a:lnTo>
                    <a:lnTo>
                      <a:pt x="48168" y="6318"/>
                    </a:lnTo>
                    <a:lnTo>
                      <a:pt x="47935" y="5839"/>
                    </a:lnTo>
                    <a:lnTo>
                      <a:pt x="47678" y="5372"/>
                    </a:lnTo>
                    <a:lnTo>
                      <a:pt x="47398" y="4928"/>
                    </a:lnTo>
                    <a:lnTo>
                      <a:pt x="47094" y="4496"/>
                    </a:lnTo>
                    <a:lnTo>
                      <a:pt x="46779" y="4076"/>
                    </a:lnTo>
                    <a:lnTo>
                      <a:pt x="46440" y="3679"/>
                    </a:lnTo>
                    <a:lnTo>
                      <a:pt x="46078" y="3294"/>
                    </a:lnTo>
                    <a:lnTo>
                      <a:pt x="45704" y="2920"/>
                    </a:lnTo>
                    <a:lnTo>
                      <a:pt x="45319" y="2581"/>
                    </a:lnTo>
                    <a:lnTo>
                      <a:pt x="44910" y="2254"/>
                    </a:lnTo>
                    <a:lnTo>
                      <a:pt x="44490" y="1939"/>
                    </a:lnTo>
                    <a:lnTo>
                      <a:pt x="44058" y="1659"/>
                    </a:lnTo>
                    <a:lnTo>
                      <a:pt x="43603" y="1390"/>
                    </a:lnTo>
                    <a:lnTo>
                      <a:pt x="43147" y="1145"/>
                    </a:lnTo>
                    <a:lnTo>
                      <a:pt x="42668" y="923"/>
                    </a:lnTo>
                    <a:lnTo>
                      <a:pt x="42178" y="725"/>
                    </a:lnTo>
                    <a:lnTo>
                      <a:pt x="41688" y="538"/>
                    </a:lnTo>
                    <a:lnTo>
                      <a:pt x="41185" y="386"/>
                    </a:lnTo>
                    <a:lnTo>
                      <a:pt x="40672" y="258"/>
                    </a:lnTo>
                    <a:lnTo>
                      <a:pt x="40146" y="152"/>
                    </a:lnTo>
                    <a:lnTo>
                      <a:pt x="39609" y="82"/>
                    </a:lnTo>
                    <a:lnTo>
                      <a:pt x="39072" y="24"/>
                    </a:lnTo>
                    <a:lnTo>
                      <a:pt x="38535" y="1"/>
                    </a:lnTo>
                    <a:lnTo>
                      <a:pt x="37986" y="1"/>
                    </a:lnTo>
                    <a:lnTo>
                      <a:pt x="37717" y="12"/>
                    </a:lnTo>
                    <a:lnTo>
                      <a:pt x="37437" y="36"/>
                    </a:lnTo>
                    <a:lnTo>
                      <a:pt x="37157" y="59"/>
                    </a:lnTo>
                    <a:lnTo>
                      <a:pt x="36877" y="94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2646;p45">
                <a:extLst>
                  <a:ext uri="{FF2B5EF4-FFF2-40B4-BE49-F238E27FC236}">
                    <a16:creationId xmlns:a16="http://schemas.microsoft.com/office/drawing/2014/main" id="{84ADC0C5-3EF5-742E-EC09-BA52B739BDFC}"/>
                  </a:ext>
                </a:extLst>
              </p:cNvPr>
              <p:cNvSpPr/>
              <p:nvPr/>
            </p:nvSpPr>
            <p:spPr>
              <a:xfrm>
                <a:off x="1944425" y="1508800"/>
                <a:ext cx="439075" cy="439075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3" fill="none" extrusionOk="0">
                    <a:moveTo>
                      <a:pt x="9926" y="17481"/>
                    </a:moveTo>
                    <a:lnTo>
                      <a:pt x="9926" y="17481"/>
                    </a:lnTo>
                    <a:lnTo>
                      <a:pt x="9482" y="17527"/>
                    </a:lnTo>
                    <a:lnTo>
                      <a:pt x="9039" y="17551"/>
                    </a:lnTo>
                    <a:lnTo>
                      <a:pt x="8595" y="17562"/>
                    </a:lnTo>
                    <a:lnTo>
                      <a:pt x="8151" y="17539"/>
                    </a:lnTo>
                    <a:lnTo>
                      <a:pt x="7719" y="17492"/>
                    </a:lnTo>
                    <a:lnTo>
                      <a:pt x="7287" y="17434"/>
                    </a:lnTo>
                    <a:lnTo>
                      <a:pt x="6867" y="17352"/>
                    </a:lnTo>
                    <a:lnTo>
                      <a:pt x="6458" y="17247"/>
                    </a:lnTo>
                    <a:lnTo>
                      <a:pt x="6049" y="17119"/>
                    </a:lnTo>
                    <a:lnTo>
                      <a:pt x="5641" y="16978"/>
                    </a:lnTo>
                    <a:lnTo>
                      <a:pt x="5255" y="16815"/>
                    </a:lnTo>
                    <a:lnTo>
                      <a:pt x="4870" y="16640"/>
                    </a:lnTo>
                    <a:lnTo>
                      <a:pt x="4496" y="16441"/>
                    </a:lnTo>
                    <a:lnTo>
                      <a:pt x="4134" y="16219"/>
                    </a:lnTo>
                    <a:lnTo>
                      <a:pt x="3784" y="15986"/>
                    </a:lnTo>
                    <a:lnTo>
                      <a:pt x="3434" y="15741"/>
                    </a:lnTo>
                    <a:lnTo>
                      <a:pt x="3107" y="15472"/>
                    </a:lnTo>
                    <a:lnTo>
                      <a:pt x="2791" y="15192"/>
                    </a:lnTo>
                    <a:lnTo>
                      <a:pt x="2488" y="14900"/>
                    </a:lnTo>
                    <a:lnTo>
                      <a:pt x="2208" y="14596"/>
                    </a:lnTo>
                    <a:lnTo>
                      <a:pt x="1927" y="14269"/>
                    </a:lnTo>
                    <a:lnTo>
                      <a:pt x="1670" y="13931"/>
                    </a:lnTo>
                    <a:lnTo>
                      <a:pt x="1437" y="13580"/>
                    </a:lnTo>
                    <a:lnTo>
                      <a:pt x="1203" y="13218"/>
                    </a:lnTo>
                    <a:lnTo>
                      <a:pt x="993" y="12845"/>
                    </a:lnTo>
                    <a:lnTo>
                      <a:pt x="806" y="12459"/>
                    </a:lnTo>
                    <a:lnTo>
                      <a:pt x="631" y="12062"/>
                    </a:lnTo>
                    <a:lnTo>
                      <a:pt x="479" y="11654"/>
                    </a:lnTo>
                    <a:lnTo>
                      <a:pt x="351" y="11233"/>
                    </a:lnTo>
                    <a:lnTo>
                      <a:pt x="234" y="10801"/>
                    </a:lnTo>
                    <a:lnTo>
                      <a:pt x="141" y="10369"/>
                    </a:lnTo>
                    <a:lnTo>
                      <a:pt x="71" y="9926"/>
                    </a:lnTo>
                    <a:lnTo>
                      <a:pt x="71" y="9926"/>
                    </a:lnTo>
                    <a:lnTo>
                      <a:pt x="24" y="9470"/>
                    </a:lnTo>
                    <a:lnTo>
                      <a:pt x="1" y="9026"/>
                    </a:lnTo>
                    <a:lnTo>
                      <a:pt x="1" y="8583"/>
                    </a:lnTo>
                    <a:lnTo>
                      <a:pt x="24" y="8151"/>
                    </a:lnTo>
                    <a:lnTo>
                      <a:pt x="71" y="7719"/>
                    </a:lnTo>
                    <a:lnTo>
                      <a:pt x="129" y="7287"/>
                    </a:lnTo>
                    <a:lnTo>
                      <a:pt x="211" y="6866"/>
                    </a:lnTo>
                    <a:lnTo>
                      <a:pt x="316" y="6446"/>
                    </a:lnTo>
                    <a:lnTo>
                      <a:pt x="444" y="6037"/>
                    </a:lnTo>
                    <a:lnTo>
                      <a:pt x="584" y="5640"/>
                    </a:lnTo>
                    <a:lnTo>
                      <a:pt x="748" y="5243"/>
                    </a:lnTo>
                    <a:lnTo>
                      <a:pt x="923" y="4858"/>
                    </a:lnTo>
                    <a:lnTo>
                      <a:pt x="1122" y="4484"/>
                    </a:lnTo>
                    <a:lnTo>
                      <a:pt x="1343" y="4122"/>
                    </a:lnTo>
                    <a:lnTo>
                      <a:pt x="1577" y="3772"/>
                    </a:lnTo>
                    <a:lnTo>
                      <a:pt x="1822" y="3433"/>
                    </a:lnTo>
                    <a:lnTo>
                      <a:pt x="2079" y="3106"/>
                    </a:lnTo>
                    <a:lnTo>
                      <a:pt x="2359" y="2791"/>
                    </a:lnTo>
                    <a:lnTo>
                      <a:pt x="2663" y="2487"/>
                    </a:lnTo>
                    <a:lnTo>
                      <a:pt x="2967" y="2195"/>
                    </a:lnTo>
                    <a:lnTo>
                      <a:pt x="3294" y="1927"/>
                    </a:lnTo>
                    <a:lnTo>
                      <a:pt x="3632" y="1670"/>
                    </a:lnTo>
                    <a:lnTo>
                      <a:pt x="3982" y="1425"/>
                    </a:lnTo>
                    <a:lnTo>
                      <a:pt x="4344" y="1203"/>
                    </a:lnTo>
                    <a:lnTo>
                      <a:pt x="4718" y="993"/>
                    </a:lnTo>
                    <a:lnTo>
                      <a:pt x="5103" y="806"/>
                    </a:lnTo>
                    <a:lnTo>
                      <a:pt x="5500" y="631"/>
                    </a:lnTo>
                    <a:lnTo>
                      <a:pt x="5909" y="479"/>
                    </a:lnTo>
                    <a:lnTo>
                      <a:pt x="6330" y="350"/>
                    </a:lnTo>
                    <a:lnTo>
                      <a:pt x="6750" y="234"/>
                    </a:lnTo>
                    <a:lnTo>
                      <a:pt x="7194" y="140"/>
                    </a:lnTo>
                    <a:lnTo>
                      <a:pt x="7637" y="70"/>
                    </a:lnTo>
                    <a:lnTo>
                      <a:pt x="7637" y="70"/>
                    </a:lnTo>
                    <a:lnTo>
                      <a:pt x="8081" y="23"/>
                    </a:lnTo>
                    <a:lnTo>
                      <a:pt x="8537" y="0"/>
                    </a:lnTo>
                    <a:lnTo>
                      <a:pt x="8980" y="0"/>
                    </a:lnTo>
                    <a:lnTo>
                      <a:pt x="9412" y="12"/>
                    </a:lnTo>
                    <a:lnTo>
                      <a:pt x="9844" y="58"/>
                    </a:lnTo>
                    <a:lnTo>
                      <a:pt x="10276" y="117"/>
                    </a:lnTo>
                    <a:lnTo>
                      <a:pt x="10697" y="210"/>
                    </a:lnTo>
                    <a:lnTo>
                      <a:pt x="11117" y="315"/>
                    </a:lnTo>
                    <a:lnTo>
                      <a:pt x="11526" y="432"/>
                    </a:lnTo>
                    <a:lnTo>
                      <a:pt x="11923" y="572"/>
                    </a:lnTo>
                    <a:lnTo>
                      <a:pt x="12320" y="736"/>
                    </a:lnTo>
                    <a:lnTo>
                      <a:pt x="12694" y="923"/>
                    </a:lnTo>
                    <a:lnTo>
                      <a:pt x="13067" y="1121"/>
                    </a:lnTo>
                    <a:lnTo>
                      <a:pt x="13429" y="1331"/>
                    </a:lnTo>
                    <a:lnTo>
                      <a:pt x="13791" y="1565"/>
                    </a:lnTo>
                    <a:lnTo>
                      <a:pt x="14130" y="1810"/>
                    </a:lnTo>
                    <a:lnTo>
                      <a:pt x="14457" y="2079"/>
                    </a:lnTo>
                    <a:lnTo>
                      <a:pt x="14772" y="2359"/>
                    </a:lnTo>
                    <a:lnTo>
                      <a:pt x="15076" y="2651"/>
                    </a:lnTo>
                    <a:lnTo>
                      <a:pt x="15356" y="2966"/>
                    </a:lnTo>
                    <a:lnTo>
                      <a:pt x="15636" y="3281"/>
                    </a:lnTo>
                    <a:lnTo>
                      <a:pt x="15893" y="3620"/>
                    </a:lnTo>
                    <a:lnTo>
                      <a:pt x="16138" y="3970"/>
                    </a:lnTo>
                    <a:lnTo>
                      <a:pt x="16360" y="4332"/>
                    </a:lnTo>
                    <a:lnTo>
                      <a:pt x="16570" y="4706"/>
                    </a:lnTo>
                    <a:lnTo>
                      <a:pt x="16757" y="5103"/>
                    </a:lnTo>
                    <a:lnTo>
                      <a:pt x="16932" y="5500"/>
                    </a:lnTo>
                    <a:lnTo>
                      <a:pt x="17084" y="5897"/>
                    </a:lnTo>
                    <a:lnTo>
                      <a:pt x="17213" y="6317"/>
                    </a:lnTo>
                    <a:lnTo>
                      <a:pt x="17329" y="6749"/>
                    </a:lnTo>
                    <a:lnTo>
                      <a:pt x="17423" y="7181"/>
                    </a:lnTo>
                    <a:lnTo>
                      <a:pt x="17493" y="7637"/>
                    </a:lnTo>
                    <a:lnTo>
                      <a:pt x="17493" y="7637"/>
                    </a:lnTo>
                    <a:lnTo>
                      <a:pt x="17540" y="8081"/>
                    </a:lnTo>
                    <a:lnTo>
                      <a:pt x="17563" y="8524"/>
                    </a:lnTo>
                    <a:lnTo>
                      <a:pt x="17563" y="8968"/>
                    </a:lnTo>
                    <a:lnTo>
                      <a:pt x="17540" y="9412"/>
                    </a:lnTo>
                    <a:lnTo>
                      <a:pt x="17505" y="9844"/>
                    </a:lnTo>
                    <a:lnTo>
                      <a:pt x="17434" y="10264"/>
                    </a:lnTo>
                    <a:lnTo>
                      <a:pt x="17353" y="10696"/>
                    </a:lnTo>
                    <a:lnTo>
                      <a:pt x="17248" y="11105"/>
                    </a:lnTo>
                    <a:lnTo>
                      <a:pt x="17131" y="11514"/>
                    </a:lnTo>
                    <a:lnTo>
                      <a:pt x="16979" y="11922"/>
                    </a:lnTo>
                    <a:lnTo>
                      <a:pt x="16816" y="12308"/>
                    </a:lnTo>
                    <a:lnTo>
                      <a:pt x="16640" y="12693"/>
                    </a:lnTo>
                    <a:lnTo>
                      <a:pt x="16442" y="13067"/>
                    </a:lnTo>
                    <a:lnTo>
                      <a:pt x="16232" y="13429"/>
                    </a:lnTo>
                    <a:lnTo>
                      <a:pt x="15998" y="13779"/>
                    </a:lnTo>
                    <a:lnTo>
                      <a:pt x="15741" y="14118"/>
                    </a:lnTo>
                    <a:lnTo>
                      <a:pt x="15484" y="14445"/>
                    </a:lnTo>
                    <a:lnTo>
                      <a:pt x="15204" y="14760"/>
                    </a:lnTo>
                    <a:lnTo>
                      <a:pt x="14901" y="15063"/>
                    </a:lnTo>
                    <a:lnTo>
                      <a:pt x="14597" y="15355"/>
                    </a:lnTo>
                    <a:lnTo>
                      <a:pt x="14270" y="15624"/>
                    </a:lnTo>
                    <a:lnTo>
                      <a:pt x="13931" y="15881"/>
                    </a:lnTo>
                    <a:lnTo>
                      <a:pt x="13581" y="16126"/>
                    </a:lnTo>
                    <a:lnTo>
                      <a:pt x="13219" y="16348"/>
                    </a:lnTo>
                    <a:lnTo>
                      <a:pt x="12845" y="16558"/>
                    </a:lnTo>
                    <a:lnTo>
                      <a:pt x="12460" y="16757"/>
                    </a:lnTo>
                    <a:lnTo>
                      <a:pt x="12063" y="16920"/>
                    </a:lnTo>
                    <a:lnTo>
                      <a:pt x="11654" y="17072"/>
                    </a:lnTo>
                    <a:lnTo>
                      <a:pt x="11234" y="17212"/>
                    </a:lnTo>
                    <a:lnTo>
                      <a:pt x="10814" y="17317"/>
                    </a:lnTo>
                    <a:lnTo>
                      <a:pt x="10370" y="17411"/>
                    </a:lnTo>
                    <a:lnTo>
                      <a:pt x="9926" y="174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2647;p45">
                <a:extLst>
                  <a:ext uri="{FF2B5EF4-FFF2-40B4-BE49-F238E27FC236}">
                    <a16:creationId xmlns:a16="http://schemas.microsoft.com/office/drawing/2014/main" id="{6180CF10-9BE3-6718-F465-BCD8170399DC}"/>
                  </a:ext>
                </a:extLst>
              </p:cNvPr>
              <p:cNvSpPr/>
              <p:nvPr/>
            </p:nvSpPr>
            <p:spPr>
              <a:xfrm>
                <a:off x="2630175" y="1418575"/>
                <a:ext cx="439075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3" h="17564" fill="none" extrusionOk="0">
                    <a:moveTo>
                      <a:pt x="9926" y="17481"/>
                    </a:moveTo>
                    <a:lnTo>
                      <a:pt x="9926" y="17481"/>
                    </a:lnTo>
                    <a:lnTo>
                      <a:pt x="9470" y="17528"/>
                    </a:lnTo>
                    <a:lnTo>
                      <a:pt x="9026" y="17563"/>
                    </a:lnTo>
                    <a:lnTo>
                      <a:pt x="8583" y="17563"/>
                    </a:lnTo>
                    <a:lnTo>
                      <a:pt x="8151" y="17540"/>
                    </a:lnTo>
                    <a:lnTo>
                      <a:pt x="7719" y="17493"/>
                    </a:lnTo>
                    <a:lnTo>
                      <a:pt x="7287" y="17435"/>
                    </a:lnTo>
                    <a:lnTo>
                      <a:pt x="6866" y="17353"/>
                    </a:lnTo>
                    <a:lnTo>
                      <a:pt x="6446" y="17248"/>
                    </a:lnTo>
                    <a:lnTo>
                      <a:pt x="6037" y="17119"/>
                    </a:lnTo>
                    <a:lnTo>
                      <a:pt x="5640" y="16979"/>
                    </a:lnTo>
                    <a:lnTo>
                      <a:pt x="5243" y="16816"/>
                    </a:lnTo>
                    <a:lnTo>
                      <a:pt x="4858" y="16641"/>
                    </a:lnTo>
                    <a:lnTo>
                      <a:pt x="4484" y="16442"/>
                    </a:lnTo>
                    <a:lnTo>
                      <a:pt x="4122" y="16220"/>
                    </a:lnTo>
                    <a:lnTo>
                      <a:pt x="3772" y="15987"/>
                    </a:lnTo>
                    <a:lnTo>
                      <a:pt x="3433" y="15741"/>
                    </a:lnTo>
                    <a:lnTo>
                      <a:pt x="3106" y="15473"/>
                    </a:lnTo>
                    <a:lnTo>
                      <a:pt x="2791" y="15193"/>
                    </a:lnTo>
                    <a:lnTo>
                      <a:pt x="2487" y="14901"/>
                    </a:lnTo>
                    <a:lnTo>
                      <a:pt x="2195" y="14597"/>
                    </a:lnTo>
                    <a:lnTo>
                      <a:pt x="1927" y="14270"/>
                    </a:lnTo>
                    <a:lnTo>
                      <a:pt x="1670" y="13932"/>
                    </a:lnTo>
                    <a:lnTo>
                      <a:pt x="1425" y="13581"/>
                    </a:lnTo>
                    <a:lnTo>
                      <a:pt x="1203" y="13219"/>
                    </a:lnTo>
                    <a:lnTo>
                      <a:pt x="993" y="12846"/>
                    </a:lnTo>
                    <a:lnTo>
                      <a:pt x="806" y="12460"/>
                    </a:lnTo>
                    <a:lnTo>
                      <a:pt x="631" y="12063"/>
                    </a:lnTo>
                    <a:lnTo>
                      <a:pt x="479" y="11655"/>
                    </a:lnTo>
                    <a:lnTo>
                      <a:pt x="350" y="11234"/>
                    </a:lnTo>
                    <a:lnTo>
                      <a:pt x="234" y="10802"/>
                    </a:lnTo>
                    <a:lnTo>
                      <a:pt x="140" y="10370"/>
                    </a:lnTo>
                    <a:lnTo>
                      <a:pt x="70" y="9926"/>
                    </a:lnTo>
                    <a:lnTo>
                      <a:pt x="70" y="9926"/>
                    </a:lnTo>
                    <a:lnTo>
                      <a:pt x="23" y="9471"/>
                    </a:lnTo>
                    <a:lnTo>
                      <a:pt x="0" y="9027"/>
                    </a:lnTo>
                    <a:lnTo>
                      <a:pt x="0" y="8583"/>
                    </a:lnTo>
                    <a:lnTo>
                      <a:pt x="12" y="8151"/>
                    </a:lnTo>
                    <a:lnTo>
                      <a:pt x="58" y="7719"/>
                    </a:lnTo>
                    <a:lnTo>
                      <a:pt x="117" y="7287"/>
                    </a:lnTo>
                    <a:lnTo>
                      <a:pt x="210" y="6867"/>
                    </a:lnTo>
                    <a:lnTo>
                      <a:pt x="315" y="6447"/>
                    </a:lnTo>
                    <a:lnTo>
                      <a:pt x="432" y="6038"/>
                    </a:lnTo>
                    <a:lnTo>
                      <a:pt x="572" y="5641"/>
                    </a:lnTo>
                    <a:lnTo>
                      <a:pt x="736" y="5244"/>
                    </a:lnTo>
                    <a:lnTo>
                      <a:pt x="923" y="4858"/>
                    </a:lnTo>
                    <a:lnTo>
                      <a:pt x="1121" y="4485"/>
                    </a:lnTo>
                    <a:lnTo>
                      <a:pt x="1331" y="4123"/>
                    </a:lnTo>
                    <a:lnTo>
                      <a:pt x="1565" y="3773"/>
                    </a:lnTo>
                    <a:lnTo>
                      <a:pt x="1810" y="3434"/>
                    </a:lnTo>
                    <a:lnTo>
                      <a:pt x="2079" y="3107"/>
                    </a:lnTo>
                    <a:lnTo>
                      <a:pt x="2359" y="2792"/>
                    </a:lnTo>
                    <a:lnTo>
                      <a:pt x="2651" y="2488"/>
                    </a:lnTo>
                    <a:lnTo>
                      <a:pt x="2966" y="2196"/>
                    </a:lnTo>
                    <a:lnTo>
                      <a:pt x="3281" y="1928"/>
                    </a:lnTo>
                    <a:lnTo>
                      <a:pt x="3620" y="1671"/>
                    </a:lnTo>
                    <a:lnTo>
                      <a:pt x="3970" y="1425"/>
                    </a:lnTo>
                    <a:lnTo>
                      <a:pt x="4332" y="1204"/>
                    </a:lnTo>
                    <a:lnTo>
                      <a:pt x="4706" y="993"/>
                    </a:lnTo>
                    <a:lnTo>
                      <a:pt x="5103" y="807"/>
                    </a:lnTo>
                    <a:lnTo>
                      <a:pt x="5500" y="631"/>
                    </a:lnTo>
                    <a:lnTo>
                      <a:pt x="5909" y="480"/>
                    </a:lnTo>
                    <a:lnTo>
                      <a:pt x="6317" y="351"/>
                    </a:lnTo>
                    <a:lnTo>
                      <a:pt x="6749" y="234"/>
                    </a:lnTo>
                    <a:lnTo>
                      <a:pt x="7181" y="141"/>
                    </a:lnTo>
                    <a:lnTo>
                      <a:pt x="7637" y="71"/>
                    </a:lnTo>
                    <a:lnTo>
                      <a:pt x="7637" y="71"/>
                    </a:lnTo>
                    <a:lnTo>
                      <a:pt x="8081" y="24"/>
                    </a:lnTo>
                    <a:lnTo>
                      <a:pt x="8524" y="1"/>
                    </a:lnTo>
                    <a:lnTo>
                      <a:pt x="8968" y="1"/>
                    </a:lnTo>
                    <a:lnTo>
                      <a:pt x="9412" y="24"/>
                    </a:lnTo>
                    <a:lnTo>
                      <a:pt x="9844" y="59"/>
                    </a:lnTo>
                    <a:lnTo>
                      <a:pt x="10264" y="129"/>
                    </a:lnTo>
                    <a:lnTo>
                      <a:pt x="10696" y="211"/>
                    </a:lnTo>
                    <a:lnTo>
                      <a:pt x="11105" y="316"/>
                    </a:lnTo>
                    <a:lnTo>
                      <a:pt x="11514" y="433"/>
                    </a:lnTo>
                    <a:lnTo>
                      <a:pt x="11922" y="585"/>
                    </a:lnTo>
                    <a:lnTo>
                      <a:pt x="12308" y="736"/>
                    </a:lnTo>
                    <a:lnTo>
                      <a:pt x="12693" y="923"/>
                    </a:lnTo>
                    <a:lnTo>
                      <a:pt x="13067" y="1122"/>
                    </a:lnTo>
                    <a:lnTo>
                      <a:pt x="13429" y="1332"/>
                    </a:lnTo>
                    <a:lnTo>
                      <a:pt x="13779" y="1566"/>
                    </a:lnTo>
                    <a:lnTo>
                      <a:pt x="14118" y="1811"/>
                    </a:lnTo>
                    <a:lnTo>
                      <a:pt x="14445" y="2079"/>
                    </a:lnTo>
                    <a:lnTo>
                      <a:pt x="14760" y="2360"/>
                    </a:lnTo>
                    <a:lnTo>
                      <a:pt x="15063" y="2652"/>
                    </a:lnTo>
                    <a:lnTo>
                      <a:pt x="15355" y="2967"/>
                    </a:lnTo>
                    <a:lnTo>
                      <a:pt x="15624" y="3294"/>
                    </a:lnTo>
                    <a:lnTo>
                      <a:pt x="15881" y="3621"/>
                    </a:lnTo>
                    <a:lnTo>
                      <a:pt x="16126" y="3971"/>
                    </a:lnTo>
                    <a:lnTo>
                      <a:pt x="16348" y="4333"/>
                    </a:lnTo>
                    <a:lnTo>
                      <a:pt x="16558" y="4718"/>
                    </a:lnTo>
                    <a:lnTo>
                      <a:pt x="16757" y="5104"/>
                    </a:lnTo>
                    <a:lnTo>
                      <a:pt x="16920" y="5501"/>
                    </a:lnTo>
                    <a:lnTo>
                      <a:pt x="17072" y="5909"/>
                    </a:lnTo>
                    <a:lnTo>
                      <a:pt x="17212" y="6318"/>
                    </a:lnTo>
                    <a:lnTo>
                      <a:pt x="17317" y="6750"/>
                    </a:lnTo>
                    <a:lnTo>
                      <a:pt x="17411" y="7182"/>
                    </a:lnTo>
                    <a:lnTo>
                      <a:pt x="17481" y="7638"/>
                    </a:lnTo>
                    <a:lnTo>
                      <a:pt x="17481" y="7638"/>
                    </a:lnTo>
                    <a:lnTo>
                      <a:pt x="17527" y="8081"/>
                    </a:lnTo>
                    <a:lnTo>
                      <a:pt x="17551" y="8525"/>
                    </a:lnTo>
                    <a:lnTo>
                      <a:pt x="17562" y="8969"/>
                    </a:lnTo>
                    <a:lnTo>
                      <a:pt x="17539" y="9413"/>
                    </a:lnTo>
                    <a:lnTo>
                      <a:pt x="17492" y="9845"/>
                    </a:lnTo>
                    <a:lnTo>
                      <a:pt x="17434" y="10277"/>
                    </a:lnTo>
                    <a:lnTo>
                      <a:pt x="17352" y="10697"/>
                    </a:lnTo>
                    <a:lnTo>
                      <a:pt x="17247" y="11106"/>
                    </a:lnTo>
                    <a:lnTo>
                      <a:pt x="17119" y="11514"/>
                    </a:lnTo>
                    <a:lnTo>
                      <a:pt x="16979" y="11923"/>
                    </a:lnTo>
                    <a:lnTo>
                      <a:pt x="16815" y="12308"/>
                    </a:lnTo>
                    <a:lnTo>
                      <a:pt x="16640" y="12694"/>
                    </a:lnTo>
                    <a:lnTo>
                      <a:pt x="16441" y="13067"/>
                    </a:lnTo>
                    <a:lnTo>
                      <a:pt x="16220" y="13429"/>
                    </a:lnTo>
                    <a:lnTo>
                      <a:pt x="15986" y="13780"/>
                    </a:lnTo>
                    <a:lnTo>
                      <a:pt x="15741" y="14118"/>
                    </a:lnTo>
                    <a:lnTo>
                      <a:pt x="15472" y="14457"/>
                    </a:lnTo>
                    <a:lnTo>
                      <a:pt x="15192" y="14772"/>
                    </a:lnTo>
                    <a:lnTo>
                      <a:pt x="14900" y="15064"/>
                    </a:lnTo>
                    <a:lnTo>
                      <a:pt x="14596" y="15356"/>
                    </a:lnTo>
                    <a:lnTo>
                      <a:pt x="14269" y="15625"/>
                    </a:lnTo>
                    <a:lnTo>
                      <a:pt x="13931" y="15893"/>
                    </a:lnTo>
                    <a:lnTo>
                      <a:pt x="13581" y="16127"/>
                    </a:lnTo>
                    <a:lnTo>
                      <a:pt x="13219" y="16360"/>
                    </a:lnTo>
                    <a:lnTo>
                      <a:pt x="12845" y="16559"/>
                    </a:lnTo>
                    <a:lnTo>
                      <a:pt x="12460" y="16757"/>
                    </a:lnTo>
                    <a:lnTo>
                      <a:pt x="12062" y="16921"/>
                    </a:lnTo>
                    <a:lnTo>
                      <a:pt x="11654" y="17073"/>
                    </a:lnTo>
                    <a:lnTo>
                      <a:pt x="11233" y="17213"/>
                    </a:lnTo>
                    <a:lnTo>
                      <a:pt x="10801" y="17318"/>
                    </a:lnTo>
                    <a:lnTo>
                      <a:pt x="10369" y="17411"/>
                    </a:lnTo>
                    <a:lnTo>
                      <a:pt x="9926" y="1748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2648;p45">
                <a:extLst>
                  <a:ext uri="{FF2B5EF4-FFF2-40B4-BE49-F238E27FC236}">
                    <a16:creationId xmlns:a16="http://schemas.microsoft.com/office/drawing/2014/main" id="{68F849EF-D586-0247-719A-ED967A00DDAB}"/>
                  </a:ext>
                </a:extLst>
              </p:cNvPr>
              <p:cNvSpPr/>
              <p:nvPr/>
            </p:nvSpPr>
            <p:spPr>
              <a:xfrm>
                <a:off x="2357200" y="2054700"/>
                <a:ext cx="441150" cy="193850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7754" extrusionOk="0">
                    <a:moveTo>
                      <a:pt x="17645" y="0"/>
                    </a:moveTo>
                    <a:lnTo>
                      <a:pt x="1" y="2429"/>
                    </a:lnTo>
                    <a:lnTo>
                      <a:pt x="59" y="2592"/>
                    </a:lnTo>
                    <a:lnTo>
                      <a:pt x="129" y="2768"/>
                    </a:lnTo>
                    <a:lnTo>
                      <a:pt x="246" y="3013"/>
                    </a:lnTo>
                    <a:lnTo>
                      <a:pt x="386" y="3305"/>
                    </a:lnTo>
                    <a:lnTo>
                      <a:pt x="573" y="3643"/>
                    </a:lnTo>
                    <a:lnTo>
                      <a:pt x="795" y="4005"/>
                    </a:lnTo>
                    <a:lnTo>
                      <a:pt x="1052" y="4402"/>
                    </a:lnTo>
                    <a:lnTo>
                      <a:pt x="1332" y="4764"/>
                    </a:lnTo>
                    <a:lnTo>
                      <a:pt x="1484" y="4940"/>
                    </a:lnTo>
                    <a:lnTo>
                      <a:pt x="1647" y="5126"/>
                    </a:lnTo>
                    <a:lnTo>
                      <a:pt x="1823" y="5302"/>
                    </a:lnTo>
                    <a:lnTo>
                      <a:pt x="2009" y="5488"/>
                    </a:lnTo>
                    <a:lnTo>
                      <a:pt x="2208" y="5663"/>
                    </a:lnTo>
                    <a:lnTo>
                      <a:pt x="2406" y="5839"/>
                    </a:lnTo>
                    <a:lnTo>
                      <a:pt x="2698" y="6072"/>
                    </a:lnTo>
                    <a:lnTo>
                      <a:pt x="3002" y="6294"/>
                    </a:lnTo>
                    <a:lnTo>
                      <a:pt x="3317" y="6504"/>
                    </a:lnTo>
                    <a:lnTo>
                      <a:pt x="3668" y="6703"/>
                    </a:lnTo>
                    <a:lnTo>
                      <a:pt x="4030" y="6890"/>
                    </a:lnTo>
                    <a:lnTo>
                      <a:pt x="4415" y="7065"/>
                    </a:lnTo>
                    <a:lnTo>
                      <a:pt x="4824" y="7228"/>
                    </a:lnTo>
                    <a:lnTo>
                      <a:pt x="5256" y="7368"/>
                    </a:lnTo>
                    <a:lnTo>
                      <a:pt x="5711" y="7485"/>
                    </a:lnTo>
                    <a:lnTo>
                      <a:pt x="6190" y="7590"/>
                    </a:lnTo>
                    <a:lnTo>
                      <a:pt x="6692" y="7672"/>
                    </a:lnTo>
                    <a:lnTo>
                      <a:pt x="7217" y="7719"/>
                    </a:lnTo>
                    <a:lnTo>
                      <a:pt x="7486" y="7742"/>
                    </a:lnTo>
                    <a:lnTo>
                      <a:pt x="7766" y="7742"/>
                    </a:lnTo>
                    <a:lnTo>
                      <a:pt x="8046" y="7754"/>
                    </a:lnTo>
                    <a:lnTo>
                      <a:pt x="8338" y="7742"/>
                    </a:lnTo>
                    <a:lnTo>
                      <a:pt x="8642" y="7730"/>
                    </a:lnTo>
                    <a:lnTo>
                      <a:pt x="8946" y="7719"/>
                    </a:lnTo>
                    <a:lnTo>
                      <a:pt x="9249" y="7695"/>
                    </a:lnTo>
                    <a:lnTo>
                      <a:pt x="9565" y="7660"/>
                    </a:lnTo>
                    <a:lnTo>
                      <a:pt x="9576" y="7672"/>
                    </a:lnTo>
                    <a:lnTo>
                      <a:pt x="9845" y="7649"/>
                    </a:lnTo>
                    <a:lnTo>
                      <a:pt x="9856" y="7625"/>
                    </a:lnTo>
                    <a:lnTo>
                      <a:pt x="10183" y="7567"/>
                    </a:lnTo>
                    <a:lnTo>
                      <a:pt x="10510" y="7508"/>
                    </a:lnTo>
                    <a:lnTo>
                      <a:pt x="10826" y="7438"/>
                    </a:lnTo>
                    <a:lnTo>
                      <a:pt x="11129" y="7357"/>
                    </a:lnTo>
                    <a:lnTo>
                      <a:pt x="11433" y="7275"/>
                    </a:lnTo>
                    <a:lnTo>
                      <a:pt x="11713" y="7193"/>
                    </a:lnTo>
                    <a:lnTo>
                      <a:pt x="11993" y="7100"/>
                    </a:lnTo>
                    <a:lnTo>
                      <a:pt x="12262" y="6995"/>
                    </a:lnTo>
                    <a:lnTo>
                      <a:pt x="12519" y="6890"/>
                    </a:lnTo>
                    <a:lnTo>
                      <a:pt x="12776" y="6784"/>
                    </a:lnTo>
                    <a:lnTo>
                      <a:pt x="13021" y="6668"/>
                    </a:lnTo>
                    <a:lnTo>
                      <a:pt x="13254" y="6551"/>
                    </a:lnTo>
                    <a:lnTo>
                      <a:pt x="13476" y="6434"/>
                    </a:lnTo>
                    <a:lnTo>
                      <a:pt x="13698" y="6306"/>
                    </a:lnTo>
                    <a:lnTo>
                      <a:pt x="13908" y="6177"/>
                    </a:lnTo>
                    <a:lnTo>
                      <a:pt x="14107" y="6049"/>
                    </a:lnTo>
                    <a:lnTo>
                      <a:pt x="14492" y="5769"/>
                    </a:lnTo>
                    <a:lnTo>
                      <a:pt x="14854" y="5488"/>
                    </a:lnTo>
                    <a:lnTo>
                      <a:pt x="15170" y="5185"/>
                    </a:lnTo>
                    <a:lnTo>
                      <a:pt x="15473" y="4881"/>
                    </a:lnTo>
                    <a:lnTo>
                      <a:pt x="15753" y="4578"/>
                    </a:lnTo>
                    <a:lnTo>
                      <a:pt x="15999" y="4262"/>
                    </a:lnTo>
                    <a:lnTo>
                      <a:pt x="16232" y="3947"/>
                    </a:lnTo>
                    <a:lnTo>
                      <a:pt x="16431" y="3632"/>
                    </a:lnTo>
                    <a:lnTo>
                      <a:pt x="16547" y="3445"/>
                    </a:lnTo>
                    <a:lnTo>
                      <a:pt x="16664" y="3258"/>
                    </a:lnTo>
                    <a:lnTo>
                      <a:pt x="16851" y="2884"/>
                    </a:lnTo>
                    <a:lnTo>
                      <a:pt x="17014" y="2522"/>
                    </a:lnTo>
                    <a:lnTo>
                      <a:pt x="17166" y="2172"/>
                    </a:lnTo>
                    <a:lnTo>
                      <a:pt x="17318" y="1717"/>
                    </a:lnTo>
                    <a:lnTo>
                      <a:pt x="17435" y="1308"/>
                    </a:lnTo>
                    <a:lnTo>
                      <a:pt x="17517" y="934"/>
                    </a:lnTo>
                    <a:lnTo>
                      <a:pt x="17575" y="619"/>
                    </a:lnTo>
                    <a:lnTo>
                      <a:pt x="17622" y="362"/>
                    </a:lnTo>
                    <a:lnTo>
                      <a:pt x="17633" y="164"/>
                    </a:lnTo>
                    <a:lnTo>
                      <a:pt x="1764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2649;p45">
                <a:extLst>
                  <a:ext uri="{FF2B5EF4-FFF2-40B4-BE49-F238E27FC236}">
                    <a16:creationId xmlns:a16="http://schemas.microsoft.com/office/drawing/2014/main" id="{FF433772-4E63-74E8-2445-20067665EEC6}"/>
                  </a:ext>
                </a:extLst>
              </p:cNvPr>
              <p:cNvSpPr/>
              <p:nvPr/>
            </p:nvSpPr>
            <p:spPr>
              <a:xfrm>
                <a:off x="2357200" y="2054700"/>
                <a:ext cx="441150" cy="145975"/>
              </a:xfrm>
              <a:custGeom>
                <a:avLst/>
                <a:gdLst/>
                <a:ahLst/>
                <a:cxnLst/>
                <a:rect l="l" t="t" r="r" b="b"/>
                <a:pathLst>
                  <a:path w="17646" h="5839" extrusionOk="0">
                    <a:moveTo>
                      <a:pt x="17645" y="0"/>
                    </a:moveTo>
                    <a:lnTo>
                      <a:pt x="1" y="2429"/>
                    </a:lnTo>
                    <a:lnTo>
                      <a:pt x="59" y="2592"/>
                    </a:lnTo>
                    <a:lnTo>
                      <a:pt x="129" y="2768"/>
                    </a:lnTo>
                    <a:lnTo>
                      <a:pt x="246" y="3013"/>
                    </a:lnTo>
                    <a:lnTo>
                      <a:pt x="386" y="3305"/>
                    </a:lnTo>
                    <a:lnTo>
                      <a:pt x="573" y="3643"/>
                    </a:lnTo>
                    <a:lnTo>
                      <a:pt x="795" y="4005"/>
                    </a:lnTo>
                    <a:lnTo>
                      <a:pt x="1052" y="4402"/>
                    </a:lnTo>
                    <a:lnTo>
                      <a:pt x="1332" y="4764"/>
                    </a:lnTo>
                    <a:lnTo>
                      <a:pt x="1484" y="4940"/>
                    </a:lnTo>
                    <a:lnTo>
                      <a:pt x="1647" y="5126"/>
                    </a:lnTo>
                    <a:lnTo>
                      <a:pt x="1823" y="5302"/>
                    </a:lnTo>
                    <a:lnTo>
                      <a:pt x="2009" y="5488"/>
                    </a:lnTo>
                    <a:lnTo>
                      <a:pt x="2208" y="5663"/>
                    </a:lnTo>
                    <a:lnTo>
                      <a:pt x="2406" y="5839"/>
                    </a:lnTo>
                    <a:lnTo>
                      <a:pt x="2862" y="5558"/>
                    </a:lnTo>
                    <a:lnTo>
                      <a:pt x="3317" y="5290"/>
                    </a:lnTo>
                    <a:lnTo>
                      <a:pt x="3761" y="5045"/>
                    </a:lnTo>
                    <a:lnTo>
                      <a:pt x="4216" y="4799"/>
                    </a:lnTo>
                    <a:lnTo>
                      <a:pt x="4672" y="4589"/>
                    </a:lnTo>
                    <a:lnTo>
                      <a:pt x="5116" y="4379"/>
                    </a:lnTo>
                    <a:lnTo>
                      <a:pt x="5571" y="4192"/>
                    </a:lnTo>
                    <a:lnTo>
                      <a:pt x="6026" y="4017"/>
                    </a:lnTo>
                    <a:lnTo>
                      <a:pt x="6470" y="3854"/>
                    </a:lnTo>
                    <a:lnTo>
                      <a:pt x="6925" y="3702"/>
                    </a:lnTo>
                    <a:lnTo>
                      <a:pt x="7369" y="3573"/>
                    </a:lnTo>
                    <a:lnTo>
                      <a:pt x="7825" y="3457"/>
                    </a:lnTo>
                    <a:lnTo>
                      <a:pt x="8268" y="3351"/>
                    </a:lnTo>
                    <a:lnTo>
                      <a:pt x="8724" y="3258"/>
                    </a:lnTo>
                    <a:lnTo>
                      <a:pt x="9167" y="3188"/>
                    </a:lnTo>
                    <a:lnTo>
                      <a:pt x="9611" y="3118"/>
                    </a:lnTo>
                    <a:lnTo>
                      <a:pt x="10055" y="3060"/>
                    </a:lnTo>
                    <a:lnTo>
                      <a:pt x="10499" y="3024"/>
                    </a:lnTo>
                    <a:lnTo>
                      <a:pt x="10931" y="3001"/>
                    </a:lnTo>
                    <a:lnTo>
                      <a:pt x="11374" y="2978"/>
                    </a:lnTo>
                    <a:lnTo>
                      <a:pt x="12239" y="2978"/>
                    </a:lnTo>
                    <a:lnTo>
                      <a:pt x="12671" y="3001"/>
                    </a:lnTo>
                    <a:lnTo>
                      <a:pt x="13103" y="3024"/>
                    </a:lnTo>
                    <a:lnTo>
                      <a:pt x="13535" y="3071"/>
                    </a:lnTo>
                    <a:lnTo>
                      <a:pt x="13955" y="3118"/>
                    </a:lnTo>
                    <a:lnTo>
                      <a:pt x="14375" y="3176"/>
                    </a:lnTo>
                    <a:lnTo>
                      <a:pt x="14796" y="3258"/>
                    </a:lnTo>
                    <a:lnTo>
                      <a:pt x="15205" y="3340"/>
                    </a:lnTo>
                    <a:lnTo>
                      <a:pt x="15613" y="3421"/>
                    </a:lnTo>
                    <a:lnTo>
                      <a:pt x="16022" y="3527"/>
                    </a:lnTo>
                    <a:lnTo>
                      <a:pt x="16431" y="3632"/>
                    </a:lnTo>
                    <a:lnTo>
                      <a:pt x="16547" y="3445"/>
                    </a:lnTo>
                    <a:lnTo>
                      <a:pt x="16664" y="3258"/>
                    </a:lnTo>
                    <a:lnTo>
                      <a:pt x="16851" y="2884"/>
                    </a:lnTo>
                    <a:lnTo>
                      <a:pt x="17014" y="2522"/>
                    </a:lnTo>
                    <a:lnTo>
                      <a:pt x="17166" y="2172"/>
                    </a:lnTo>
                    <a:lnTo>
                      <a:pt x="17318" y="1717"/>
                    </a:lnTo>
                    <a:lnTo>
                      <a:pt x="17435" y="1308"/>
                    </a:lnTo>
                    <a:lnTo>
                      <a:pt x="17517" y="934"/>
                    </a:lnTo>
                    <a:lnTo>
                      <a:pt x="17575" y="619"/>
                    </a:lnTo>
                    <a:lnTo>
                      <a:pt x="17622" y="362"/>
                    </a:lnTo>
                    <a:lnTo>
                      <a:pt x="17633" y="164"/>
                    </a:lnTo>
                    <a:lnTo>
                      <a:pt x="17645" y="0"/>
                    </a:lnTo>
                    <a:close/>
                  </a:path>
                </a:pathLst>
              </a:cu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2650;p45">
                <a:extLst>
                  <a:ext uri="{FF2B5EF4-FFF2-40B4-BE49-F238E27FC236}">
                    <a16:creationId xmlns:a16="http://schemas.microsoft.com/office/drawing/2014/main" id="{8D9C9FCC-4FCB-C96D-176D-3E2A8DCC6C9F}"/>
                  </a:ext>
                </a:extLst>
              </p:cNvPr>
              <p:cNvSpPr/>
              <p:nvPr/>
            </p:nvSpPr>
            <p:spPr>
              <a:xfrm>
                <a:off x="2153150" y="1593450"/>
                <a:ext cx="145125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5816" extrusionOk="0">
                    <a:moveTo>
                      <a:pt x="2756" y="0"/>
                    </a:moveTo>
                    <a:lnTo>
                      <a:pt x="2605" y="12"/>
                    </a:lnTo>
                    <a:lnTo>
                      <a:pt x="2465" y="35"/>
                    </a:lnTo>
                    <a:lnTo>
                      <a:pt x="2313" y="59"/>
                    </a:lnTo>
                    <a:lnTo>
                      <a:pt x="2173" y="94"/>
                    </a:lnTo>
                    <a:lnTo>
                      <a:pt x="2044" y="129"/>
                    </a:lnTo>
                    <a:lnTo>
                      <a:pt x="1904" y="176"/>
                    </a:lnTo>
                    <a:lnTo>
                      <a:pt x="1776" y="222"/>
                    </a:lnTo>
                    <a:lnTo>
                      <a:pt x="1519" y="351"/>
                    </a:lnTo>
                    <a:lnTo>
                      <a:pt x="1273" y="491"/>
                    </a:lnTo>
                    <a:lnTo>
                      <a:pt x="1052" y="666"/>
                    </a:lnTo>
                    <a:lnTo>
                      <a:pt x="853" y="853"/>
                    </a:lnTo>
                    <a:lnTo>
                      <a:pt x="655" y="1051"/>
                    </a:lnTo>
                    <a:lnTo>
                      <a:pt x="491" y="1285"/>
                    </a:lnTo>
                    <a:lnTo>
                      <a:pt x="351" y="1518"/>
                    </a:lnTo>
                    <a:lnTo>
                      <a:pt x="223" y="1775"/>
                    </a:lnTo>
                    <a:lnTo>
                      <a:pt x="176" y="1904"/>
                    </a:lnTo>
                    <a:lnTo>
                      <a:pt x="129" y="2044"/>
                    </a:lnTo>
                    <a:lnTo>
                      <a:pt x="82" y="2184"/>
                    </a:lnTo>
                    <a:lnTo>
                      <a:pt x="59" y="2324"/>
                    </a:lnTo>
                    <a:lnTo>
                      <a:pt x="24" y="2464"/>
                    </a:lnTo>
                    <a:lnTo>
                      <a:pt x="12" y="2604"/>
                    </a:lnTo>
                    <a:lnTo>
                      <a:pt x="1" y="2756"/>
                    </a:lnTo>
                    <a:lnTo>
                      <a:pt x="1" y="2908"/>
                    </a:lnTo>
                    <a:lnTo>
                      <a:pt x="1" y="3060"/>
                    </a:lnTo>
                    <a:lnTo>
                      <a:pt x="12" y="3200"/>
                    </a:lnTo>
                    <a:lnTo>
                      <a:pt x="24" y="3352"/>
                    </a:lnTo>
                    <a:lnTo>
                      <a:pt x="59" y="3492"/>
                    </a:lnTo>
                    <a:lnTo>
                      <a:pt x="82" y="3632"/>
                    </a:lnTo>
                    <a:lnTo>
                      <a:pt x="129" y="3772"/>
                    </a:lnTo>
                    <a:lnTo>
                      <a:pt x="176" y="3901"/>
                    </a:lnTo>
                    <a:lnTo>
                      <a:pt x="223" y="4041"/>
                    </a:lnTo>
                    <a:lnTo>
                      <a:pt x="351" y="4286"/>
                    </a:lnTo>
                    <a:lnTo>
                      <a:pt x="491" y="4531"/>
                    </a:lnTo>
                    <a:lnTo>
                      <a:pt x="655" y="4753"/>
                    </a:lnTo>
                    <a:lnTo>
                      <a:pt x="853" y="4963"/>
                    </a:lnTo>
                    <a:lnTo>
                      <a:pt x="1052" y="5150"/>
                    </a:lnTo>
                    <a:lnTo>
                      <a:pt x="1273" y="5313"/>
                    </a:lnTo>
                    <a:lnTo>
                      <a:pt x="1519" y="5465"/>
                    </a:lnTo>
                    <a:lnTo>
                      <a:pt x="1776" y="5582"/>
                    </a:lnTo>
                    <a:lnTo>
                      <a:pt x="1904" y="5640"/>
                    </a:lnTo>
                    <a:lnTo>
                      <a:pt x="2044" y="5675"/>
                    </a:lnTo>
                    <a:lnTo>
                      <a:pt x="2173" y="5722"/>
                    </a:lnTo>
                    <a:lnTo>
                      <a:pt x="2313" y="5757"/>
                    </a:lnTo>
                    <a:lnTo>
                      <a:pt x="2465" y="5781"/>
                    </a:lnTo>
                    <a:lnTo>
                      <a:pt x="2605" y="5792"/>
                    </a:lnTo>
                    <a:lnTo>
                      <a:pt x="2756" y="5804"/>
                    </a:lnTo>
                    <a:lnTo>
                      <a:pt x="2908" y="5816"/>
                    </a:lnTo>
                    <a:lnTo>
                      <a:pt x="3048" y="5804"/>
                    </a:lnTo>
                    <a:lnTo>
                      <a:pt x="3200" y="5792"/>
                    </a:lnTo>
                    <a:lnTo>
                      <a:pt x="3340" y="5781"/>
                    </a:lnTo>
                    <a:lnTo>
                      <a:pt x="3492" y="5757"/>
                    </a:lnTo>
                    <a:lnTo>
                      <a:pt x="3632" y="5722"/>
                    </a:lnTo>
                    <a:lnTo>
                      <a:pt x="3772" y="5675"/>
                    </a:lnTo>
                    <a:lnTo>
                      <a:pt x="3901" y="5640"/>
                    </a:lnTo>
                    <a:lnTo>
                      <a:pt x="4029" y="5582"/>
                    </a:lnTo>
                    <a:lnTo>
                      <a:pt x="4286" y="5465"/>
                    </a:lnTo>
                    <a:lnTo>
                      <a:pt x="4531" y="5313"/>
                    </a:lnTo>
                    <a:lnTo>
                      <a:pt x="4753" y="5150"/>
                    </a:lnTo>
                    <a:lnTo>
                      <a:pt x="4963" y="4963"/>
                    </a:lnTo>
                    <a:lnTo>
                      <a:pt x="5150" y="4753"/>
                    </a:lnTo>
                    <a:lnTo>
                      <a:pt x="5314" y="4531"/>
                    </a:lnTo>
                    <a:lnTo>
                      <a:pt x="5454" y="4286"/>
                    </a:lnTo>
                    <a:lnTo>
                      <a:pt x="5582" y="4041"/>
                    </a:lnTo>
                    <a:lnTo>
                      <a:pt x="5629" y="3901"/>
                    </a:lnTo>
                    <a:lnTo>
                      <a:pt x="5676" y="3772"/>
                    </a:lnTo>
                    <a:lnTo>
                      <a:pt x="5722" y="3632"/>
                    </a:lnTo>
                    <a:lnTo>
                      <a:pt x="5746" y="3492"/>
                    </a:lnTo>
                    <a:lnTo>
                      <a:pt x="5781" y="3352"/>
                    </a:lnTo>
                    <a:lnTo>
                      <a:pt x="5793" y="3200"/>
                    </a:lnTo>
                    <a:lnTo>
                      <a:pt x="5804" y="3060"/>
                    </a:lnTo>
                    <a:lnTo>
                      <a:pt x="5804" y="2908"/>
                    </a:lnTo>
                    <a:lnTo>
                      <a:pt x="5804" y="2756"/>
                    </a:lnTo>
                    <a:lnTo>
                      <a:pt x="5793" y="2604"/>
                    </a:lnTo>
                    <a:lnTo>
                      <a:pt x="5781" y="2464"/>
                    </a:lnTo>
                    <a:lnTo>
                      <a:pt x="5746" y="2324"/>
                    </a:lnTo>
                    <a:lnTo>
                      <a:pt x="5722" y="2184"/>
                    </a:lnTo>
                    <a:lnTo>
                      <a:pt x="5676" y="2044"/>
                    </a:lnTo>
                    <a:lnTo>
                      <a:pt x="5629" y="1904"/>
                    </a:lnTo>
                    <a:lnTo>
                      <a:pt x="5582" y="1775"/>
                    </a:lnTo>
                    <a:lnTo>
                      <a:pt x="5454" y="1518"/>
                    </a:lnTo>
                    <a:lnTo>
                      <a:pt x="5314" y="1285"/>
                    </a:lnTo>
                    <a:lnTo>
                      <a:pt x="5150" y="1051"/>
                    </a:lnTo>
                    <a:lnTo>
                      <a:pt x="4963" y="853"/>
                    </a:lnTo>
                    <a:lnTo>
                      <a:pt x="4753" y="666"/>
                    </a:lnTo>
                    <a:lnTo>
                      <a:pt x="4531" y="491"/>
                    </a:lnTo>
                    <a:lnTo>
                      <a:pt x="4286" y="351"/>
                    </a:lnTo>
                    <a:lnTo>
                      <a:pt x="4029" y="222"/>
                    </a:lnTo>
                    <a:lnTo>
                      <a:pt x="3901" y="176"/>
                    </a:lnTo>
                    <a:lnTo>
                      <a:pt x="3772" y="129"/>
                    </a:lnTo>
                    <a:lnTo>
                      <a:pt x="3632" y="94"/>
                    </a:lnTo>
                    <a:lnTo>
                      <a:pt x="3492" y="59"/>
                    </a:lnTo>
                    <a:lnTo>
                      <a:pt x="3340" y="35"/>
                    </a:lnTo>
                    <a:lnTo>
                      <a:pt x="3200" y="12"/>
                    </a:lnTo>
                    <a:lnTo>
                      <a:pt x="304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2651;p45">
                <a:extLst>
                  <a:ext uri="{FF2B5EF4-FFF2-40B4-BE49-F238E27FC236}">
                    <a16:creationId xmlns:a16="http://schemas.microsoft.com/office/drawing/2014/main" id="{4BFDE69F-215E-0F65-F457-AA6D03CE9926}"/>
                  </a:ext>
                </a:extLst>
              </p:cNvPr>
              <p:cNvSpPr/>
              <p:nvPr/>
            </p:nvSpPr>
            <p:spPr>
              <a:xfrm>
                <a:off x="2776425" y="1520750"/>
                <a:ext cx="145400" cy="145400"/>
              </a:xfrm>
              <a:custGeom>
                <a:avLst/>
                <a:gdLst/>
                <a:ahLst/>
                <a:cxnLst/>
                <a:rect l="l" t="t" r="r" b="b"/>
                <a:pathLst>
                  <a:path w="5816" h="5816" extrusionOk="0">
                    <a:moveTo>
                      <a:pt x="2756" y="1"/>
                    </a:moveTo>
                    <a:lnTo>
                      <a:pt x="2604" y="12"/>
                    </a:lnTo>
                    <a:lnTo>
                      <a:pt x="2464" y="36"/>
                    </a:lnTo>
                    <a:lnTo>
                      <a:pt x="2324" y="59"/>
                    </a:lnTo>
                    <a:lnTo>
                      <a:pt x="2184" y="94"/>
                    </a:lnTo>
                    <a:lnTo>
                      <a:pt x="2044" y="129"/>
                    </a:lnTo>
                    <a:lnTo>
                      <a:pt x="1904" y="176"/>
                    </a:lnTo>
                    <a:lnTo>
                      <a:pt x="1775" y="234"/>
                    </a:lnTo>
                    <a:lnTo>
                      <a:pt x="1518" y="351"/>
                    </a:lnTo>
                    <a:lnTo>
                      <a:pt x="1285" y="503"/>
                    </a:lnTo>
                    <a:lnTo>
                      <a:pt x="1051" y="666"/>
                    </a:lnTo>
                    <a:lnTo>
                      <a:pt x="853" y="853"/>
                    </a:lnTo>
                    <a:lnTo>
                      <a:pt x="666" y="1063"/>
                    </a:lnTo>
                    <a:lnTo>
                      <a:pt x="491" y="1285"/>
                    </a:lnTo>
                    <a:lnTo>
                      <a:pt x="351" y="1519"/>
                    </a:lnTo>
                    <a:lnTo>
                      <a:pt x="222" y="1776"/>
                    </a:lnTo>
                    <a:lnTo>
                      <a:pt x="175" y="1904"/>
                    </a:lnTo>
                    <a:lnTo>
                      <a:pt x="129" y="2044"/>
                    </a:lnTo>
                    <a:lnTo>
                      <a:pt x="94" y="2184"/>
                    </a:lnTo>
                    <a:lnTo>
                      <a:pt x="59" y="2325"/>
                    </a:lnTo>
                    <a:lnTo>
                      <a:pt x="35" y="2465"/>
                    </a:lnTo>
                    <a:lnTo>
                      <a:pt x="12" y="2605"/>
                    </a:lnTo>
                    <a:lnTo>
                      <a:pt x="0" y="2757"/>
                    </a:lnTo>
                    <a:lnTo>
                      <a:pt x="0" y="2908"/>
                    </a:lnTo>
                    <a:lnTo>
                      <a:pt x="0" y="3060"/>
                    </a:lnTo>
                    <a:lnTo>
                      <a:pt x="12" y="3200"/>
                    </a:lnTo>
                    <a:lnTo>
                      <a:pt x="35" y="3352"/>
                    </a:lnTo>
                    <a:lnTo>
                      <a:pt x="59" y="3492"/>
                    </a:lnTo>
                    <a:lnTo>
                      <a:pt x="94" y="3632"/>
                    </a:lnTo>
                    <a:lnTo>
                      <a:pt x="129" y="3772"/>
                    </a:lnTo>
                    <a:lnTo>
                      <a:pt x="175" y="3901"/>
                    </a:lnTo>
                    <a:lnTo>
                      <a:pt x="222" y="4041"/>
                    </a:lnTo>
                    <a:lnTo>
                      <a:pt x="351" y="4298"/>
                    </a:lnTo>
                    <a:lnTo>
                      <a:pt x="491" y="4531"/>
                    </a:lnTo>
                    <a:lnTo>
                      <a:pt x="666" y="4753"/>
                    </a:lnTo>
                    <a:lnTo>
                      <a:pt x="853" y="4964"/>
                    </a:lnTo>
                    <a:lnTo>
                      <a:pt x="1051" y="5150"/>
                    </a:lnTo>
                    <a:lnTo>
                      <a:pt x="1285" y="5314"/>
                    </a:lnTo>
                    <a:lnTo>
                      <a:pt x="1518" y="5466"/>
                    </a:lnTo>
                    <a:lnTo>
                      <a:pt x="1775" y="5582"/>
                    </a:lnTo>
                    <a:lnTo>
                      <a:pt x="1904" y="5641"/>
                    </a:lnTo>
                    <a:lnTo>
                      <a:pt x="2044" y="5688"/>
                    </a:lnTo>
                    <a:lnTo>
                      <a:pt x="2184" y="5723"/>
                    </a:lnTo>
                    <a:lnTo>
                      <a:pt x="2324" y="5758"/>
                    </a:lnTo>
                    <a:lnTo>
                      <a:pt x="2464" y="5781"/>
                    </a:lnTo>
                    <a:lnTo>
                      <a:pt x="2604" y="5793"/>
                    </a:lnTo>
                    <a:lnTo>
                      <a:pt x="2756" y="5804"/>
                    </a:lnTo>
                    <a:lnTo>
                      <a:pt x="2908" y="5816"/>
                    </a:lnTo>
                    <a:lnTo>
                      <a:pt x="3060" y="5804"/>
                    </a:lnTo>
                    <a:lnTo>
                      <a:pt x="3200" y="5793"/>
                    </a:lnTo>
                    <a:lnTo>
                      <a:pt x="3352" y="5781"/>
                    </a:lnTo>
                    <a:lnTo>
                      <a:pt x="3492" y="5758"/>
                    </a:lnTo>
                    <a:lnTo>
                      <a:pt x="3632" y="5723"/>
                    </a:lnTo>
                    <a:lnTo>
                      <a:pt x="3772" y="5688"/>
                    </a:lnTo>
                    <a:lnTo>
                      <a:pt x="3900" y="5641"/>
                    </a:lnTo>
                    <a:lnTo>
                      <a:pt x="4041" y="5582"/>
                    </a:lnTo>
                    <a:lnTo>
                      <a:pt x="4286" y="5466"/>
                    </a:lnTo>
                    <a:lnTo>
                      <a:pt x="4531" y="5314"/>
                    </a:lnTo>
                    <a:lnTo>
                      <a:pt x="4753" y="5150"/>
                    </a:lnTo>
                    <a:lnTo>
                      <a:pt x="4963" y="4964"/>
                    </a:lnTo>
                    <a:lnTo>
                      <a:pt x="5150" y="4753"/>
                    </a:lnTo>
                    <a:lnTo>
                      <a:pt x="5313" y="4531"/>
                    </a:lnTo>
                    <a:lnTo>
                      <a:pt x="5465" y="4298"/>
                    </a:lnTo>
                    <a:lnTo>
                      <a:pt x="5582" y="4041"/>
                    </a:lnTo>
                    <a:lnTo>
                      <a:pt x="5640" y="3901"/>
                    </a:lnTo>
                    <a:lnTo>
                      <a:pt x="5675" y="3772"/>
                    </a:lnTo>
                    <a:lnTo>
                      <a:pt x="5722" y="3632"/>
                    </a:lnTo>
                    <a:lnTo>
                      <a:pt x="5757" y="3492"/>
                    </a:lnTo>
                    <a:lnTo>
                      <a:pt x="5780" y="3352"/>
                    </a:lnTo>
                    <a:lnTo>
                      <a:pt x="5792" y="3200"/>
                    </a:lnTo>
                    <a:lnTo>
                      <a:pt x="5804" y="3060"/>
                    </a:lnTo>
                    <a:lnTo>
                      <a:pt x="5815" y="2908"/>
                    </a:lnTo>
                    <a:lnTo>
                      <a:pt x="5804" y="2757"/>
                    </a:lnTo>
                    <a:lnTo>
                      <a:pt x="5792" y="2605"/>
                    </a:lnTo>
                    <a:lnTo>
                      <a:pt x="5780" y="2465"/>
                    </a:lnTo>
                    <a:lnTo>
                      <a:pt x="5757" y="2325"/>
                    </a:lnTo>
                    <a:lnTo>
                      <a:pt x="5722" y="2184"/>
                    </a:lnTo>
                    <a:lnTo>
                      <a:pt x="5675" y="2044"/>
                    </a:lnTo>
                    <a:lnTo>
                      <a:pt x="5640" y="1904"/>
                    </a:lnTo>
                    <a:lnTo>
                      <a:pt x="5582" y="1776"/>
                    </a:lnTo>
                    <a:lnTo>
                      <a:pt x="5465" y="1519"/>
                    </a:lnTo>
                    <a:lnTo>
                      <a:pt x="5313" y="1285"/>
                    </a:lnTo>
                    <a:lnTo>
                      <a:pt x="5150" y="1063"/>
                    </a:lnTo>
                    <a:lnTo>
                      <a:pt x="4963" y="853"/>
                    </a:lnTo>
                    <a:lnTo>
                      <a:pt x="4753" y="666"/>
                    </a:lnTo>
                    <a:lnTo>
                      <a:pt x="4531" y="503"/>
                    </a:lnTo>
                    <a:lnTo>
                      <a:pt x="4286" y="351"/>
                    </a:lnTo>
                    <a:lnTo>
                      <a:pt x="4041" y="234"/>
                    </a:lnTo>
                    <a:lnTo>
                      <a:pt x="3900" y="176"/>
                    </a:lnTo>
                    <a:lnTo>
                      <a:pt x="3772" y="129"/>
                    </a:lnTo>
                    <a:lnTo>
                      <a:pt x="3632" y="94"/>
                    </a:lnTo>
                    <a:lnTo>
                      <a:pt x="3492" y="59"/>
                    </a:lnTo>
                    <a:lnTo>
                      <a:pt x="3352" y="36"/>
                    </a:lnTo>
                    <a:lnTo>
                      <a:pt x="3200" y="12"/>
                    </a:lnTo>
                    <a:lnTo>
                      <a:pt x="30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2652;p45">
                <a:extLst>
                  <a:ext uri="{FF2B5EF4-FFF2-40B4-BE49-F238E27FC236}">
                    <a16:creationId xmlns:a16="http://schemas.microsoft.com/office/drawing/2014/main" id="{2C00DF08-B7FB-5601-5CC2-CA05246318D8}"/>
                  </a:ext>
                </a:extLst>
              </p:cNvPr>
              <p:cNvSpPr/>
              <p:nvPr/>
            </p:nvSpPr>
            <p:spPr>
              <a:xfrm>
                <a:off x="2420275" y="1800125"/>
                <a:ext cx="22655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5198" extrusionOk="0">
                    <a:moveTo>
                      <a:pt x="4566" y="1"/>
                    </a:moveTo>
                    <a:lnTo>
                      <a:pt x="4239" y="12"/>
                    </a:lnTo>
                    <a:lnTo>
                      <a:pt x="3900" y="47"/>
                    </a:lnTo>
                    <a:lnTo>
                      <a:pt x="3679" y="82"/>
                    </a:lnTo>
                    <a:lnTo>
                      <a:pt x="3445" y="129"/>
                    </a:lnTo>
                    <a:lnTo>
                      <a:pt x="3223" y="199"/>
                    </a:lnTo>
                    <a:lnTo>
                      <a:pt x="3013" y="269"/>
                    </a:lnTo>
                    <a:lnTo>
                      <a:pt x="2803" y="351"/>
                    </a:lnTo>
                    <a:lnTo>
                      <a:pt x="2593" y="444"/>
                    </a:lnTo>
                    <a:lnTo>
                      <a:pt x="2394" y="538"/>
                    </a:lnTo>
                    <a:lnTo>
                      <a:pt x="2207" y="655"/>
                    </a:lnTo>
                    <a:lnTo>
                      <a:pt x="2020" y="771"/>
                    </a:lnTo>
                    <a:lnTo>
                      <a:pt x="1834" y="900"/>
                    </a:lnTo>
                    <a:lnTo>
                      <a:pt x="1670" y="1028"/>
                    </a:lnTo>
                    <a:lnTo>
                      <a:pt x="1495" y="1180"/>
                    </a:lnTo>
                    <a:lnTo>
                      <a:pt x="1343" y="1332"/>
                    </a:lnTo>
                    <a:lnTo>
                      <a:pt x="1191" y="1484"/>
                    </a:lnTo>
                    <a:lnTo>
                      <a:pt x="1051" y="1647"/>
                    </a:lnTo>
                    <a:lnTo>
                      <a:pt x="911" y="1822"/>
                    </a:lnTo>
                    <a:lnTo>
                      <a:pt x="783" y="1998"/>
                    </a:lnTo>
                    <a:lnTo>
                      <a:pt x="666" y="2184"/>
                    </a:lnTo>
                    <a:lnTo>
                      <a:pt x="561" y="2371"/>
                    </a:lnTo>
                    <a:lnTo>
                      <a:pt x="456" y="2570"/>
                    </a:lnTo>
                    <a:lnTo>
                      <a:pt x="362" y="2768"/>
                    </a:lnTo>
                    <a:lnTo>
                      <a:pt x="292" y="2978"/>
                    </a:lnTo>
                    <a:lnTo>
                      <a:pt x="210" y="3177"/>
                    </a:lnTo>
                    <a:lnTo>
                      <a:pt x="152" y="3399"/>
                    </a:lnTo>
                    <a:lnTo>
                      <a:pt x="105" y="3609"/>
                    </a:lnTo>
                    <a:lnTo>
                      <a:pt x="59" y="3831"/>
                    </a:lnTo>
                    <a:lnTo>
                      <a:pt x="35" y="4053"/>
                    </a:lnTo>
                    <a:lnTo>
                      <a:pt x="12" y="4275"/>
                    </a:lnTo>
                    <a:lnTo>
                      <a:pt x="0" y="4508"/>
                    </a:lnTo>
                    <a:lnTo>
                      <a:pt x="12" y="4742"/>
                    </a:lnTo>
                    <a:lnTo>
                      <a:pt x="24" y="4975"/>
                    </a:lnTo>
                    <a:lnTo>
                      <a:pt x="59" y="5197"/>
                    </a:lnTo>
                    <a:lnTo>
                      <a:pt x="9062" y="3901"/>
                    </a:lnTo>
                    <a:lnTo>
                      <a:pt x="9027" y="3691"/>
                    </a:lnTo>
                    <a:lnTo>
                      <a:pt x="8980" y="3480"/>
                    </a:lnTo>
                    <a:lnTo>
                      <a:pt x="8933" y="3282"/>
                    </a:lnTo>
                    <a:lnTo>
                      <a:pt x="8863" y="3083"/>
                    </a:lnTo>
                    <a:lnTo>
                      <a:pt x="8793" y="2885"/>
                    </a:lnTo>
                    <a:lnTo>
                      <a:pt x="8723" y="2698"/>
                    </a:lnTo>
                    <a:lnTo>
                      <a:pt x="8630" y="2511"/>
                    </a:lnTo>
                    <a:lnTo>
                      <a:pt x="8536" y="2336"/>
                    </a:lnTo>
                    <a:lnTo>
                      <a:pt x="8431" y="2161"/>
                    </a:lnTo>
                    <a:lnTo>
                      <a:pt x="8326" y="1986"/>
                    </a:lnTo>
                    <a:lnTo>
                      <a:pt x="8209" y="1822"/>
                    </a:lnTo>
                    <a:lnTo>
                      <a:pt x="8081" y="1671"/>
                    </a:lnTo>
                    <a:lnTo>
                      <a:pt x="7952" y="1519"/>
                    </a:lnTo>
                    <a:lnTo>
                      <a:pt x="7812" y="1367"/>
                    </a:lnTo>
                    <a:lnTo>
                      <a:pt x="7672" y="1227"/>
                    </a:lnTo>
                    <a:lnTo>
                      <a:pt x="7532" y="1098"/>
                    </a:lnTo>
                    <a:lnTo>
                      <a:pt x="7368" y="970"/>
                    </a:lnTo>
                    <a:lnTo>
                      <a:pt x="7217" y="853"/>
                    </a:lnTo>
                    <a:lnTo>
                      <a:pt x="7053" y="736"/>
                    </a:lnTo>
                    <a:lnTo>
                      <a:pt x="6878" y="631"/>
                    </a:lnTo>
                    <a:lnTo>
                      <a:pt x="6703" y="538"/>
                    </a:lnTo>
                    <a:lnTo>
                      <a:pt x="6528" y="444"/>
                    </a:lnTo>
                    <a:lnTo>
                      <a:pt x="6341" y="363"/>
                    </a:lnTo>
                    <a:lnTo>
                      <a:pt x="6166" y="293"/>
                    </a:lnTo>
                    <a:lnTo>
                      <a:pt x="5967" y="223"/>
                    </a:lnTo>
                    <a:lnTo>
                      <a:pt x="5780" y="164"/>
                    </a:lnTo>
                    <a:lnTo>
                      <a:pt x="5582" y="118"/>
                    </a:lnTo>
                    <a:lnTo>
                      <a:pt x="5383" y="71"/>
                    </a:lnTo>
                    <a:lnTo>
                      <a:pt x="5185" y="36"/>
                    </a:lnTo>
                    <a:lnTo>
                      <a:pt x="4975" y="12"/>
                    </a:lnTo>
                    <a:lnTo>
                      <a:pt x="4764" y="1"/>
                    </a:lnTo>
                    <a:close/>
                  </a:path>
                </a:pathLst>
              </a:custGeom>
              <a:solidFill>
                <a:srgbClr val="F6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2653;p45">
                <a:extLst>
                  <a:ext uri="{FF2B5EF4-FFF2-40B4-BE49-F238E27FC236}">
                    <a16:creationId xmlns:a16="http://schemas.microsoft.com/office/drawing/2014/main" id="{84E727CB-51AD-C768-9C5A-9CD24D619DF8}"/>
                  </a:ext>
                </a:extLst>
              </p:cNvPr>
              <p:cNvSpPr/>
              <p:nvPr/>
            </p:nvSpPr>
            <p:spPr>
              <a:xfrm>
                <a:off x="2420275" y="1800125"/>
                <a:ext cx="226550" cy="129950"/>
              </a:xfrm>
              <a:custGeom>
                <a:avLst/>
                <a:gdLst/>
                <a:ahLst/>
                <a:cxnLst/>
                <a:rect l="l" t="t" r="r" b="b"/>
                <a:pathLst>
                  <a:path w="9062" h="5198" fill="none" extrusionOk="0">
                    <a:moveTo>
                      <a:pt x="4566" y="1"/>
                    </a:moveTo>
                    <a:lnTo>
                      <a:pt x="4566" y="1"/>
                    </a:lnTo>
                    <a:lnTo>
                      <a:pt x="4239" y="12"/>
                    </a:lnTo>
                    <a:lnTo>
                      <a:pt x="3900" y="47"/>
                    </a:lnTo>
                    <a:lnTo>
                      <a:pt x="3900" y="47"/>
                    </a:lnTo>
                    <a:lnTo>
                      <a:pt x="3679" y="82"/>
                    </a:lnTo>
                    <a:lnTo>
                      <a:pt x="3445" y="129"/>
                    </a:lnTo>
                    <a:lnTo>
                      <a:pt x="3223" y="199"/>
                    </a:lnTo>
                    <a:lnTo>
                      <a:pt x="3013" y="269"/>
                    </a:lnTo>
                    <a:lnTo>
                      <a:pt x="2803" y="351"/>
                    </a:lnTo>
                    <a:lnTo>
                      <a:pt x="2593" y="444"/>
                    </a:lnTo>
                    <a:lnTo>
                      <a:pt x="2394" y="538"/>
                    </a:lnTo>
                    <a:lnTo>
                      <a:pt x="2207" y="655"/>
                    </a:lnTo>
                    <a:lnTo>
                      <a:pt x="2020" y="771"/>
                    </a:lnTo>
                    <a:lnTo>
                      <a:pt x="1834" y="900"/>
                    </a:lnTo>
                    <a:lnTo>
                      <a:pt x="1670" y="1028"/>
                    </a:lnTo>
                    <a:lnTo>
                      <a:pt x="1495" y="1180"/>
                    </a:lnTo>
                    <a:lnTo>
                      <a:pt x="1343" y="1332"/>
                    </a:lnTo>
                    <a:lnTo>
                      <a:pt x="1191" y="1484"/>
                    </a:lnTo>
                    <a:lnTo>
                      <a:pt x="1051" y="1647"/>
                    </a:lnTo>
                    <a:lnTo>
                      <a:pt x="911" y="1822"/>
                    </a:lnTo>
                    <a:lnTo>
                      <a:pt x="783" y="1998"/>
                    </a:lnTo>
                    <a:lnTo>
                      <a:pt x="666" y="2184"/>
                    </a:lnTo>
                    <a:lnTo>
                      <a:pt x="561" y="2371"/>
                    </a:lnTo>
                    <a:lnTo>
                      <a:pt x="456" y="2570"/>
                    </a:lnTo>
                    <a:lnTo>
                      <a:pt x="362" y="2768"/>
                    </a:lnTo>
                    <a:lnTo>
                      <a:pt x="292" y="2978"/>
                    </a:lnTo>
                    <a:lnTo>
                      <a:pt x="210" y="3177"/>
                    </a:lnTo>
                    <a:lnTo>
                      <a:pt x="152" y="3399"/>
                    </a:lnTo>
                    <a:lnTo>
                      <a:pt x="105" y="3609"/>
                    </a:lnTo>
                    <a:lnTo>
                      <a:pt x="59" y="3831"/>
                    </a:lnTo>
                    <a:lnTo>
                      <a:pt x="35" y="4053"/>
                    </a:lnTo>
                    <a:lnTo>
                      <a:pt x="12" y="4275"/>
                    </a:lnTo>
                    <a:lnTo>
                      <a:pt x="0" y="4508"/>
                    </a:lnTo>
                    <a:lnTo>
                      <a:pt x="12" y="4742"/>
                    </a:lnTo>
                    <a:lnTo>
                      <a:pt x="24" y="4975"/>
                    </a:lnTo>
                    <a:lnTo>
                      <a:pt x="59" y="5197"/>
                    </a:lnTo>
                    <a:lnTo>
                      <a:pt x="9062" y="3901"/>
                    </a:lnTo>
                    <a:lnTo>
                      <a:pt x="9062" y="3901"/>
                    </a:lnTo>
                    <a:lnTo>
                      <a:pt x="9027" y="3691"/>
                    </a:lnTo>
                    <a:lnTo>
                      <a:pt x="8980" y="3480"/>
                    </a:lnTo>
                    <a:lnTo>
                      <a:pt x="8933" y="3282"/>
                    </a:lnTo>
                    <a:lnTo>
                      <a:pt x="8863" y="3083"/>
                    </a:lnTo>
                    <a:lnTo>
                      <a:pt x="8793" y="2885"/>
                    </a:lnTo>
                    <a:lnTo>
                      <a:pt x="8723" y="2698"/>
                    </a:lnTo>
                    <a:lnTo>
                      <a:pt x="8630" y="2511"/>
                    </a:lnTo>
                    <a:lnTo>
                      <a:pt x="8536" y="2336"/>
                    </a:lnTo>
                    <a:lnTo>
                      <a:pt x="8431" y="2161"/>
                    </a:lnTo>
                    <a:lnTo>
                      <a:pt x="8326" y="1986"/>
                    </a:lnTo>
                    <a:lnTo>
                      <a:pt x="8209" y="1822"/>
                    </a:lnTo>
                    <a:lnTo>
                      <a:pt x="8081" y="1671"/>
                    </a:lnTo>
                    <a:lnTo>
                      <a:pt x="7952" y="1519"/>
                    </a:lnTo>
                    <a:lnTo>
                      <a:pt x="7812" y="1367"/>
                    </a:lnTo>
                    <a:lnTo>
                      <a:pt x="7672" y="1227"/>
                    </a:lnTo>
                    <a:lnTo>
                      <a:pt x="7532" y="1098"/>
                    </a:lnTo>
                    <a:lnTo>
                      <a:pt x="7368" y="970"/>
                    </a:lnTo>
                    <a:lnTo>
                      <a:pt x="7217" y="853"/>
                    </a:lnTo>
                    <a:lnTo>
                      <a:pt x="7053" y="736"/>
                    </a:lnTo>
                    <a:lnTo>
                      <a:pt x="6878" y="631"/>
                    </a:lnTo>
                    <a:lnTo>
                      <a:pt x="6703" y="538"/>
                    </a:lnTo>
                    <a:lnTo>
                      <a:pt x="6528" y="444"/>
                    </a:lnTo>
                    <a:lnTo>
                      <a:pt x="6341" y="363"/>
                    </a:lnTo>
                    <a:lnTo>
                      <a:pt x="6166" y="293"/>
                    </a:lnTo>
                    <a:lnTo>
                      <a:pt x="5967" y="223"/>
                    </a:lnTo>
                    <a:lnTo>
                      <a:pt x="5780" y="164"/>
                    </a:lnTo>
                    <a:lnTo>
                      <a:pt x="5582" y="118"/>
                    </a:lnTo>
                    <a:lnTo>
                      <a:pt x="5383" y="71"/>
                    </a:lnTo>
                    <a:lnTo>
                      <a:pt x="5185" y="36"/>
                    </a:lnTo>
                    <a:lnTo>
                      <a:pt x="4975" y="12"/>
                    </a:lnTo>
                    <a:lnTo>
                      <a:pt x="4764" y="1"/>
                    </a:lnTo>
                    <a:lnTo>
                      <a:pt x="4566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2654;p45">
                <a:extLst>
                  <a:ext uri="{FF2B5EF4-FFF2-40B4-BE49-F238E27FC236}">
                    <a16:creationId xmlns:a16="http://schemas.microsoft.com/office/drawing/2014/main" id="{366A717E-AC4D-2368-7DF3-DE2F44389F0E}"/>
                  </a:ext>
                </a:extLst>
              </p:cNvPr>
              <p:cNvSpPr/>
              <p:nvPr/>
            </p:nvSpPr>
            <p:spPr>
              <a:xfrm>
                <a:off x="4085725" y="3204875"/>
                <a:ext cx="558175" cy="608700"/>
              </a:xfrm>
              <a:custGeom>
                <a:avLst/>
                <a:gdLst/>
                <a:ahLst/>
                <a:cxnLst/>
                <a:rect l="l" t="t" r="r" b="b"/>
                <a:pathLst>
                  <a:path w="22327" h="24348" extrusionOk="0">
                    <a:moveTo>
                      <a:pt x="15344" y="1"/>
                    </a:moveTo>
                    <a:lnTo>
                      <a:pt x="0" y="2254"/>
                    </a:lnTo>
                    <a:lnTo>
                      <a:pt x="1962" y="15216"/>
                    </a:lnTo>
                    <a:lnTo>
                      <a:pt x="3328" y="24347"/>
                    </a:lnTo>
                    <a:lnTo>
                      <a:pt x="22327" y="22771"/>
                    </a:lnTo>
                    <a:lnTo>
                      <a:pt x="15344" y="1"/>
                    </a:lnTo>
                    <a:close/>
                  </a:path>
                </a:pathLst>
              </a:custGeom>
              <a:solidFill>
                <a:srgbClr val="F9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2655;p45">
                <a:extLst>
                  <a:ext uri="{FF2B5EF4-FFF2-40B4-BE49-F238E27FC236}">
                    <a16:creationId xmlns:a16="http://schemas.microsoft.com/office/drawing/2014/main" id="{60711934-ECD5-4563-BCFF-30EF0E362D2D}"/>
                  </a:ext>
                </a:extLst>
              </p:cNvPr>
              <p:cNvSpPr/>
              <p:nvPr/>
            </p:nvSpPr>
            <p:spPr>
              <a:xfrm>
                <a:off x="4085725" y="3204875"/>
                <a:ext cx="558175" cy="608700"/>
              </a:xfrm>
              <a:custGeom>
                <a:avLst/>
                <a:gdLst/>
                <a:ahLst/>
                <a:cxnLst/>
                <a:rect l="l" t="t" r="r" b="b"/>
                <a:pathLst>
                  <a:path w="22327" h="24348" fill="none" extrusionOk="0">
                    <a:moveTo>
                      <a:pt x="22327" y="22771"/>
                    </a:moveTo>
                    <a:lnTo>
                      <a:pt x="3328" y="24347"/>
                    </a:lnTo>
                    <a:lnTo>
                      <a:pt x="1962" y="15216"/>
                    </a:lnTo>
                    <a:lnTo>
                      <a:pt x="0" y="2254"/>
                    </a:lnTo>
                    <a:lnTo>
                      <a:pt x="15344" y="1"/>
                    </a:lnTo>
                    <a:lnTo>
                      <a:pt x="22327" y="2277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2656;p45">
                <a:extLst>
                  <a:ext uri="{FF2B5EF4-FFF2-40B4-BE49-F238E27FC236}">
                    <a16:creationId xmlns:a16="http://schemas.microsoft.com/office/drawing/2014/main" id="{4B3A354B-A147-81A4-BDCD-05A848B492BC}"/>
                  </a:ext>
                </a:extLst>
              </p:cNvPr>
              <p:cNvSpPr/>
              <p:nvPr/>
            </p:nvSpPr>
            <p:spPr>
              <a:xfrm>
                <a:off x="3900050" y="2028125"/>
                <a:ext cx="605775" cy="1331200"/>
              </a:xfrm>
              <a:custGeom>
                <a:avLst/>
                <a:gdLst/>
                <a:ahLst/>
                <a:cxnLst/>
                <a:rect l="l" t="t" r="r" b="b"/>
                <a:pathLst>
                  <a:path w="24231" h="53248" extrusionOk="0">
                    <a:moveTo>
                      <a:pt x="7520" y="1"/>
                    </a:moveTo>
                    <a:lnTo>
                      <a:pt x="7392" y="12"/>
                    </a:lnTo>
                    <a:lnTo>
                      <a:pt x="7275" y="36"/>
                    </a:lnTo>
                    <a:lnTo>
                      <a:pt x="7147" y="71"/>
                    </a:lnTo>
                    <a:lnTo>
                      <a:pt x="7030" y="117"/>
                    </a:lnTo>
                    <a:lnTo>
                      <a:pt x="6913" y="164"/>
                    </a:lnTo>
                    <a:lnTo>
                      <a:pt x="6808" y="222"/>
                    </a:lnTo>
                    <a:lnTo>
                      <a:pt x="6691" y="292"/>
                    </a:lnTo>
                    <a:lnTo>
                      <a:pt x="6586" y="374"/>
                    </a:lnTo>
                    <a:lnTo>
                      <a:pt x="6493" y="456"/>
                    </a:lnTo>
                    <a:lnTo>
                      <a:pt x="6399" y="561"/>
                    </a:lnTo>
                    <a:lnTo>
                      <a:pt x="6306" y="666"/>
                    </a:lnTo>
                    <a:lnTo>
                      <a:pt x="6213" y="783"/>
                    </a:lnTo>
                    <a:lnTo>
                      <a:pt x="6131" y="900"/>
                    </a:lnTo>
                    <a:lnTo>
                      <a:pt x="6049" y="1040"/>
                    </a:lnTo>
                    <a:lnTo>
                      <a:pt x="5979" y="1180"/>
                    </a:lnTo>
                    <a:lnTo>
                      <a:pt x="5909" y="1332"/>
                    </a:lnTo>
                    <a:lnTo>
                      <a:pt x="5851" y="1495"/>
                    </a:lnTo>
                    <a:lnTo>
                      <a:pt x="5792" y="1670"/>
                    </a:lnTo>
                    <a:lnTo>
                      <a:pt x="5746" y="1845"/>
                    </a:lnTo>
                    <a:lnTo>
                      <a:pt x="5699" y="2032"/>
                    </a:lnTo>
                    <a:lnTo>
                      <a:pt x="5664" y="2231"/>
                    </a:lnTo>
                    <a:lnTo>
                      <a:pt x="5629" y="2441"/>
                    </a:lnTo>
                    <a:lnTo>
                      <a:pt x="5605" y="2663"/>
                    </a:lnTo>
                    <a:lnTo>
                      <a:pt x="5594" y="2896"/>
                    </a:lnTo>
                    <a:lnTo>
                      <a:pt x="5582" y="3130"/>
                    </a:lnTo>
                    <a:lnTo>
                      <a:pt x="5582" y="3375"/>
                    </a:lnTo>
                    <a:lnTo>
                      <a:pt x="5582" y="3632"/>
                    </a:lnTo>
                    <a:lnTo>
                      <a:pt x="5594" y="3901"/>
                    </a:lnTo>
                    <a:lnTo>
                      <a:pt x="5617" y="4181"/>
                    </a:lnTo>
                    <a:lnTo>
                      <a:pt x="5652" y="4461"/>
                    </a:lnTo>
                    <a:lnTo>
                      <a:pt x="5687" y="4753"/>
                    </a:lnTo>
                    <a:lnTo>
                      <a:pt x="5746" y="5057"/>
                    </a:lnTo>
                    <a:lnTo>
                      <a:pt x="5792" y="5372"/>
                    </a:lnTo>
                    <a:lnTo>
                      <a:pt x="5862" y="5699"/>
                    </a:lnTo>
                    <a:lnTo>
                      <a:pt x="5944" y="6038"/>
                    </a:lnTo>
                    <a:lnTo>
                      <a:pt x="6026" y="6376"/>
                    </a:lnTo>
                    <a:lnTo>
                      <a:pt x="9681" y="20354"/>
                    </a:lnTo>
                    <a:lnTo>
                      <a:pt x="9435" y="20319"/>
                    </a:lnTo>
                    <a:lnTo>
                      <a:pt x="8770" y="20237"/>
                    </a:lnTo>
                    <a:lnTo>
                      <a:pt x="7789" y="20120"/>
                    </a:lnTo>
                    <a:lnTo>
                      <a:pt x="7217" y="20062"/>
                    </a:lnTo>
                    <a:lnTo>
                      <a:pt x="6621" y="20015"/>
                    </a:lnTo>
                    <a:lnTo>
                      <a:pt x="5991" y="19980"/>
                    </a:lnTo>
                    <a:lnTo>
                      <a:pt x="5372" y="19957"/>
                    </a:lnTo>
                    <a:lnTo>
                      <a:pt x="4741" y="19945"/>
                    </a:lnTo>
                    <a:lnTo>
                      <a:pt x="4146" y="19957"/>
                    </a:lnTo>
                    <a:lnTo>
                      <a:pt x="3854" y="19980"/>
                    </a:lnTo>
                    <a:lnTo>
                      <a:pt x="3574" y="20003"/>
                    </a:lnTo>
                    <a:lnTo>
                      <a:pt x="3317" y="20027"/>
                    </a:lnTo>
                    <a:lnTo>
                      <a:pt x="3060" y="20073"/>
                    </a:lnTo>
                    <a:lnTo>
                      <a:pt x="2826" y="20120"/>
                    </a:lnTo>
                    <a:lnTo>
                      <a:pt x="2604" y="20178"/>
                    </a:lnTo>
                    <a:lnTo>
                      <a:pt x="2406" y="20237"/>
                    </a:lnTo>
                    <a:lnTo>
                      <a:pt x="2231" y="20319"/>
                    </a:lnTo>
                    <a:lnTo>
                      <a:pt x="2067" y="20400"/>
                    </a:lnTo>
                    <a:lnTo>
                      <a:pt x="1915" y="20529"/>
                    </a:lnTo>
                    <a:lnTo>
                      <a:pt x="1764" y="20669"/>
                    </a:lnTo>
                    <a:lnTo>
                      <a:pt x="1624" y="20821"/>
                    </a:lnTo>
                    <a:lnTo>
                      <a:pt x="1495" y="21008"/>
                    </a:lnTo>
                    <a:lnTo>
                      <a:pt x="1367" y="21206"/>
                    </a:lnTo>
                    <a:lnTo>
                      <a:pt x="1238" y="21428"/>
                    </a:lnTo>
                    <a:lnTo>
                      <a:pt x="1133" y="21661"/>
                    </a:lnTo>
                    <a:lnTo>
                      <a:pt x="1016" y="21918"/>
                    </a:lnTo>
                    <a:lnTo>
                      <a:pt x="911" y="22175"/>
                    </a:lnTo>
                    <a:lnTo>
                      <a:pt x="818" y="22455"/>
                    </a:lnTo>
                    <a:lnTo>
                      <a:pt x="724" y="22747"/>
                    </a:lnTo>
                    <a:lnTo>
                      <a:pt x="643" y="23039"/>
                    </a:lnTo>
                    <a:lnTo>
                      <a:pt x="561" y="23343"/>
                    </a:lnTo>
                    <a:lnTo>
                      <a:pt x="421" y="23973"/>
                    </a:lnTo>
                    <a:lnTo>
                      <a:pt x="304" y="24616"/>
                    </a:lnTo>
                    <a:lnTo>
                      <a:pt x="211" y="25258"/>
                    </a:lnTo>
                    <a:lnTo>
                      <a:pt x="129" y="25900"/>
                    </a:lnTo>
                    <a:lnTo>
                      <a:pt x="70" y="26519"/>
                    </a:lnTo>
                    <a:lnTo>
                      <a:pt x="35" y="27103"/>
                    </a:lnTo>
                    <a:lnTo>
                      <a:pt x="12" y="27652"/>
                    </a:lnTo>
                    <a:lnTo>
                      <a:pt x="0" y="28154"/>
                    </a:lnTo>
                    <a:lnTo>
                      <a:pt x="12" y="28598"/>
                    </a:lnTo>
                    <a:lnTo>
                      <a:pt x="82" y="29917"/>
                    </a:lnTo>
                    <a:lnTo>
                      <a:pt x="129" y="30641"/>
                    </a:lnTo>
                    <a:lnTo>
                      <a:pt x="199" y="31388"/>
                    </a:lnTo>
                    <a:lnTo>
                      <a:pt x="234" y="31762"/>
                    </a:lnTo>
                    <a:lnTo>
                      <a:pt x="292" y="32147"/>
                    </a:lnTo>
                    <a:lnTo>
                      <a:pt x="351" y="32521"/>
                    </a:lnTo>
                    <a:lnTo>
                      <a:pt x="421" y="32906"/>
                    </a:lnTo>
                    <a:lnTo>
                      <a:pt x="503" y="33280"/>
                    </a:lnTo>
                    <a:lnTo>
                      <a:pt x="584" y="33654"/>
                    </a:lnTo>
                    <a:lnTo>
                      <a:pt x="689" y="34016"/>
                    </a:lnTo>
                    <a:lnTo>
                      <a:pt x="806" y="34378"/>
                    </a:lnTo>
                    <a:lnTo>
                      <a:pt x="935" y="34728"/>
                    </a:lnTo>
                    <a:lnTo>
                      <a:pt x="1075" y="35067"/>
                    </a:lnTo>
                    <a:lnTo>
                      <a:pt x="1226" y="35394"/>
                    </a:lnTo>
                    <a:lnTo>
                      <a:pt x="1402" y="35709"/>
                    </a:lnTo>
                    <a:lnTo>
                      <a:pt x="1600" y="36013"/>
                    </a:lnTo>
                    <a:lnTo>
                      <a:pt x="1810" y="36304"/>
                    </a:lnTo>
                    <a:lnTo>
                      <a:pt x="2032" y="36573"/>
                    </a:lnTo>
                    <a:lnTo>
                      <a:pt x="2149" y="36701"/>
                    </a:lnTo>
                    <a:lnTo>
                      <a:pt x="2277" y="36818"/>
                    </a:lnTo>
                    <a:lnTo>
                      <a:pt x="2406" y="36935"/>
                    </a:lnTo>
                    <a:lnTo>
                      <a:pt x="2546" y="37052"/>
                    </a:lnTo>
                    <a:lnTo>
                      <a:pt x="2686" y="37157"/>
                    </a:lnTo>
                    <a:lnTo>
                      <a:pt x="2838" y="37262"/>
                    </a:lnTo>
                    <a:lnTo>
                      <a:pt x="2990" y="37355"/>
                    </a:lnTo>
                    <a:lnTo>
                      <a:pt x="3142" y="37449"/>
                    </a:lnTo>
                    <a:lnTo>
                      <a:pt x="3305" y="37531"/>
                    </a:lnTo>
                    <a:lnTo>
                      <a:pt x="3480" y="37612"/>
                    </a:lnTo>
                    <a:lnTo>
                      <a:pt x="3655" y="37682"/>
                    </a:lnTo>
                    <a:lnTo>
                      <a:pt x="3830" y="37741"/>
                    </a:lnTo>
                    <a:lnTo>
                      <a:pt x="4017" y="37799"/>
                    </a:lnTo>
                    <a:lnTo>
                      <a:pt x="4216" y="37846"/>
                    </a:lnTo>
                    <a:lnTo>
                      <a:pt x="4414" y="37893"/>
                    </a:lnTo>
                    <a:lnTo>
                      <a:pt x="4625" y="37928"/>
                    </a:lnTo>
                    <a:lnTo>
                      <a:pt x="4835" y="37963"/>
                    </a:lnTo>
                    <a:lnTo>
                      <a:pt x="5057" y="37986"/>
                    </a:lnTo>
                    <a:lnTo>
                      <a:pt x="4975" y="38476"/>
                    </a:lnTo>
                    <a:lnTo>
                      <a:pt x="4916" y="38990"/>
                    </a:lnTo>
                    <a:lnTo>
                      <a:pt x="4870" y="39551"/>
                    </a:lnTo>
                    <a:lnTo>
                      <a:pt x="4846" y="40123"/>
                    </a:lnTo>
                    <a:lnTo>
                      <a:pt x="4846" y="40730"/>
                    </a:lnTo>
                    <a:lnTo>
                      <a:pt x="4870" y="41349"/>
                    </a:lnTo>
                    <a:lnTo>
                      <a:pt x="4905" y="41991"/>
                    </a:lnTo>
                    <a:lnTo>
                      <a:pt x="4975" y="42645"/>
                    </a:lnTo>
                    <a:lnTo>
                      <a:pt x="5068" y="43311"/>
                    </a:lnTo>
                    <a:lnTo>
                      <a:pt x="5197" y="43976"/>
                    </a:lnTo>
                    <a:lnTo>
                      <a:pt x="5267" y="44315"/>
                    </a:lnTo>
                    <a:lnTo>
                      <a:pt x="5348" y="44654"/>
                    </a:lnTo>
                    <a:lnTo>
                      <a:pt x="5442" y="44992"/>
                    </a:lnTo>
                    <a:lnTo>
                      <a:pt x="5535" y="45331"/>
                    </a:lnTo>
                    <a:lnTo>
                      <a:pt x="5640" y="45669"/>
                    </a:lnTo>
                    <a:lnTo>
                      <a:pt x="5757" y="45996"/>
                    </a:lnTo>
                    <a:lnTo>
                      <a:pt x="5874" y="46335"/>
                    </a:lnTo>
                    <a:lnTo>
                      <a:pt x="6002" y="46662"/>
                    </a:lnTo>
                    <a:lnTo>
                      <a:pt x="6143" y="46989"/>
                    </a:lnTo>
                    <a:lnTo>
                      <a:pt x="6294" y="47316"/>
                    </a:lnTo>
                    <a:lnTo>
                      <a:pt x="6446" y="47643"/>
                    </a:lnTo>
                    <a:lnTo>
                      <a:pt x="6621" y="47958"/>
                    </a:lnTo>
                    <a:lnTo>
                      <a:pt x="6831" y="48332"/>
                    </a:lnTo>
                    <a:lnTo>
                      <a:pt x="7042" y="48694"/>
                    </a:lnTo>
                    <a:lnTo>
                      <a:pt x="7275" y="49032"/>
                    </a:lnTo>
                    <a:lnTo>
                      <a:pt x="7509" y="49359"/>
                    </a:lnTo>
                    <a:lnTo>
                      <a:pt x="7754" y="49675"/>
                    </a:lnTo>
                    <a:lnTo>
                      <a:pt x="7999" y="49967"/>
                    </a:lnTo>
                    <a:lnTo>
                      <a:pt x="8268" y="50259"/>
                    </a:lnTo>
                    <a:lnTo>
                      <a:pt x="8525" y="50527"/>
                    </a:lnTo>
                    <a:lnTo>
                      <a:pt x="8805" y="50784"/>
                    </a:lnTo>
                    <a:lnTo>
                      <a:pt x="9085" y="51029"/>
                    </a:lnTo>
                    <a:lnTo>
                      <a:pt x="9365" y="51263"/>
                    </a:lnTo>
                    <a:lnTo>
                      <a:pt x="9657" y="51473"/>
                    </a:lnTo>
                    <a:lnTo>
                      <a:pt x="9949" y="51683"/>
                    </a:lnTo>
                    <a:lnTo>
                      <a:pt x="10253" y="51870"/>
                    </a:lnTo>
                    <a:lnTo>
                      <a:pt x="10556" y="52045"/>
                    </a:lnTo>
                    <a:lnTo>
                      <a:pt x="10872" y="52209"/>
                    </a:lnTo>
                    <a:lnTo>
                      <a:pt x="11187" y="52360"/>
                    </a:lnTo>
                    <a:lnTo>
                      <a:pt x="11502" y="52501"/>
                    </a:lnTo>
                    <a:lnTo>
                      <a:pt x="11818" y="52629"/>
                    </a:lnTo>
                    <a:lnTo>
                      <a:pt x="12145" y="52746"/>
                    </a:lnTo>
                    <a:lnTo>
                      <a:pt x="12472" y="52851"/>
                    </a:lnTo>
                    <a:lnTo>
                      <a:pt x="12798" y="52933"/>
                    </a:lnTo>
                    <a:lnTo>
                      <a:pt x="13125" y="53014"/>
                    </a:lnTo>
                    <a:lnTo>
                      <a:pt x="13452" y="53084"/>
                    </a:lnTo>
                    <a:lnTo>
                      <a:pt x="13779" y="53143"/>
                    </a:lnTo>
                    <a:lnTo>
                      <a:pt x="14118" y="53189"/>
                    </a:lnTo>
                    <a:lnTo>
                      <a:pt x="14445" y="53213"/>
                    </a:lnTo>
                    <a:lnTo>
                      <a:pt x="14784" y="53236"/>
                    </a:lnTo>
                    <a:lnTo>
                      <a:pt x="15111" y="53248"/>
                    </a:lnTo>
                    <a:lnTo>
                      <a:pt x="15437" y="53248"/>
                    </a:lnTo>
                    <a:lnTo>
                      <a:pt x="15764" y="53236"/>
                    </a:lnTo>
                    <a:lnTo>
                      <a:pt x="16091" y="53224"/>
                    </a:lnTo>
                    <a:lnTo>
                      <a:pt x="16418" y="53189"/>
                    </a:lnTo>
                    <a:lnTo>
                      <a:pt x="16745" y="53143"/>
                    </a:lnTo>
                    <a:lnTo>
                      <a:pt x="17061" y="53096"/>
                    </a:lnTo>
                    <a:lnTo>
                      <a:pt x="17376" y="53038"/>
                    </a:lnTo>
                    <a:lnTo>
                      <a:pt x="17691" y="52968"/>
                    </a:lnTo>
                    <a:lnTo>
                      <a:pt x="18006" y="52886"/>
                    </a:lnTo>
                    <a:lnTo>
                      <a:pt x="18310" y="52792"/>
                    </a:lnTo>
                    <a:lnTo>
                      <a:pt x="18614" y="52687"/>
                    </a:lnTo>
                    <a:lnTo>
                      <a:pt x="18906" y="52582"/>
                    </a:lnTo>
                    <a:lnTo>
                      <a:pt x="19198" y="52465"/>
                    </a:lnTo>
                    <a:lnTo>
                      <a:pt x="19489" y="52337"/>
                    </a:lnTo>
                    <a:lnTo>
                      <a:pt x="19770" y="52197"/>
                    </a:lnTo>
                    <a:lnTo>
                      <a:pt x="20038" y="52057"/>
                    </a:lnTo>
                    <a:lnTo>
                      <a:pt x="20307" y="51893"/>
                    </a:lnTo>
                    <a:lnTo>
                      <a:pt x="20564" y="51742"/>
                    </a:lnTo>
                    <a:lnTo>
                      <a:pt x="20821" y="51566"/>
                    </a:lnTo>
                    <a:lnTo>
                      <a:pt x="21066" y="51391"/>
                    </a:lnTo>
                    <a:lnTo>
                      <a:pt x="21299" y="51204"/>
                    </a:lnTo>
                    <a:lnTo>
                      <a:pt x="21521" y="51006"/>
                    </a:lnTo>
                    <a:lnTo>
                      <a:pt x="21743" y="50807"/>
                    </a:lnTo>
                    <a:lnTo>
                      <a:pt x="21953" y="50585"/>
                    </a:lnTo>
                    <a:lnTo>
                      <a:pt x="22152" y="50375"/>
                    </a:lnTo>
                    <a:lnTo>
                      <a:pt x="22350" y="50153"/>
                    </a:lnTo>
                    <a:lnTo>
                      <a:pt x="22525" y="49920"/>
                    </a:lnTo>
                    <a:lnTo>
                      <a:pt x="22701" y="49675"/>
                    </a:lnTo>
                    <a:lnTo>
                      <a:pt x="22852" y="49429"/>
                    </a:lnTo>
                    <a:lnTo>
                      <a:pt x="23004" y="49173"/>
                    </a:lnTo>
                    <a:lnTo>
                      <a:pt x="23133" y="48916"/>
                    </a:lnTo>
                    <a:lnTo>
                      <a:pt x="23261" y="48647"/>
                    </a:lnTo>
                    <a:lnTo>
                      <a:pt x="23366" y="48379"/>
                    </a:lnTo>
                    <a:lnTo>
                      <a:pt x="23471" y="48098"/>
                    </a:lnTo>
                    <a:lnTo>
                      <a:pt x="23553" y="47806"/>
                    </a:lnTo>
                    <a:lnTo>
                      <a:pt x="23600" y="47503"/>
                    </a:lnTo>
                    <a:lnTo>
                      <a:pt x="23728" y="46627"/>
                    </a:lnTo>
                    <a:lnTo>
                      <a:pt x="23798" y="45985"/>
                    </a:lnTo>
                    <a:lnTo>
                      <a:pt x="23880" y="45214"/>
                    </a:lnTo>
                    <a:lnTo>
                      <a:pt x="23962" y="44327"/>
                    </a:lnTo>
                    <a:lnTo>
                      <a:pt x="24044" y="43322"/>
                    </a:lnTo>
                    <a:lnTo>
                      <a:pt x="24114" y="42213"/>
                    </a:lnTo>
                    <a:lnTo>
                      <a:pt x="24172" y="41010"/>
                    </a:lnTo>
                    <a:lnTo>
                      <a:pt x="24207" y="39702"/>
                    </a:lnTo>
                    <a:lnTo>
                      <a:pt x="24230" y="38313"/>
                    </a:lnTo>
                    <a:lnTo>
                      <a:pt x="24230" y="37589"/>
                    </a:lnTo>
                    <a:lnTo>
                      <a:pt x="24219" y="36853"/>
                    </a:lnTo>
                    <a:lnTo>
                      <a:pt x="24207" y="36083"/>
                    </a:lnTo>
                    <a:lnTo>
                      <a:pt x="24184" y="35300"/>
                    </a:lnTo>
                    <a:lnTo>
                      <a:pt x="24149" y="34506"/>
                    </a:lnTo>
                    <a:lnTo>
                      <a:pt x="24102" y="33689"/>
                    </a:lnTo>
                    <a:lnTo>
                      <a:pt x="24055" y="32860"/>
                    </a:lnTo>
                    <a:lnTo>
                      <a:pt x="23997" y="32019"/>
                    </a:lnTo>
                    <a:lnTo>
                      <a:pt x="23915" y="31190"/>
                    </a:lnTo>
                    <a:lnTo>
                      <a:pt x="23822" y="30408"/>
                    </a:lnTo>
                    <a:lnTo>
                      <a:pt x="23717" y="29660"/>
                    </a:lnTo>
                    <a:lnTo>
                      <a:pt x="23611" y="28971"/>
                    </a:lnTo>
                    <a:lnTo>
                      <a:pt x="23483" y="28317"/>
                    </a:lnTo>
                    <a:lnTo>
                      <a:pt x="23343" y="27698"/>
                    </a:lnTo>
                    <a:lnTo>
                      <a:pt x="23191" y="27126"/>
                    </a:lnTo>
                    <a:lnTo>
                      <a:pt x="23039" y="26589"/>
                    </a:lnTo>
                    <a:lnTo>
                      <a:pt x="22876" y="26099"/>
                    </a:lnTo>
                    <a:lnTo>
                      <a:pt x="22712" y="25632"/>
                    </a:lnTo>
                    <a:lnTo>
                      <a:pt x="22537" y="25200"/>
                    </a:lnTo>
                    <a:lnTo>
                      <a:pt x="22362" y="24803"/>
                    </a:lnTo>
                    <a:lnTo>
                      <a:pt x="22187" y="24441"/>
                    </a:lnTo>
                    <a:lnTo>
                      <a:pt x="22000" y="24102"/>
                    </a:lnTo>
                    <a:lnTo>
                      <a:pt x="21825" y="23798"/>
                    </a:lnTo>
                    <a:lnTo>
                      <a:pt x="21650" y="23518"/>
                    </a:lnTo>
                    <a:lnTo>
                      <a:pt x="21475" y="23273"/>
                    </a:lnTo>
                    <a:lnTo>
                      <a:pt x="21299" y="23039"/>
                    </a:lnTo>
                    <a:lnTo>
                      <a:pt x="21136" y="22841"/>
                    </a:lnTo>
                    <a:lnTo>
                      <a:pt x="20972" y="22666"/>
                    </a:lnTo>
                    <a:lnTo>
                      <a:pt x="20809" y="22502"/>
                    </a:lnTo>
                    <a:lnTo>
                      <a:pt x="20657" y="22374"/>
                    </a:lnTo>
                    <a:lnTo>
                      <a:pt x="20517" y="22257"/>
                    </a:lnTo>
                    <a:lnTo>
                      <a:pt x="20389" y="22152"/>
                    </a:lnTo>
                    <a:lnTo>
                      <a:pt x="20167" y="22000"/>
                    </a:lnTo>
                    <a:lnTo>
                      <a:pt x="19992" y="21907"/>
                    </a:lnTo>
                    <a:lnTo>
                      <a:pt x="19886" y="21860"/>
                    </a:lnTo>
                    <a:lnTo>
                      <a:pt x="19851" y="21837"/>
                    </a:lnTo>
                    <a:lnTo>
                      <a:pt x="18789" y="19641"/>
                    </a:lnTo>
                    <a:lnTo>
                      <a:pt x="17656" y="17283"/>
                    </a:lnTo>
                    <a:lnTo>
                      <a:pt x="16302" y="14433"/>
                    </a:lnTo>
                    <a:lnTo>
                      <a:pt x="14842" y="11339"/>
                    </a:lnTo>
                    <a:lnTo>
                      <a:pt x="13406" y="8268"/>
                    </a:lnTo>
                    <a:lnTo>
                      <a:pt x="12740" y="6820"/>
                    </a:lnTo>
                    <a:lnTo>
                      <a:pt x="12121" y="5477"/>
                    </a:lnTo>
                    <a:lnTo>
                      <a:pt x="11584" y="4263"/>
                    </a:lnTo>
                    <a:lnTo>
                      <a:pt x="11129" y="3223"/>
                    </a:lnTo>
                    <a:lnTo>
                      <a:pt x="11024" y="2990"/>
                    </a:lnTo>
                    <a:lnTo>
                      <a:pt x="10918" y="2768"/>
                    </a:lnTo>
                    <a:lnTo>
                      <a:pt x="10802" y="2546"/>
                    </a:lnTo>
                    <a:lnTo>
                      <a:pt x="10685" y="2336"/>
                    </a:lnTo>
                    <a:lnTo>
                      <a:pt x="10568" y="2137"/>
                    </a:lnTo>
                    <a:lnTo>
                      <a:pt x="10451" y="1951"/>
                    </a:lnTo>
                    <a:lnTo>
                      <a:pt x="10323" y="1775"/>
                    </a:lnTo>
                    <a:lnTo>
                      <a:pt x="10206" y="1600"/>
                    </a:lnTo>
                    <a:lnTo>
                      <a:pt x="10078" y="1437"/>
                    </a:lnTo>
                    <a:lnTo>
                      <a:pt x="9949" y="1285"/>
                    </a:lnTo>
                    <a:lnTo>
                      <a:pt x="9809" y="1133"/>
                    </a:lnTo>
                    <a:lnTo>
                      <a:pt x="9681" y="993"/>
                    </a:lnTo>
                    <a:lnTo>
                      <a:pt x="9552" y="865"/>
                    </a:lnTo>
                    <a:lnTo>
                      <a:pt x="9412" y="748"/>
                    </a:lnTo>
                    <a:lnTo>
                      <a:pt x="9272" y="643"/>
                    </a:lnTo>
                    <a:lnTo>
                      <a:pt x="9144" y="538"/>
                    </a:lnTo>
                    <a:lnTo>
                      <a:pt x="9003" y="444"/>
                    </a:lnTo>
                    <a:lnTo>
                      <a:pt x="8863" y="351"/>
                    </a:lnTo>
                    <a:lnTo>
                      <a:pt x="8723" y="281"/>
                    </a:lnTo>
                    <a:lnTo>
                      <a:pt x="8583" y="211"/>
                    </a:lnTo>
                    <a:lnTo>
                      <a:pt x="8455" y="152"/>
                    </a:lnTo>
                    <a:lnTo>
                      <a:pt x="8314" y="106"/>
                    </a:lnTo>
                    <a:lnTo>
                      <a:pt x="8174" y="71"/>
                    </a:lnTo>
                    <a:lnTo>
                      <a:pt x="8046" y="36"/>
                    </a:lnTo>
                    <a:lnTo>
                      <a:pt x="7917" y="12"/>
                    </a:lnTo>
                    <a:lnTo>
                      <a:pt x="7777" y="1"/>
                    </a:lnTo>
                    <a:close/>
                  </a:path>
                </a:pathLst>
              </a:custGeom>
              <a:solidFill>
                <a:srgbClr val="F9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2657;p45">
                <a:extLst>
                  <a:ext uri="{FF2B5EF4-FFF2-40B4-BE49-F238E27FC236}">
                    <a16:creationId xmlns:a16="http://schemas.microsoft.com/office/drawing/2014/main" id="{DFE91B88-0286-F115-881B-A6746D71E34F}"/>
                  </a:ext>
                </a:extLst>
              </p:cNvPr>
              <p:cNvSpPr/>
              <p:nvPr/>
            </p:nvSpPr>
            <p:spPr>
              <a:xfrm>
                <a:off x="4141475" y="2528775"/>
                <a:ext cx="256625" cy="53450"/>
              </a:xfrm>
              <a:custGeom>
                <a:avLst/>
                <a:gdLst/>
                <a:ahLst/>
                <a:cxnLst/>
                <a:rect l="l" t="t" r="r" b="b"/>
                <a:pathLst>
                  <a:path w="10265" h="2138" extrusionOk="0">
                    <a:moveTo>
                      <a:pt x="47" y="1"/>
                    </a:moveTo>
                    <a:lnTo>
                      <a:pt x="0" y="655"/>
                    </a:lnTo>
                    <a:lnTo>
                      <a:pt x="970" y="748"/>
                    </a:lnTo>
                    <a:lnTo>
                      <a:pt x="1927" y="841"/>
                    </a:lnTo>
                    <a:lnTo>
                      <a:pt x="2861" y="946"/>
                    </a:lnTo>
                    <a:lnTo>
                      <a:pt x="3760" y="1063"/>
                    </a:lnTo>
                    <a:lnTo>
                      <a:pt x="4636" y="1180"/>
                    </a:lnTo>
                    <a:lnTo>
                      <a:pt x="5465" y="1297"/>
                    </a:lnTo>
                    <a:lnTo>
                      <a:pt x="6983" y="1542"/>
                    </a:lnTo>
                    <a:lnTo>
                      <a:pt x="8268" y="1776"/>
                    </a:lnTo>
                    <a:lnTo>
                      <a:pt x="9249" y="1962"/>
                    </a:lnTo>
                    <a:lnTo>
                      <a:pt x="10124" y="2138"/>
                    </a:lnTo>
                    <a:lnTo>
                      <a:pt x="10264" y="1495"/>
                    </a:lnTo>
                    <a:lnTo>
                      <a:pt x="9377" y="1308"/>
                    </a:lnTo>
                    <a:lnTo>
                      <a:pt x="8384" y="1122"/>
                    </a:lnTo>
                    <a:lnTo>
                      <a:pt x="7100" y="900"/>
                    </a:lnTo>
                    <a:lnTo>
                      <a:pt x="6364" y="771"/>
                    </a:lnTo>
                    <a:lnTo>
                      <a:pt x="5570" y="655"/>
                    </a:lnTo>
                    <a:lnTo>
                      <a:pt x="4730" y="526"/>
                    </a:lnTo>
                    <a:lnTo>
                      <a:pt x="3854" y="409"/>
                    </a:lnTo>
                    <a:lnTo>
                      <a:pt x="2931" y="293"/>
                    </a:lnTo>
                    <a:lnTo>
                      <a:pt x="1985" y="187"/>
                    </a:lnTo>
                    <a:lnTo>
                      <a:pt x="1028" y="82"/>
                    </a:lnTo>
                    <a:lnTo>
                      <a:pt x="47" y="1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2658;p45">
                <a:extLst>
                  <a:ext uri="{FF2B5EF4-FFF2-40B4-BE49-F238E27FC236}">
                    <a16:creationId xmlns:a16="http://schemas.microsoft.com/office/drawing/2014/main" id="{A0A60983-8783-A84A-D5A2-BB1E566BAE41}"/>
                  </a:ext>
                </a:extLst>
              </p:cNvPr>
              <p:cNvSpPr/>
              <p:nvPr/>
            </p:nvSpPr>
            <p:spPr>
              <a:xfrm>
                <a:off x="3895075" y="2616650"/>
                <a:ext cx="351225" cy="60750"/>
              </a:xfrm>
              <a:custGeom>
                <a:avLst/>
                <a:gdLst/>
                <a:ahLst/>
                <a:cxnLst/>
                <a:rect l="l" t="t" r="r" b="b"/>
                <a:pathLst>
                  <a:path w="14049" h="2430" extrusionOk="0">
                    <a:moveTo>
                      <a:pt x="3843" y="0"/>
                    </a:moveTo>
                    <a:lnTo>
                      <a:pt x="3457" y="12"/>
                    </a:lnTo>
                    <a:lnTo>
                      <a:pt x="3049" y="47"/>
                    </a:lnTo>
                    <a:lnTo>
                      <a:pt x="2850" y="82"/>
                    </a:lnTo>
                    <a:lnTo>
                      <a:pt x="2628" y="117"/>
                    </a:lnTo>
                    <a:lnTo>
                      <a:pt x="2418" y="164"/>
                    </a:lnTo>
                    <a:lnTo>
                      <a:pt x="2208" y="222"/>
                    </a:lnTo>
                    <a:lnTo>
                      <a:pt x="1998" y="281"/>
                    </a:lnTo>
                    <a:lnTo>
                      <a:pt x="1787" y="362"/>
                    </a:lnTo>
                    <a:lnTo>
                      <a:pt x="1577" y="456"/>
                    </a:lnTo>
                    <a:lnTo>
                      <a:pt x="1379" y="561"/>
                    </a:lnTo>
                    <a:lnTo>
                      <a:pt x="1180" y="678"/>
                    </a:lnTo>
                    <a:lnTo>
                      <a:pt x="993" y="818"/>
                    </a:lnTo>
                    <a:lnTo>
                      <a:pt x="818" y="970"/>
                    </a:lnTo>
                    <a:lnTo>
                      <a:pt x="643" y="1133"/>
                    </a:lnTo>
                    <a:lnTo>
                      <a:pt x="550" y="1238"/>
                    </a:lnTo>
                    <a:lnTo>
                      <a:pt x="456" y="1343"/>
                    </a:lnTo>
                    <a:lnTo>
                      <a:pt x="316" y="1553"/>
                    </a:lnTo>
                    <a:lnTo>
                      <a:pt x="199" y="1752"/>
                    </a:lnTo>
                    <a:lnTo>
                      <a:pt x="118" y="1939"/>
                    </a:lnTo>
                    <a:lnTo>
                      <a:pt x="59" y="2091"/>
                    </a:lnTo>
                    <a:lnTo>
                      <a:pt x="24" y="2207"/>
                    </a:lnTo>
                    <a:lnTo>
                      <a:pt x="1" y="2324"/>
                    </a:lnTo>
                    <a:lnTo>
                      <a:pt x="655" y="2429"/>
                    </a:lnTo>
                    <a:lnTo>
                      <a:pt x="666" y="2348"/>
                    </a:lnTo>
                    <a:lnTo>
                      <a:pt x="702" y="2266"/>
                    </a:lnTo>
                    <a:lnTo>
                      <a:pt x="748" y="2149"/>
                    </a:lnTo>
                    <a:lnTo>
                      <a:pt x="807" y="2009"/>
                    </a:lnTo>
                    <a:lnTo>
                      <a:pt x="900" y="1857"/>
                    </a:lnTo>
                    <a:lnTo>
                      <a:pt x="1017" y="1705"/>
                    </a:lnTo>
                    <a:lnTo>
                      <a:pt x="1169" y="1542"/>
                    </a:lnTo>
                    <a:lnTo>
                      <a:pt x="1344" y="1378"/>
                    </a:lnTo>
                    <a:lnTo>
                      <a:pt x="1449" y="1297"/>
                    </a:lnTo>
                    <a:lnTo>
                      <a:pt x="1566" y="1215"/>
                    </a:lnTo>
                    <a:lnTo>
                      <a:pt x="1694" y="1145"/>
                    </a:lnTo>
                    <a:lnTo>
                      <a:pt x="1823" y="1063"/>
                    </a:lnTo>
                    <a:lnTo>
                      <a:pt x="1974" y="1005"/>
                    </a:lnTo>
                    <a:lnTo>
                      <a:pt x="2126" y="935"/>
                    </a:lnTo>
                    <a:lnTo>
                      <a:pt x="2301" y="876"/>
                    </a:lnTo>
                    <a:lnTo>
                      <a:pt x="2476" y="818"/>
                    </a:lnTo>
                    <a:lnTo>
                      <a:pt x="2675" y="771"/>
                    </a:lnTo>
                    <a:lnTo>
                      <a:pt x="2873" y="736"/>
                    </a:lnTo>
                    <a:lnTo>
                      <a:pt x="3095" y="701"/>
                    </a:lnTo>
                    <a:lnTo>
                      <a:pt x="3329" y="678"/>
                    </a:lnTo>
                    <a:lnTo>
                      <a:pt x="3586" y="666"/>
                    </a:lnTo>
                    <a:lnTo>
                      <a:pt x="3854" y="666"/>
                    </a:lnTo>
                    <a:lnTo>
                      <a:pt x="4485" y="678"/>
                    </a:lnTo>
                    <a:lnTo>
                      <a:pt x="5186" y="713"/>
                    </a:lnTo>
                    <a:lnTo>
                      <a:pt x="5945" y="759"/>
                    </a:lnTo>
                    <a:lnTo>
                      <a:pt x="6750" y="830"/>
                    </a:lnTo>
                    <a:lnTo>
                      <a:pt x="7568" y="911"/>
                    </a:lnTo>
                    <a:lnTo>
                      <a:pt x="8408" y="993"/>
                    </a:lnTo>
                    <a:lnTo>
                      <a:pt x="10055" y="1191"/>
                    </a:lnTo>
                    <a:lnTo>
                      <a:pt x="11550" y="1390"/>
                    </a:lnTo>
                    <a:lnTo>
                      <a:pt x="12787" y="1565"/>
                    </a:lnTo>
                    <a:lnTo>
                      <a:pt x="13955" y="1729"/>
                    </a:lnTo>
                    <a:lnTo>
                      <a:pt x="14048" y="1086"/>
                    </a:lnTo>
                    <a:lnTo>
                      <a:pt x="12787" y="900"/>
                    </a:lnTo>
                    <a:lnTo>
                      <a:pt x="11538" y="724"/>
                    </a:lnTo>
                    <a:lnTo>
                      <a:pt x="10043" y="526"/>
                    </a:lnTo>
                    <a:lnTo>
                      <a:pt x="8408" y="339"/>
                    </a:lnTo>
                    <a:lnTo>
                      <a:pt x="7579" y="246"/>
                    </a:lnTo>
                    <a:lnTo>
                      <a:pt x="6750" y="164"/>
                    </a:lnTo>
                    <a:lnTo>
                      <a:pt x="5956" y="106"/>
                    </a:lnTo>
                    <a:lnTo>
                      <a:pt x="5197" y="47"/>
                    </a:lnTo>
                    <a:lnTo>
                      <a:pt x="4485" y="12"/>
                    </a:lnTo>
                    <a:lnTo>
                      <a:pt x="3854" y="0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2659;p45">
                <a:extLst>
                  <a:ext uri="{FF2B5EF4-FFF2-40B4-BE49-F238E27FC236}">
                    <a16:creationId xmlns:a16="http://schemas.microsoft.com/office/drawing/2014/main" id="{9D3BC95F-032B-E960-8014-EB847C155FC9}"/>
                  </a:ext>
                </a:extLst>
              </p:cNvPr>
              <p:cNvSpPr/>
              <p:nvPr/>
            </p:nvSpPr>
            <p:spPr>
              <a:xfrm>
                <a:off x="3895675" y="2724650"/>
                <a:ext cx="331650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3266" h="2290" extrusionOk="0">
                    <a:moveTo>
                      <a:pt x="4367" y="1"/>
                    </a:moveTo>
                    <a:lnTo>
                      <a:pt x="4052" y="13"/>
                    </a:lnTo>
                    <a:lnTo>
                      <a:pt x="3760" y="24"/>
                    </a:lnTo>
                    <a:lnTo>
                      <a:pt x="3503" y="59"/>
                    </a:lnTo>
                    <a:lnTo>
                      <a:pt x="3258" y="83"/>
                    </a:lnTo>
                    <a:lnTo>
                      <a:pt x="3025" y="129"/>
                    </a:lnTo>
                    <a:lnTo>
                      <a:pt x="2803" y="176"/>
                    </a:lnTo>
                    <a:lnTo>
                      <a:pt x="2581" y="223"/>
                    </a:lnTo>
                    <a:lnTo>
                      <a:pt x="2382" y="281"/>
                    </a:lnTo>
                    <a:lnTo>
                      <a:pt x="2196" y="351"/>
                    </a:lnTo>
                    <a:lnTo>
                      <a:pt x="2009" y="410"/>
                    </a:lnTo>
                    <a:lnTo>
                      <a:pt x="1670" y="550"/>
                    </a:lnTo>
                    <a:lnTo>
                      <a:pt x="1378" y="702"/>
                    </a:lnTo>
                    <a:lnTo>
                      <a:pt x="1110" y="865"/>
                    </a:lnTo>
                    <a:lnTo>
                      <a:pt x="876" y="1029"/>
                    </a:lnTo>
                    <a:lnTo>
                      <a:pt x="678" y="1180"/>
                    </a:lnTo>
                    <a:lnTo>
                      <a:pt x="514" y="1344"/>
                    </a:lnTo>
                    <a:lnTo>
                      <a:pt x="374" y="1484"/>
                    </a:lnTo>
                    <a:lnTo>
                      <a:pt x="257" y="1624"/>
                    </a:lnTo>
                    <a:lnTo>
                      <a:pt x="164" y="1753"/>
                    </a:lnTo>
                    <a:lnTo>
                      <a:pt x="47" y="1939"/>
                    </a:lnTo>
                    <a:lnTo>
                      <a:pt x="0" y="2021"/>
                    </a:lnTo>
                    <a:lnTo>
                      <a:pt x="607" y="2290"/>
                    </a:lnTo>
                    <a:lnTo>
                      <a:pt x="631" y="2231"/>
                    </a:lnTo>
                    <a:lnTo>
                      <a:pt x="724" y="2091"/>
                    </a:lnTo>
                    <a:lnTo>
                      <a:pt x="806" y="1998"/>
                    </a:lnTo>
                    <a:lnTo>
                      <a:pt x="899" y="1881"/>
                    </a:lnTo>
                    <a:lnTo>
                      <a:pt x="1016" y="1764"/>
                    </a:lnTo>
                    <a:lnTo>
                      <a:pt x="1156" y="1636"/>
                    </a:lnTo>
                    <a:lnTo>
                      <a:pt x="1320" y="1507"/>
                    </a:lnTo>
                    <a:lnTo>
                      <a:pt x="1518" y="1379"/>
                    </a:lnTo>
                    <a:lnTo>
                      <a:pt x="1740" y="1250"/>
                    </a:lnTo>
                    <a:lnTo>
                      <a:pt x="1997" y="1122"/>
                    </a:lnTo>
                    <a:lnTo>
                      <a:pt x="2289" y="1005"/>
                    </a:lnTo>
                    <a:lnTo>
                      <a:pt x="2604" y="900"/>
                    </a:lnTo>
                    <a:lnTo>
                      <a:pt x="2966" y="807"/>
                    </a:lnTo>
                    <a:lnTo>
                      <a:pt x="3363" y="737"/>
                    </a:lnTo>
                    <a:lnTo>
                      <a:pt x="3597" y="702"/>
                    </a:lnTo>
                    <a:lnTo>
                      <a:pt x="3854" y="678"/>
                    </a:lnTo>
                    <a:lnTo>
                      <a:pt x="4146" y="667"/>
                    </a:lnTo>
                    <a:lnTo>
                      <a:pt x="4449" y="655"/>
                    </a:lnTo>
                    <a:lnTo>
                      <a:pt x="5126" y="655"/>
                    </a:lnTo>
                    <a:lnTo>
                      <a:pt x="5862" y="678"/>
                    </a:lnTo>
                    <a:lnTo>
                      <a:pt x="6656" y="725"/>
                    </a:lnTo>
                    <a:lnTo>
                      <a:pt x="7474" y="783"/>
                    </a:lnTo>
                    <a:lnTo>
                      <a:pt x="8291" y="853"/>
                    </a:lnTo>
                    <a:lnTo>
                      <a:pt x="9108" y="935"/>
                    </a:lnTo>
                    <a:lnTo>
                      <a:pt x="10650" y="1099"/>
                    </a:lnTo>
                    <a:lnTo>
                      <a:pt x="11934" y="1262"/>
                    </a:lnTo>
                    <a:lnTo>
                      <a:pt x="13172" y="1426"/>
                    </a:lnTo>
                    <a:lnTo>
                      <a:pt x="13265" y="772"/>
                    </a:lnTo>
                    <a:lnTo>
                      <a:pt x="12845" y="713"/>
                    </a:lnTo>
                    <a:lnTo>
                      <a:pt x="11911" y="596"/>
                    </a:lnTo>
                    <a:lnTo>
                      <a:pt x="10603" y="433"/>
                    </a:lnTo>
                    <a:lnTo>
                      <a:pt x="9062" y="270"/>
                    </a:lnTo>
                    <a:lnTo>
                      <a:pt x="8233" y="188"/>
                    </a:lnTo>
                    <a:lnTo>
                      <a:pt x="7415" y="118"/>
                    </a:lnTo>
                    <a:lnTo>
                      <a:pt x="6598" y="59"/>
                    </a:lnTo>
                    <a:lnTo>
                      <a:pt x="5804" y="24"/>
                    </a:lnTo>
                    <a:lnTo>
                      <a:pt x="5056" y="1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2660;p45">
                <a:extLst>
                  <a:ext uri="{FF2B5EF4-FFF2-40B4-BE49-F238E27FC236}">
                    <a16:creationId xmlns:a16="http://schemas.microsoft.com/office/drawing/2014/main" id="{CAFFB9C0-54B2-8C7B-E95A-80B96712D34F}"/>
                  </a:ext>
                </a:extLst>
              </p:cNvPr>
              <p:cNvSpPr/>
              <p:nvPr/>
            </p:nvSpPr>
            <p:spPr>
              <a:xfrm>
                <a:off x="4018275" y="2869450"/>
                <a:ext cx="39725" cy="109200"/>
              </a:xfrm>
              <a:custGeom>
                <a:avLst/>
                <a:gdLst/>
                <a:ahLst/>
                <a:cxnLst/>
                <a:rect l="l" t="t" r="r" b="b"/>
                <a:pathLst>
                  <a:path w="1589" h="4368" extrusionOk="0">
                    <a:moveTo>
                      <a:pt x="1589" y="1"/>
                    </a:moveTo>
                    <a:lnTo>
                      <a:pt x="935" y="36"/>
                    </a:lnTo>
                    <a:lnTo>
                      <a:pt x="935" y="188"/>
                    </a:lnTo>
                    <a:lnTo>
                      <a:pt x="911" y="363"/>
                    </a:lnTo>
                    <a:lnTo>
                      <a:pt x="888" y="538"/>
                    </a:lnTo>
                    <a:lnTo>
                      <a:pt x="853" y="725"/>
                    </a:lnTo>
                    <a:lnTo>
                      <a:pt x="748" y="1133"/>
                    </a:lnTo>
                    <a:lnTo>
                      <a:pt x="608" y="1601"/>
                    </a:lnTo>
                    <a:lnTo>
                      <a:pt x="444" y="2161"/>
                    </a:lnTo>
                    <a:lnTo>
                      <a:pt x="281" y="2792"/>
                    </a:lnTo>
                    <a:lnTo>
                      <a:pt x="199" y="3142"/>
                    </a:lnTo>
                    <a:lnTo>
                      <a:pt x="129" y="3504"/>
                    </a:lnTo>
                    <a:lnTo>
                      <a:pt x="59" y="3889"/>
                    </a:lnTo>
                    <a:lnTo>
                      <a:pt x="1" y="4286"/>
                    </a:lnTo>
                    <a:lnTo>
                      <a:pt x="655" y="4368"/>
                    </a:lnTo>
                    <a:lnTo>
                      <a:pt x="713" y="3983"/>
                    </a:lnTo>
                    <a:lnTo>
                      <a:pt x="771" y="3621"/>
                    </a:lnTo>
                    <a:lnTo>
                      <a:pt x="841" y="3270"/>
                    </a:lnTo>
                    <a:lnTo>
                      <a:pt x="923" y="2943"/>
                    </a:lnTo>
                    <a:lnTo>
                      <a:pt x="1075" y="2324"/>
                    </a:lnTo>
                    <a:lnTo>
                      <a:pt x="1238" y="1787"/>
                    </a:lnTo>
                    <a:lnTo>
                      <a:pt x="1390" y="1285"/>
                    </a:lnTo>
                    <a:lnTo>
                      <a:pt x="1449" y="1052"/>
                    </a:lnTo>
                    <a:lnTo>
                      <a:pt x="1507" y="830"/>
                    </a:lnTo>
                    <a:lnTo>
                      <a:pt x="1542" y="608"/>
                    </a:lnTo>
                    <a:lnTo>
                      <a:pt x="1577" y="398"/>
                    </a:lnTo>
                    <a:lnTo>
                      <a:pt x="1589" y="199"/>
                    </a:lnTo>
                    <a:lnTo>
                      <a:pt x="1589" y="1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2661;p45">
                <a:extLst>
                  <a:ext uri="{FF2B5EF4-FFF2-40B4-BE49-F238E27FC236}">
                    <a16:creationId xmlns:a16="http://schemas.microsoft.com/office/drawing/2014/main" id="{6646AB43-D79B-2026-0F8E-260B1E214001}"/>
                  </a:ext>
                </a:extLst>
              </p:cNvPr>
              <p:cNvSpPr/>
              <p:nvPr/>
            </p:nvSpPr>
            <p:spPr>
              <a:xfrm>
                <a:off x="4134750" y="3585250"/>
                <a:ext cx="509150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9133" extrusionOk="0">
                    <a:moveTo>
                      <a:pt x="1" y="1"/>
                    </a:moveTo>
                    <a:lnTo>
                      <a:pt x="1367" y="9132"/>
                    </a:lnTo>
                    <a:lnTo>
                      <a:pt x="20366" y="755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6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2662;p45">
                <a:extLst>
                  <a:ext uri="{FF2B5EF4-FFF2-40B4-BE49-F238E27FC236}">
                    <a16:creationId xmlns:a16="http://schemas.microsoft.com/office/drawing/2014/main" id="{0E636DB9-B70C-4503-12B3-039E3D3DDC28}"/>
                  </a:ext>
                </a:extLst>
              </p:cNvPr>
              <p:cNvSpPr/>
              <p:nvPr/>
            </p:nvSpPr>
            <p:spPr>
              <a:xfrm>
                <a:off x="4134750" y="3585250"/>
                <a:ext cx="509150" cy="228325"/>
              </a:xfrm>
              <a:custGeom>
                <a:avLst/>
                <a:gdLst/>
                <a:ahLst/>
                <a:cxnLst/>
                <a:rect l="l" t="t" r="r" b="b"/>
                <a:pathLst>
                  <a:path w="20366" h="9133" fill="none" extrusionOk="0">
                    <a:moveTo>
                      <a:pt x="1" y="1"/>
                    </a:moveTo>
                    <a:lnTo>
                      <a:pt x="1367" y="9132"/>
                    </a:lnTo>
                    <a:lnTo>
                      <a:pt x="20366" y="7556"/>
                    </a:lnTo>
                    <a:lnTo>
                      <a:pt x="1" y="1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2663;p45">
                <a:extLst>
                  <a:ext uri="{FF2B5EF4-FFF2-40B4-BE49-F238E27FC236}">
                    <a16:creationId xmlns:a16="http://schemas.microsoft.com/office/drawing/2014/main" id="{C9F4D838-521D-8530-9171-FA7F9C91ACDC}"/>
                  </a:ext>
                </a:extLst>
              </p:cNvPr>
              <p:cNvSpPr/>
              <p:nvPr/>
            </p:nvSpPr>
            <p:spPr>
              <a:xfrm>
                <a:off x="4001925" y="3769175"/>
                <a:ext cx="1155475" cy="1230775"/>
              </a:xfrm>
              <a:custGeom>
                <a:avLst/>
                <a:gdLst/>
                <a:ahLst/>
                <a:cxnLst/>
                <a:rect l="l" t="t" r="r" b="b"/>
                <a:pathLst>
                  <a:path w="46219" h="49231" extrusionOk="0">
                    <a:moveTo>
                      <a:pt x="28481" y="0"/>
                    </a:moveTo>
                    <a:lnTo>
                      <a:pt x="6680" y="1775"/>
                    </a:lnTo>
                    <a:lnTo>
                      <a:pt x="1" y="49231"/>
                    </a:lnTo>
                    <a:lnTo>
                      <a:pt x="46219" y="49231"/>
                    </a:lnTo>
                    <a:lnTo>
                      <a:pt x="45973" y="48145"/>
                    </a:lnTo>
                    <a:lnTo>
                      <a:pt x="45284" y="45202"/>
                    </a:lnTo>
                    <a:lnTo>
                      <a:pt x="44280" y="40905"/>
                    </a:lnTo>
                    <a:lnTo>
                      <a:pt x="43685" y="38418"/>
                    </a:lnTo>
                    <a:lnTo>
                      <a:pt x="43042" y="35779"/>
                    </a:lnTo>
                    <a:lnTo>
                      <a:pt x="42377" y="33046"/>
                    </a:lnTo>
                    <a:lnTo>
                      <a:pt x="41688" y="30302"/>
                    </a:lnTo>
                    <a:lnTo>
                      <a:pt x="40999" y="27605"/>
                    </a:lnTo>
                    <a:lnTo>
                      <a:pt x="40322" y="25001"/>
                    </a:lnTo>
                    <a:lnTo>
                      <a:pt x="39656" y="22572"/>
                    </a:lnTo>
                    <a:lnTo>
                      <a:pt x="39341" y="21439"/>
                    </a:lnTo>
                    <a:lnTo>
                      <a:pt x="39037" y="20365"/>
                    </a:lnTo>
                    <a:lnTo>
                      <a:pt x="38734" y="19373"/>
                    </a:lnTo>
                    <a:lnTo>
                      <a:pt x="38453" y="18462"/>
                    </a:lnTo>
                    <a:lnTo>
                      <a:pt x="38185" y="17633"/>
                    </a:lnTo>
                    <a:lnTo>
                      <a:pt x="37928" y="16909"/>
                    </a:lnTo>
                    <a:lnTo>
                      <a:pt x="37683" y="16243"/>
                    </a:lnTo>
                    <a:lnTo>
                      <a:pt x="37426" y="15613"/>
                    </a:lnTo>
                    <a:lnTo>
                      <a:pt x="37146" y="15017"/>
                    </a:lnTo>
                    <a:lnTo>
                      <a:pt x="36865" y="14445"/>
                    </a:lnTo>
                    <a:lnTo>
                      <a:pt x="36585" y="13908"/>
                    </a:lnTo>
                    <a:lnTo>
                      <a:pt x="36281" y="13394"/>
                    </a:lnTo>
                    <a:lnTo>
                      <a:pt x="35989" y="12915"/>
                    </a:lnTo>
                    <a:lnTo>
                      <a:pt x="35686" y="12460"/>
                    </a:lnTo>
                    <a:lnTo>
                      <a:pt x="35371" y="12028"/>
                    </a:lnTo>
                    <a:lnTo>
                      <a:pt x="35067" y="11619"/>
                    </a:lnTo>
                    <a:lnTo>
                      <a:pt x="34752" y="11245"/>
                    </a:lnTo>
                    <a:lnTo>
                      <a:pt x="34448" y="10895"/>
                    </a:lnTo>
                    <a:lnTo>
                      <a:pt x="34144" y="10556"/>
                    </a:lnTo>
                    <a:lnTo>
                      <a:pt x="33841" y="10253"/>
                    </a:lnTo>
                    <a:lnTo>
                      <a:pt x="33537" y="9973"/>
                    </a:lnTo>
                    <a:lnTo>
                      <a:pt x="33245" y="9704"/>
                    </a:lnTo>
                    <a:lnTo>
                      <a:pt x="32965" y="9459"/>
                    </a:lnTo>
                    <a:lnTo>
                      <a:pt x="32697" y="9249"/>
                    </a:lnTo>
                    <a:lnTo>
                      <a:pt x="32428" y="9038"/>
                    </a:lnTo>
                    <a:lnTo>
                      <a:pt x="32183" y="8863"/>
                    </a:lnTo>
                    <a:lnTo>
                      <a:pt x="31938" y="8700"/>
                    </a:lnTo>
                    <a:lnTo>
                      <a:pt x="31716" y="8548"/>
                    </a:lnTo>
                    <a:lnTo>
                      <a:pt x="31307" y="8303"/>
                    </a:lnTo>
                    <a:lnTo>
                      <a:pt x="30980" y="8128"/>
                    </a:lnTo>
                    <a:lnTo>
                      <a:pt x="30723" y="8011"/>
                    </a:lnTo>
                    <a:lnTo>
                      <a:pt x="30513" y="7917"/>
                    </a:lnTo>
                    <a:lnTo>
                      <a:pt x="2848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2664;p45">
                <a:extLst>
                  <a:ext uri="{FF2B5EF4-FFF2-40B4-BE49-F238E27FC236}">
                    <a16:creationId xmlns:a16="http://schemas.microsoft.com/office/drawing/2014/main" id="{557D2A40-CC3D-F32C-599C-7842FE8F0C8E}"/>
                  </a:ext>
                </a:extLst>
              </p:cNvPr>
              <p:cNvSpPr/>
              <p:nvPr/>
            </p:nvSpPr>
            <p:spPr>
              <a:xfrm>
                <a:off x="2458800" y="2948275"/>
                <a:ext cx="990250" cy="1267275"/>
              </a:xfrm>
              <a:custGeom>
                <a:avLst/>
                <a:gdLst/>
                <a:ahLst/>
                <a:cxnLst/>
                <a:rect l="l" t="t" r="r" b="b"/>
                <a:pathLst>
                  <a:path w="39610" h="50691" extrusionOk="0">
                    <a:moveTo>
                      <a:pt x="23985" y="1"/>
                    </a:moveTo>
                    <a:lnTo>
                      <a:pt x="23810" y="24"/>
                    </a:lnTo>
                    <a:lnTo>
                      <a:pt x="23635" y="47"/>
                    </a:lnTo>
                    <a:lnTo>
                      <a:pt x="23460" y="71"/>
                    </a:lnTo>
                    <a:lnTo>
                      <a:pt x="23296" y="117"/>
                    </a:lnTo>
                    <a:lnTo>
                      <a:pt x="23121" y="164"/>
                    </a:lnTo>
                    <a:lnTo>
                      <a:pt x="2418" y="6843"/>
                    </a:lnTo>
                    <a:lnTo>
                      <a:pt x="2243" y="6902"/>
                    </a:lnTo>
                    <a:lnTo>
                      <a:pt x="2079" y="6972"/>
                    </a:lnTo>
                    <a:lnTo>
                      <a:pt x="1927" y="7042"/>
                    </a:lnTo>
                    <a:lnTo>
                      <a:pt x="1764" y="7124"/>
                    </a:lnTo>
                    <a:lnTo>
                      <a:pt x="1624" y="7217"/>
                    </a:lnTo>
                    <a:lnTo>
                      <a:pt x="1472" y="7310"/>
                    </a:lnTo>
                    <a:lnTo>
                      <a:pt x="1343" y="7415"/>
                    </a:lnTo>
                    <a:lnTo>
                      <a:pt x="1203" y="7521"/>
                    </a:lnTo>
                    <a:lnTo>
                      <a:pt x="1087" y="7637"/>
                    </a:lnTo>
                    <a:lnTo>
                      <a:pt x="970" y="7754"/>
                    </a:lnTo>
                    <a:lnTo>
                      <a:pt x="853" y="7883"/>
                    </a:lnTo>
                    <a:lnTo>
                      <a:pt x="748" y="8011"/>
                    </a:lnTo>
                    <a:lnTo>
                      <a:pt x="643" y="8139"/>
                    </a:lnTo>
                    <a:lnTo>
                      <a:pt x="549" y="8280"/>
                    </a:lnTo>
                    <a:lnTo>
                      <a:pt x="468" y="8420"/>
                    </a:lnTo>
                    <a:lnTo>
                      <a:pt x="386" y="8572"/>
                    </a:lnTo>
                    <a:lnTo>
                      <a:pt x="316" y="8723"/>
                    </a:lnTo>
                    <a:lnTo>
                      <a:pt x="246" y="8875"/>
                    </a:lnTo>
                    <a:lnTo>
                      <a:pt x="187" y="9027"/>
                    </a:lnTo>
                    <a:lnTo>
                      <a:pt x="141" y="9190"/>
                    </a:lnTo>
                    <a:lnTo>
                      <a:pt x="94" y="9354"/>
                    </a:lnTo>
                    <a:lnTo>
                      <a:pt x="59" y="9517"/>
                    </a:lnTo>
                    <a:lnTo>
                      <a:pt x="36" y="9681"/>
                    </a:lnTo>
                    <a:lnTo>
                      <a:pt x="12" y="9844"/>
                    </a:lnTo>
                    <a:lnTo>
                      <a:pt x="1" y="10019"/>
                    </a:lnTo>
                    <a:lnTo>
                      <a:pt x="1" y="10195"/>
                    </a:lnTo>
                    <a:lnTo>
                      <a:pt x="12" y="10358"/>
                    </a:lnTo>
                    <a:lnTo>
                      <a:pt x="24" y="10533"/>
                    </a:lnTo>
                    <a:lnTo>
                      <a:pt x="47" y="10708"/>
                    </a:lnTo>
                    <a:lnTo>
                      <a:pt x="82" y="10872"/>
                    </a:lnTo>
                    <a:lnTo>
                      <a:pt x="117" y="11047"/>
                    </a:lnTo>
                    <a:lnTo>
                      <a:pt x="176" y="11222"/>
                    </a:lnTo>
                    <a:lnTo>
                      <a:pt x="12121" y="48273"/>
                    </a:lnTo>
                    <a:lnTo>
                      <a:pt x="12180" y="48449"/>
                    </a:lnTo>
                    <a:lnTo>
                      <a:pt x="12250" y="48612"/>
                    </a:lnTo>
                    <a:lnTo>
                      <a:pt x="12320" y="48764"/>
                    </a:lnTo>
                    <a:lnTo>
                      <a:pt x="12402" y="48916"/>
                    </a:lnTo>
                    <a:lnTo>
                      <a:pt x="12483" y="49068"/>
                    </a:lnTo>
                    <a:lnTo>
                      <a:pt x="12589" y="49208"/>
                    </a:lnTo>
                    <a:lnTo>
                      <a:pt x="12682" y="49348"/>
                    </a:lnTo>
                    <a:lnTo>
                      <a:pt x="12799" y="49476"/>
                    </a:lnTo>
                    <a:lnTo>
                      <a:pt x="12904" y="49605"/>
                    </a:lnTo>
                    <a:lnTo>
                      <a:pt x="13021" y="49721"/>
                    </a:lnTo>
                    <a:lnTo>
                      <a:pt x="13149" y="49838"/>
                    </a:lnTo>
                    <a:lnTo>
                      <a:pt x="13277" y="49943"/>
                    </a:lnTo>
                    <a:lnTo>
                      <a:pt x="13418" y="50048"/>
                    </a:lnTo>
                    <a:lnTo>
                      <a:pt x="13558" y="50142"/>
                    </a:lnTo>
                    <a:lnTo>
                      <a:pt x="13698" y="50224"/>
                    </a:lnTo>
                    <a:lnTo>
                      <a:pt x="13838" y="50305"/>
                    </a:lnTo>
                    <a:lnTo>
                      <a:pt x="13990" y="50375"/>
                    </a:lnTo>
                    <a:lnTo>
                      <a:pt x="14142" y="50445"/>
                    </a:lnTo>
                    <a:lnTo>
                      <a:pt x="14305" y="50504"/>
                    </a:lnTo>
                    <a:lnTo>
                      <a:pt x="14457" y="50551"/>
                    </a:lnTo>
                    <a:lnTo>
                      <a:pt x="14620" y="50597"/>
                    </a:lnTo>
                    <a:lnTo>
                      <a:pt x="14784" y="50632"/>
                    </a:lnTo>
                    <a:lnTo>
                      <a:pt x="14959" y="50656"/>
                    </a:lnTo>
                    <a:lnTo>
                      <a:pt x="15122" y="50679"/>
                    </a:lnTo>
                    <a:lnTo>
                      <a:pt x="15298" y="50679"/>
                    </a:lnTo>
                    <a:lnTo>
                      <a:pt x="15461" y="50691"/>
                    </a:lnTo>
                    <a:lnTo>
                      <a:pt x="15636" y="50679"/>
                    </a:lnTo>
                    <a:lnTo>
                      <a:pt x="15811" y="50667"/>
                    </a:lnTo>
                    <a:lnTo>
                      <a:pt x="15975" y="50644"/>
                    </a:lnTo>
                    <a:lnTo>
                      <a:pt x="16150" y="50609"/>
                    </a:lnTo>
                    <a:lnTo>
                      <a:pt x="16325" y="50574"/>
                    </a:lnTo>
                    <a:lnTo>
                      <a:pt x="16500" y="50515"/>
                    </a:lnTo>
                    <a:lnTo>
                      <a:pt x="37204" y="43836"/>
                    </a:lnTo>
                    <a:lnTo>
                      <a:pt x="37367" y="43778"/>
                    </a:lnTo>
                    <a:lnTo>
                      <a:pt x="37531" y="43719"/>
                    </a:lnTo>
                    <a:lnTo>
                      <a:pt x="37694" y="43638"/>
                    </a:lnTo>
                    <a:lnTo>
                      <a:pt x="37846" y="43556"/>
                    </a:lnTo>
                    <a:lnTo>
                      <a:pt x="37998" y="43474"/>
                    </a:lnTo>
                    <a:lnTo>
                      <a:pt x="38138" y="43369"/>
                    </a:lnTo>
                    <a:lnTo>
                      <a:pt x="38278" y="43276"/>
                    </a:lnTo>
                    <a:lnTo>
                      <a:pt x="38407" y="43171"/>
                    </a:lnTo>
                    <a:lnTo>
                      <a:pt x="38535" y="43054"/>
                    </a:lnTo>
                    <a:lnTo>
                      <a:pt x="38652" y="42937"/>
                    </a:lnTo>
                    <a:lnTo>
                      <a:pt x="38769" y="42809"/>
                    </a:lnTo>
                    <a:lnTo>
                      <a:pt x="38874" y="42680"/>
                    </a:lnTo>
                    <a:lnTo>
                      <a:pt x="38967" y="42540"/>
                    </a:lnTo>
                    <a:lnTo>
                      <a:pt x="39060" y="42412"/>
                    </a:lnTo>
                    <a:lnTo>
                      <a:pt x="39154" y="42260"/>
                    </a:lnTo>
                    <a:lnTo>
                      <a:pt x="39236" y="42120"/>
                    </a:lnTo>
                    <a:lnTo>
                      <a:pt x="39306" y="41968"/>
                    </a:lnTo>
                    <a:lnTo>
                      <a:pt x="39364" y="41816"/>
                    </a:lnTo>
                    <a:lnTo>
                      <a:pt x="39422" y="41653"/>
                    </a:lnTo>
                    <a:lnTo>
                      <a:pt x="39481" y="41501"/>
                    </a:lnTo>
                    <a:lnTo>
                      <a:pt x="39516" y="41337"/>
                    </a:lnTo>
                    <a:lnTo>
                      <a:pt x="39551" y="41174"/>
                    </a:lnTo>
                    <a:lnTo>
                      <a:pt x="39586" y="40999"/>
                    </a:lnTo>
                    <a:lnTo>
                      <a:pt x="39598" y="40835"/>
                    </a:lnTo>
                    <a:lnTo>
                      <a:pt x="39609" y="40672"/>
                    </a:lnTo>
                    <a:lnTo>
                      <a:pt x="39609" y="40497"/>
                    </a:lnTo>
                    <a:lnTo>
                      <a:pt x="39609" y="40321"/>
                    </a:lnTo>
                    <a:lnTo>
                      <a:pt x="39598" y="40158"/>
                    </a:lnTo>
                    <a:lnTo>
                      <a:pt x="39574" y="39983"/>
                    </a:lnTo>
                    <a:lnTo>
                      <a:pt x="39539" y="39808"/>
                    </a:lnTo>
                    <a:lnTo>
                      <a:pt x="39493" y="39632"/>
                    </a:lnTo>
                    <a:lnTo>
                      <a:pt x="39446" y="39469"/>
                    </a:lnTo>
                    <a:lnTo>
                      <a:pt x="27500" y="2406"/>
                    </a:lnTo>
                    <a:lnTo>
                      <a:pt x="27442" y="2243"/>
                    </a:lnTo>
                    <a:lnTo>
                      <a:pt x="27372" y="2079"/>
                    </a:lnTo>
                    <a:lnTo>
                      <a:pt x="27302" y="1916"/>
                    </a:lnTo>
                    <a:lnTo>
                      <a:pt x="27220" y="1764"/>
                    </a:lnTo>
                    <a:lnTo>
                      <a:pt x="27126" y="1612"/>
                    </a:lnTo>
                    <a:lnTo>
                      <a:pt x="27033" y="1472"/>
                    </a:lnTo>
                    <a:lnTo>
                      <a:pt x="26928" y="1332"/>
                    </a:lnTo>
                    <a:lnTo>
                      <a:pt x="26823" y="1203"/>
                    </a:lnTo>
                    <a:lnTo>
                      <a:pt x="26706" y="1075"/>
                    </a:lnTo>
                    <a:lnTo>
                      <a:pt x="26589" y="958"/>
                    </a:lnTo>
                    <a:lnTo>
                      <a:pt x="26461" y="853"/>
                    </a:lnTo>
                    <a:lnTo>
                      <a:pt x="26332" y="736"/>
                    </a:lnTo>
                    <a:lnTo>
                      <a:pt x="26204" y="643"/>
                    </a:lnTo>
                    <a:lnTo>
                      <a:pt x="26064" y="549"/>
                    </a:lnTo>
                    <a:lnTo>
                      <a:pt x="25924" y="468"/>
                    </a:lnTo>
                    <a:lnTo>
                      <a:pt x="25772" y="386"/>
                    </a:lnTo>
                    <a:lnTo>
                      <a:pt x="25620" y="304"/>
                    </a:lnTo>
                    <a:lnTo>
                      <a:pt x="25468" y="246"/>
                    </a:lnTo>
                    <a:lnTo>
                      <a:pt x="25317" y="187"/>
                    </a:lnTo>
                    <a:lnTo>
                      <a:pt x="25153" y="141"/>
                    </a:lnTo>
                    <a:lnTo>
                      <a:pt x="24990" y="94"/>
                    </a:lnTo>
                    <a:lnTo>
                      <a:pt x="24826" y="59"/>
                    </a:lnTo>
                    <a:lnTo>
                      <a:pt x="24663" y="36"/>
                    </a:lnTo>
                    <a:lnTo>
                      <a:pt x="24499" y="12"/>
                    </a:lnTo>
                    <a:lnTo>
                      <a:pt x="2432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2665;p45">
                <a:extLst>
                  <a:ext uri="{FF2B5EF4-FFF2-40B4-BE49-F238E27FC236}">
                    <a16:creationId xmlns:a16="http://schemas.microsoft.com/office/drawing/2014/main" id="{8877A167-0A6B-D167-8432-27BAE865F9B0}"/>
                  </a:ext>
                </a:extLst>
              </p:cNvPr>
              <p:cNvSpPr/>
              <p:nvPr/>
            </p:nvSpPr>
            <p:spPr>
              <a:xfrm>
                <a:off x="1672925" y="3999800"/>
                <a:ext cx="985875" cy="794350"/>
              </a:xfrm>
              <a:custGeom>
                <a:avLst/>
                <a:gdLst/>
                <a:ahLst/>
                <a:cxnLst/>
                <a:rect l="l" t="t" r="r" b="b"/>
                <a:pathLst>
                  <a:path w="39435" h="31774" extrusionOk="0">
                    <a:moveTo>
                      <a:pt x="32568" y="0"/>
                    </a:moveTo>
                    <a:lnTo>
                      <a:pt x="1" y="10988"/>
                    </a:lnTo>
                    <a:lnTo>
                      <a:pt x="4718" y="31774"/>
                    </a:lnTo>
                    <a:lnTo>
                      <a:pt x="11748" y="28282"/>
                    </a:lnTo>
                    <a:lnTo>
                      <a:pt x="39434" y="14515"/>
                    </a:lnTo>
                    <a:lnTo>
                      <a:pt x="32568" y="0"/>
                    </a:lnTo>
                    <a:close/>
                  </a:path>
                </a:pathLst>
              </a:custGeom>
              <a:solidFill>
                <a:srgbClr val="F9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2666;p45">
                <a:extLst>
                  <a:ext uri="{FF2B5EF4-FFF2-40B4-BE49-F238E27FC236}">
                    <a16:creationId xmlns:a16="http://schemas.microsoft.com/office/drawing/2014/main" id="{61B64541-A0E0-1B09-8AA5-E14474FCC5E9}"/>
                  </a:ext>
                </a:extLst>
              </p:cNvPr>
              <p:cNvSpPr/>
              <p:nvPr/>
            </p:nvSpPr>
            <p:spPr>
              <a:xfrm>
                <a:off x="1672925" y="3999800"/>
                <a:ext cx="985875" cy="794350"/>
              </a:xfrm>
              <a:custGeom>
                <a:avLst/>
                <a:gdLst/>
                <a:ahLst/>
                <a:cxnLst/>
                <a:rect l="l" t="t" r="r" b="b"/>
                <a:pathLst>
                  <a:path w="39435" h="31774" fill="none" extrusionOk="0">
                    <a:moveTo>
                      <a:pt x="39434" y="14515"/>
                    </a:moveTo>
                    <a:lnTo>
                      <a:pt x="11748" y="28282"/>
                    </a:lnTo>
                    <a:lnTo>
                      <a:pt x="4718" y="31774"/>
                    </a:lnTo>
                    <a:lnTo>
                      <a:pt x="1" y="10988"/>
                    </a:lnTo>
                    <a:lnTo>
                      <a:pt x="32568" y="0"/>
                    </a:lnTo>
                    <a:lnTo>
                      <a:pt x="39434" y="14515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2667;p45">
                <a:extLst>
                  <a:ext uri="{FF2B5EF4-FFF2-40B4-BE49-F238E27FC236}">
                    <a16:creationId xmlns:a16="http://schemas.microsoft.com/office/drawing/2014/main" id="{D20FC334-2C14-6C01-566F-09A5B39987B9}"/>
                  </a:ext>
                </a:extLst>
              </p:cNvPr>
              <p:cNvSpPr/>
              <p:nvPr/>
            </p:nvSpPr>
            <p:spPr>
              <a:xfrm>
                <a:off x="1672925" y="4274500"/>
                <a:ext cx="293725" cy="519650"/>
              </a:xfrm>
              <a:custGeom>
                <a:avLst/>
                <a:gdLst/>
                <a:ahLst/>
                <a:cxnLst/>
                <a:rect l="l" t="t" r="r" b="b"/>
                <a:pathLst>
                  <a:path w="11749" h="20786" extrusionOk="0">
                    <a:moveTo>
                      <a:pt x="1" y="0"/>
                    </a:moveTo>
                    <a:lnTo>
                      <a:pt x="4718" y="20786"/>
                    </a:lnTo>
                    <a:lnTo>
                      <a:pt x="11748" y="1729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6A2A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2668;p45">
                <a:extLst>
                  <a:ext uri="{FF2B5EF4-FFF2-40B4-BE49-F238E27FC236}">
                    <a16:creationId xmlns:a16="http://schemas.microsoft.com/office/drawing/2014/main" id="{BF3FAA1D-BB8E-0DAE-D579-B71207858D8A}"/>
                  </a:ext>
                </a:extLst>
              </p:cNvPr>
              <p:cNvSpPr/>
              <p:nvPr/>
            </p:nvSpPr>
            <p:spPr>
              <a:xfrm>
                <a:off x="1672925" y="4274500"/>
                <a:ext cx="293725" cy="519650"/>
              </a:xfrm>
              <a:custGeom>
                <a:avLst/>
                <a:gdLst/>
                <a:ahLst/>
                <a:cxnLst/>
                <a:rect l="l" t="t" r="r" b="b"/>
                <a:pathLst>
                  <a:path w="11749" h="20786" fill="none" extrusionOk="0">
                    <a:moveTo>
                      <a:pt x="1" y="0"/>
                    </a:moveTo>
                    <a:lnTo>
                      <a:pt x="4718" y="20786"/>
                    </a:lnTo>
                    <a:lnTo>
                      <a:pt x="11748" y="17294"/>
                    </a:ln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2669;p45">
                <a:extLst>
                  <a:ext uri="{FF2B5EF4-FFF2-40B4-BE49-F238E27FC236}">
                    <a16:creationId xmlns:a16="http://schemas.microsoft.com/office/drawing/2014/main" id="{C84B95F8-6642-72AA-7FBE-61794BD3FC95}"/>
                  </a:ext>
                </a:extLst>
              </p:cNvPr>
              <p:cNvSpPr/>
              <p:nvPr/>
            </p:nvSpPr>
            <p:spPr>
              <a:xfrm>
                <a:off x="2305825" y="3365150"/>
                <a:ext cx="848375" cy="1031975"/>
              </a:xfrm>
              <a:custGeom>
                <a:avLst/>
                <a:gdLst/>
                <a:ahLst/>
                <a:cxnLst/>
                <a:rect l="l" t="t" r="r" b="b"/>
                <a:pathLst>
                  <a:path w="33935" h="41279" extrusionOk="0">
                    <a:moveTo>
                      <a:pt x="25060" y="0"/>
                    </a:moveTo>
                    <a:lnTo>
                      <a:pt x="24850" y="12"/>
                    </a:lnTo>
                    <a:lnTo>
                      <a:pt x="24628" y="35"/>
                    </a:lnTo>
                    <a:lnTo>
                      <a:pt x="24406" y="59"/>
                    </a:lnTo>
                    <a:lnTo>
                      <a:pt x="24172" y="94"/>
                    </a:lnTo>
                    <a:lnTo>
                      <a:pt x="23927" y="141"/>
                    </a:lnTo>
                    <a:lnTo>
                      <a:pt x="23670" y="199"/>
                    </a:lnTo>
                    <a:lnTo>
                      <a:pt x="23133" y="339"/>
                    </a:lnTo>
                    <a:lnTo>
                      <a:pt x="22561" y="514"/>
                    </a:lnTo>
                    <a:lnTo>
                      <a:pt x="21942" y="736"/>
                    </a:lnTo>
                    <a:lnTo>
                      <a:pt x="21288" y="993"/>
                    </a:lnTo>
                    <a:lnTo>
                      <a:pt x="20588" y="1308"/>
                    </a:lnTo>
                    <a:lnTo>
                      <a:pt x="19852" y="1647"/>
                    </a:lnTo>
                    <a:lnTo>
                      <a:pt x="19128" y="2009"/>
                    </a:lnTo>
                    <a:lnTo>
                      <a:pt x="18392" y="2394"/>
                    </a:lnTo>
                    <a:lnTo>
                      <a:pt x="17668" y="2791"/>
                    </a:lnTo>
                    <a:lnTo>
                      <a:pt x="16933" y="3212"/>
                    </a:lnTo>
                    <a:lnTo>
                      <a:pt x="16209" y="3655"/>
                    </a:lnTo>
                    <a:lnTo>
                      <a:pt x="15473" y="4122"/>
                    </a:lnTo>
                    <a:lnTo>
                      <a:pt x="14749" y="4613"/>
                    </a:lnTo>
                    <a:lnTo>
                      <a:pt x="14037" y="5127"/>
                    </a:lnTo>
                    <a:lnTo>
                      <a:pt x="13313" y="5664"/>
                    </a:lnTo>
                    <a:lnTo>
                      <a:pt x="12612" y="6224"/>
                    </a:lnTo>
                    <a:lnTo>
                      <a:pt x="11900" y="6808"/>
                    </a:lnTo>
                    <a:lnTo>
                      <a:pt x="11211" y="7427"/>
                    </a:lnTo>
                    <a:lnTo>
                      <a:pt x="10522" y="8069"/>
                    </a:lnTo>
                    <a:lnTo>
                      <a:pt x="10183" y="8408"/>
                    </a:lnTo>
                    <a:lnTo>
                      <a:pt x="9845" y="8747"/>
                    </a:lnTo>
                    <a:lnTo>
                      <a:pt x="9518" y="9097"/>
                    </a:lnTo>
                    <a:lnTo>
                      <a:pt x="9179" y="9459"/>
                    </a:lnTo>
                    <a:lnTo>
                      <a:pt x="8852" y="9821"/>
                    </a:lnTo>
                    <a:lnTo>
                      <a:pt x="8525" y="10183"/>
                    </a:lnTo>
                    <a:lnTo>
                      <a:pt x="8210" y="10568"/>
                    </a:lnTo>
                    <a:lnTo>
                      <a:pt x="7883" y="10953"/>
                    </a:lnTo>
                    <a:lnTo>
                      <a:pt x="7568" y="11350"/>
                    </a:lnTo>
                    <a:lnTo>
                      <a:pt x="7264" y="11759"/>
                    </a:lnTo>
                    <a:lnTo>
                      <a:pt x="6949" y="12168"/>
                    </a:lnTo>
                    <a:lnTo>
                      <a:pt x="6645" y="12588"/>
                    </a:lnTo>
                    <a:lnTo>
                      <a:pt x="6341" y="13020"/>
                    </a:lnTo>
                    <a:lnTo>
                      <a:pt x="6050" y="13452"/>
                    </a:lnTo>
                    <a:lnTo>
                      <a:pt x="5758" y="13896"/>
                    </a:lnTo>
                    <a:lnTo>
                      <a:pt x="5466" y="14351"/>
                    </a:lnTo>
                    <a:lnTo>
                      <a:pt x="5185" y="14819"/>
                    </a:lnTo>
                    <a:lnTo>
                      <a:pt x="4905" y="15297"/>
                    </a:lnTo>
                    <a:lnTo>
                      <a:pt x="4625" y="15776"/>
                    </a:lnTo>
                    <a:lnTo>
                      <a:pt x="4356" y="16267"/>
                    </a:lnTo>
                    <a:lnTo>
                      <a:pt x="4088" y="16769"/>
                    </a:lnTo>
                    <a:lnTo>
                      <a:pt x="3819" y="17282"/>
                    </a:lnTo>
                    <a:lnTo>
                      <a:pt x="3562" y="17796"/>
                    </a:lnTo>
                    <a:lnTo>
                      <a:pt x="3317" y="18322"/>
                    </a:lnTo>
                    <a:lnTo>
                      <a:pt x="3072" y="18871"/>
                    </a:lnTo>
                    <a:lnTo>
                      <a:pt x="2827" y="19419"/>
                    </a:lnTo>
                    <a:lnTo>
                      <a:pt x="2593" y="19980"/>
                    </a:lnTo>
                    <a:lnTo>
                      <a:pt x="2360" y="20540"/>
                    </a:lnTo>
                    <a:lnTo>
                      <a:pt x="2138" y="21124"/>
                    </a:lnTo>
                    <a:lnTo>
                      <a:pt x="1916" y="21708"/>
                    </a:lnTo>
                    <a:lnTo>
                      <a:pt x="1706" y="22315"/>
                    </a:lnTo>
                    <a:lnTo>
                      <a:pt x="1507" y="22922"/>
                    </a:lnTo>
                    <a:lnTo>
                      <a:pt x="1297" y="23541"/>
                    </a:lnTo>
                    <a:lnTo>
                      <a:pt x="1110" y="24172"/>
                    </a:lnTo>
                    <a:lnTo>
                      <a:pt x="923" y="24826"/>
                    </a:lnTo>
                    <a:lnTo>
                      <a:pt x="736" y="25480"/>
                    </a:lnTo>
                    <a:lnTo>
                      <a:pt x="620" y="25923"/>
                    </a:lnTo>
                    <a:lnTo>
                      <a:pt x="515" y="26367"/>
                    </a:lnTo>
                    <a:lnTo>
                      <a:pt x="421" y="26811"/>
                    </a:lnTo>
                    <a:lnTo>
                      <a:pt x="339" y="27231"/>
                    </a:lnTo>
                    <a:lnTo>
                      <a:pt x="258" y="27663"/>
                    </a:lnTo>
                    <a:lnTo>
                      <a:pt x="199" y="28072"/>
                    </a:lnTo>
                    <a:lnTo>
                      <a:pt x="141" y="28481"/>
                    </a:lnTo>
                    <a:lnTo>
                      <a:pt x="94" y="28889"/>
                    </a:lnTo>
                    <a:lnTo>
                      <a:pt x="59" y="29286"/>
                    </a:lnTo>
                    <a:lnTo>
                      <a:pt x="36" y="29672"/>
                    </a:lnTo>
                    <a:lnTo>
                      <a:pt x="12" y="30057"/>
                    </a:lnTo>
                    <a:lnTo>
                      <a:pt x="1" y="30431"/>
                    </a:lnTo>
                    <a:lnTo>
                      <a:pt x="1" y="30804"/>
                    </a:lnTo>
                    <a:lnTo>
                      <a:pt x="12" y="31166"/>
                    </a:lnTo>
                    <a:lnTo>
                      <a:pt x="36" y="31528"/>
                    </a:lnTo>
                    <a:lnTo>
                      <a:pt x="59" y="31879"/>
                    </a:lnTo>
                    <a:lnTo>
                      <a:pt x="94" y="32217"/>
                    </a:lnTo>
                    <a:lnTo>
                      <a:pt x="129" y="32556"/>
                    </a:lnTo>
                    <a:lnTo>
                      <a:pt x="176" y="32895"/>
                    </a:lnTo>
                    <a:lnTo>
                      <a:pt x="234" y="33210"/>
                    </a:lnTo>
                    <a:lnTo>
                      <a:pt x="293" y="33525"/>
                    </a:lnTo>
                    <a:lnTo>
                      <a:pt x="363" y="33840"/>
                    </a:lnTo>
                    <a:lnTo>
                      <a:pt x="445" y="34144"/>
                    </a:lnTo>
                    <a:lnTo>
                      <a:pt x="526" y="34448"/>
                    </a:lnTo>
                    <a:lnTo>
                      <a:pt x="620" y="34740"/>
                    </a:lnTo>
                    <a:lnTo>
                      <a:pt x="713" y="35020"/>
                    </a:lnTo>
                    <a:lnTo>
                      <a:pt x="818" y="35300"/>
                    </a:lnTo>
                    <a:lnTo>
                      <a:pt x="923" y="35569"/>
                    </a:lnTo>
                    <a:lnTo>
                      <a:pt x="1040" y="35837"/>
                    </a:lnTo>
                    <a:lnTo>
                      <a:pt x="1157" y="36094"/>
                    </a:lnTo>
                    <a:lnTo>
                      <a:pt x="1285" y="36351"/>
                    </a:lnTo>
                    <a:lnTo>
                      <a:pt x="1414" y="36596"/>
                    </a:lnTo>
                    <a:lnTo>
                      <a:pt x="1542" y="36830"/>
                    </a:lnTo>
                    <a:lnTo>
                      <a:pt x="1682" y="37063"/>
                    </a:lnTo>
                    <a:lnTo>
                      <a:pt x="1834" y="37297"/>
                    </a:lnTo>
                    <a:lnTo>
                      <a:pt x="1974" y="37507"/>
                    </a:lnTo>
                    <a:lnTo>
                      <a:pt x="2138" y="37729"/>
                    </a:lnTo>
                    <a:lnTo>
                      <a:pt x="2290" y="37927"/>
                    </a:lnTo>
                    <a:lnTo>
                      <a:pt x="2616" y="38324"/>
                    </a:lnTo>
                    <a:lnTo>
                      <a:pt x="2955" y="38698"/>
                    </a:lnTo>
                    <a:lnTo>
                      <a:pt x="3305" y="39037"/>
                    </a:lnTo>
                    <a:lnTo>
                      <a:pt x="3667" y="39364"/>
                    </a:lnTo>
                    <a:lnTo>
                      <a:pt x="4029" y="39656"/>
                    </a:lnTo>
                    <a:lnTo>
                      <a:pt x="4415" y="39924"/>
                    </a:lnTo>
                    <a:lnTo>
                      <a:pt x="4800" y="40158"/>
                    </a:lnTo>
                    <a:lnTo>
                      <a:pt x="5185" y="40380"/>
                    </a:lnTo>
                    <a:lnTo>
                      <a:pt x="5582" y="40566"/>
                    </a:lnTo>
                    <a:lnTo>
                      <a:pt x="5968" y="40742"/>
                    </a:lnTo>
                    <a:lnTo>
                      <a:pt x="6365" y="40882"/>
                    </a:lnTo>
                    <a:lnTo>
                      <a:pt x="6762" y="40999"/>
                    </a:lnTo>
                    <a:lnTo>
                      <a:pt x="7147" y="41092"/>
                    </a:lnTo>
                    <a:lnTo>
                      <a:pt x="7498" y="41150"/>
                    </a:lnTo>
                    <a:lnTo>
                      <a:pt x="7848" y="41209"/>
                    </a:lnTo>
                    <a:lnTo>
                      <a:pt x="8210" y="41244"/>
                    </a:lnTo>
                    <a:lnTo>
                      <a:pt x="8560" y="41267"/>
                    </a:lnTo>
                    <a:lnTo>
                      <a:pt x="8922" y="41279"/>
                    </a:lnTo>
                    <a:lnTo>
                      <a:pt x="9284" y="41267"/>
                    </a:lnTo>
                    <a:lnTo>
                      <a:pt x="9634" y="41255"/>
                    </a:lnTo>
                    <a:lnTo>
                      <a:pt x="9996" y="41220"/>
                    </a:lnTo>
                    <a:lnTo>
                      <a:pt x="10358" y="41185"/>
                    </a:lnTo>
                    <a:lnTo>
                      <a:pt x="10709" y="41127"/>
                    </a:lnTo>
                    <a:lnTo>
                      <a:pt x="11071" y="41057"/>
                    </a:lnTo>
                    <a:lnTo>
                      <a:pt x="11433" y="40975"/>
                    </a:lnTo>
                    <a:lnTo>
                      <a:pt x="11783" y="40882"/>
                    </a:lnTo>
                    <a:lnTo>
                      <a:pt x="12133" y="40777"/>
                    </a:lnTo>
                    <a:lnTo>
                      <a:pt x="12495" y="40660"/>
                    </a:lnTo>
                    <a:lnTo>
                      <a:pt x="12846" y="40531"/>
                    </a:lnTo>
                    <a:lnTo>
                      <a:pt x="13196" y="40391"/>
                    </a:lnTo>
                    <a:lnTo>
                      <a:pt x="13535" y="40239"/>
                    </a:lnTo>
                    <a:lnTo>
                      <a:pt x="13885" y="40064"/>
                    </a:lnTo>
                    <a:lnTo>
                      <a:pt x="14224" y="39889"/>
                    </a:lnTo>
                    <a:lnTo>
                      <a:pt x="14562" y="39714"/>
                    </a:lnTo>
                    <a:lnTo>
                      <a:pt x="14901" y="39516"/>
                    </a:lnTo>
                    <a:lnTo>
                      <a:pt x="15239" y="39305"/>
                    </a:lnTo>
                    <a:lnTo>
                      <a:pt x="15566" y="39083"/>
                    </a:lnTo>
                    <a:lnTo>
                      <a:pt x="15893" y="38862"/>
                    </a:lnTo>
                    <a:lnTo>
                      <a:pt x="16209" y="38616"/>
                    </a:lnTo>
                    <a:lnTo>
                      <a:pt x="16524" y="38371"/>
                    </a:lnTo>
                    <a:lnTo>
                      <a:pt x="16839" y="38114"/>
                    </a:lnTo>
                    <a:lnTo>
                      <a:pt x="17143" y="37834"/>
                    </a:lnTo>
                    <a:lnTo>
                      <a:pt x="17446" y="37565"/>
                    </a:lnTo>
                    <a:lnTo>
                      <a:pt x="17750" y="37274"/>
                    </a:lnTo>
                    <a:lnTo>
                      <a:pt x="18042" y="36982"/>
                    </a:lnTo>
                    <a:lnTo>
                      <a:pt x="18322" y="36666"/>
                    </a:lnTo>
                    <a:lnTo>
                      <a:pt x="18602" y="36351"/>
                    </a:lnTo>
                    <a:lnTo>
                      <a:pt x="18883" y="36036"/>
                    </a:lnTo>
                    <a:lnTo>
                      <a:pt x="19151" y="35697"/>
                    </a:lnTo>
                    <a:lnTo>
                      <a:pt x="19408" y="35358"/>
                    </a:lnTo>
                    <a:lnTo>
                      <a:pt x="19665" y="35008"/>
                    </a:lnTo>
                    <a:lnTo>
                      <a:pt x="19910" y="34646"/>
                    </a:lnTo>
                    <a:lnTo>
                      <a:pt x="20155" y="34284"/>
                    </a:lnTo>
                    <a:lnTo>
                      <a:pt x="20389" y="33911"/>
                    </a:lnTo>
                    <a:lnTo>
                      <a:pt x="20611" y="33525"/>
                    </a:lnTo>
                    <a:lnTo>
                      <a:pt x="20833" y="33140"/>
                    </a:lnTo>
                    <a:lnTo>
                      <a:pt x="21043" y="32743"/>
                    </a:lnTo>
                    <a:lnTo>
                      <a:pt x="21241" y="32334"/>
                    </a:lnTo>
                    <a:lnTo>
                      <a:pt x="21440" y="31925"/>
                    </a:lnTo>
                    <a:lnTo>
                      <a:pt x="21615" y="31517"/>
                    </a:lnTo>
                    <a:lnTo>
                      <a:pt x="21790" y="31085"/>
                    </a:lnTo>
                    <a:lnTo>
                      <a:pt x="21954" y="30653"/>
                    </a:lnTo>
                    <a:lnTo>
                      <a:pt x="22117" y="30221"/>
                    </a:lnTo>
                    <a:lnTo>
                      <a:pt x="22257" y="29777"/>
                    </a:lnTo>
                    <a:lnTo>
                      <a:pt x="22397" y="29321"/>
                    </a:lnTo>
                    <a:lnTo>
                      <a:pt x="22514" y="28866"/>
                    </a:lnTo>
                    <a:lnTo>
                      <a:pt x="22631" y="28411"/>
                    </a:lnTo>
                    <a:lnTo>
                      <a:pt x="22736" y="27944"/>
                    </a:lnTo>
                    <a:lnTo>
                      <a:pt x="22830" y="27476"/>
                    </a:lnTo>
                    <a:lnTo>
                      <a:pt x="22911" y="26998"/>
                    </a:lnTo>
                    <a:lnTo>
                      <a:pt x="22981" y="26507"/>
                    </a:lnTo>
                    <a:lnTo>
                      <a:pt x="23040" y="26029"/>
                    </a:lnTo>
                    <a:lnTo>
                      <a:pt x="23086" y="25526"/>
                    </a:lnTo>
                    <a:lnTo>
                      <a:pt x="23121" y="25036"/>
                    </a:lnTo>
                    <a:lnTo>
                      <a:pt x="23145" y="24534"/>
                    </a:lnTo>
                    <a:lnTo>
                      <a:pt x="23156" y="24032"/>
                    </a:lnTo>
                    <a:lnTo>
                      <a:pt x="23156" y="23518"/>
                    </a:lnTo>
                    <a:lnTo>
                      <a:pt x="23308" y="23354"/>
                    </a:lnTo>
                    <a:lnTo>
                      <a:pt x="23740" y="22922"/>
                    </a:lnTo>
                    <a:lnTo>
                      <a:pt x="24056" y="22607"/>
                    </a:lnTo>
                    <a:lnTo>
                      <a:pt x="24429" y="22257"/>
                    </a:lnTo>
                    <a:lnTo>
                      <a:pt x="24861" y="21860"/>
                    </a:lnTo>
                    <a:lnTo>
                      <a:pt x="25352" y="21428"/>
                    </a:lnTo>
                    <a:lnTo>
                      <a:pt x="25889" y="20972"/>
                    </a:lnTo>
                    <a:lnTo>
                      <a:pt x="26461" y="20505"/>
                    </a:lnTo>
                    <a:lnTo>
                      <a:pt x="27092" y="20015"/>
                    </a:lnTo>
                    <a:lnTo>
                      <a:pt x="27757" y="19524"/>
                    </a:lnTo>
                    <a:lnTo>
                      <a:pt x="28458" y="19034"/>
                    </a:lnTo>
                    <a:lnTo>
                      <a:pt x="28820" y="18800"/>
                    </a:lnTo>
                    <a:lnTo>
                      <a:pt x="29194" y="18567"/>
                    </a:lnTo>
                    <a:lnTo>
                      <a:pt x="29579" y="18333"/>
                    </a:lnTo>
                    <a:lnTo>
                      <a:pt x="29964" y="18100"/>
                    </a:lnTo>
                    <a:lnTo>
                      <a:pt x="30350" y="17878"/>
                    </a:lnTo>
                    <a:lnTo>
                      <a:pt x="30747" y="17668"/>
                    </a:lnTo>
                    <a:lnTo>
                      <a:pt x="31132" y="17458"/>
                    </a:lnTo>
                    <a:lnTo>
                      <a:pt x="31459" y="17236"/>
                    </a:lnTo>
                    <a:lnTo>
                      <a:pt x="31611" y="17131"/>
                    </a:lnTo>
                    <a:lnTo>
                      <a:pt x="31751" y="17014"/>
                    </a:lnTo>
                    <a:lnTo>
                      <a:pt x="31879" y="16909"/>
                    </a:lnTo>
                    <a:lnTo>
                      <a:pt x="32008" y="16792"/>
                    </a:lnTo>
                    <a:lnTo>
                      <a:pt x="32113" y="16687"/>
                    </a:lnTo>
                    <a:lnTo>
                      <a:pt x="32206" y="16570"/>
                    </a:lnTo>
                    <a:lnTo>
                      <a:pt x="32300" y="16453"/>
                    </a:lnTo>
                    <a:lnTo>
                      <a:pt x="32381" y="16348"/>
                    </a:lnTo>
                    <a:lnTo>
                      <a:pt x="32451" y="16231"/>
                    </a:lnTo>
                    <a:lnTo>
                      <a:pt x="32510" y="16115"/>
                    </a:lnTo>
                    <a:lnTo>
                      <a:pt x="32568" y="16010"/>
                    </a:lnTo>
                    <a:lnTo>
                      <a:pt x="32603" y="15905"/>
                    </a:lnTo>
                    <a:lnTo>
                      <a:pt x="32638" y="15788"/>
                    </a:lnTo>
                    <a:lnTo>
                      <a:pt x="32662" y="15683"/>
                    </a:lnTo>
                    <a:lnTo>
                      <a:pt x="32685" y="15578"/>
                    </a:lnTo>
                    <a:lnTo>
                      <a:pt x="32697" y="15472"/>
                    </a:lnTo>
                    <a:lnTo>
                      <a:pt x="32697" y="15367"/>
                    </a:lnTo>
                    <a:lnTo>
                      <a:pt x="32685" y="15262"/>
                    </a:lnTo>
                    <a:lnTo>
                      <a:pt x="32673" y="15157"/>
                    </a:lnTo>
                    <a:lnTo>
                      <a:pt x="32650" y="15052"/>
                    </a:lnTo>
                    <a:lnTo>
                      <a:pt x="32627" y="14959"/>
                    </a:lnTo>
                    <a:lnTo>
                      <a:pt x="32592" y="14865"/>
                    </a:lnTo>
                    <a:lnTo>
                      <a:pt x="32545" y="14772"/>
                    </a:lnTo>
                    <a:lnTo>
                      <a:pt x="32498" y="14678"/>
                    </a:lnTo>
                    <a:lnTo>
                      <a:pt x="32370" y="14503"/>
                    </a:lnTo>
                    <a:lnTo>
                      <a:pt x="32230" y="14340"/>
                    </a:lnTo>
                    <a:lnTo>
                      <a:pt x="32054" y="14188"/>
                    </a:lnTo>
                    <a:lnTo>
                      <a:pt x="31868" y="14048"/>
                    </a:lnTo>
                    <a:lnTo>
                      <a:pt x="31657" y="13931"/>
                    </a:lnTo>
                    <a:lnTo>
                      <a:pt x="31424" y="13826"/>
                    </a:lnTo>
                    <a:lnTo>
                      <a:pt x="31167" y="13733"/>
                    </a:lnTo>
                    <a:lnTo>
                      <a:pt x="30910" y="13663"/>
                    </a:lnTo>
                    <a:lnTo>
                      <a:pt x="30618" y="13616"/>
                    </a:lnTo>
                    <a:lnTo>
                      <a:pt x="30326" y="13581"/>
                    </a:lnTo>
                    <a:lnTo>
                      <a:pt x="30011" y="13569"/>
                    </a:lnTo>
                    <a:lnTo>
                      <a:pt x="29696" y="13581"/>
                    </a:lnTo>
                    <a:lnTo>
                      <a:pt x="29369" y="13616"/>
                    </a:lnTo>
                    <a:lnTo>
                      <a:pt x="29030" y="13674"/>
                    </a:lnTo>
                    <a:lnTo>
                      <a:pt x="28680" y="13768"/>
                    </a:lnTo>
                    <a:lnTo>
                      <a:pt x="28329" y="13884"/>
                    </a:lnTo>
                    <a:lnTo>
                      <a:pt x="27967" y="14025"/>
                    </a:lnTo>
                    <a:lnTo>
                      <a:pt x="27617" y="14200"/>
                    </a:lnTo>
                    <a:lnTo>
                      <a:pt x="27617" y="14200"/>
                    </a:lnTo>
                    <a:lnTo>
                      <a:pt x="27699" y="14118"/>
                    </a:lnTo>
                    <a:lnTo>
                      <a:pt x="27932" y="13919"/>
                    </a:lnTo>
                    <a:lnTo>
                      <a:pt x="28318" y="13628"/>
                    </a:lnTo>
                    <a:lnTo>
                      <a:pt x="28855" y="13242"/>
                    </a:lnTo>
                    <a:lnTo>
                      <a:pt x="29170" y="13032"/>
                    </a:lnTo>
                    <a:lnTo>
                      <a:pt x="29520" y="12798"/>
                    </a:lnTo>
                    <a:lnTo>
                      <a:pt x="29906" y="12565"/>
                    </a:lnTo>
                    <a:lnTo>
                      <a:pt x="30326" y="12320"/>
                    </a:lnTo>
                    <a:lnTo>
                      <a:pt x="30770" y="12086"/>
                    </a:lnTo>
                    <a:lnTo>
                      <a:pt x="31249" y="11841"/>
                    </a:lnTo>
                    <a:lnTo>
                      <a:pt x="31751" y="11596"/>
                    </a:lnTo>
                    <a:lnTo>
                      <a:pt x="32276" y="11362"/>
                    </a:lnTo>
                    <a:lnTo>
                      <a:pt x="32533" y="11245"/>
                    </a:lnTo>
                    <a:lnTo>
                      <a:pt x="32778" y="11105"/>
                    </a:lnTo>
                    <a:lnTo>
                      <a:pt x="32989" y="10965"/>
                    </a:lnTo>
                    <a:lnTo>
                      <a:pt x="33175" y="10813"/>
                    </a:lnTo>
                    <a:lnTo>
                      <a:pt x="33339" y="10662"/>
                    </a:lnTo>
                    <a:lnTo>
                      <a:pt x="33479" y="10498"/>
                    </a:lnTo>
                    <a:lnTo>
                      <a:pt x="33607" y="10335"/>
                    </a:lnTo>
                    <a:lnTo>
                      <a:pt x="33713" y="10159"/>
                    </a:lnTo>
                    <a:lnTo>
                      <a:pt x="33794" y="9984"/>
                    </a:lnTo>
                    <a:lnTo>
                      <a:pt x="33853" y="9797"/>
                    </a:lnTo>
                    <a:lnTo>
                      <a:pt x="33899" y="9622"/>
                    </a:lnTo>
                    <a:lnTo>
                      <a:pt x="33923" y="9435"/>
                    </a:lnTo>
                    <a:lnTo>
                      <a:pt x="33934" y="9249"/>
                    </a:lnTo>
                    <a:lnTo>
                      <a:pt x="33923" y="9073"/>
                    </a:lnTo>
                    <a:lnTo>
                      <a:pt x="33899" y="8887"/>
                    </a:lnTo>
                    <a:lnTo>
                      <a:pt x="33853" y="8711"/>
                    </a:lnTo>
                    <a:lnTo>
                      <a:pt x="33794" y="8536"/>
                    </a:lnTo>
                    <a:lnTo>
                      <a:pt x="33724" y="8361"/>
                    </a:lnTo>
                    <a:lnTo>
                      <a:pt x="33643" y="8198"/>
                    </a:lnTo>
                    <a:lnTo>
                      <a:pt x="33537" y="8046"/>
                    </a:lnTo>
                    <a:lnTo>
                      <a:pt x="33432" y="7894"/>
                    </a:lnTo>
                    <a:lnTo>
                      <a:pt x="33304" y="7754"/>
                    </a:lnTo>
                    <a:lnTo>
                      <a:pt x="33175" y="7626"/>
                    </a:lnTo>
                    <a:lnTo>
                      <a:pt x="33035" y="7497"/>
                    </a:lnTo>
                    <a:lnTo>
                      <a:pt x="32872" y="7392"/>
                    </a:lnTo>
                    <a:lnTo>
                      <a:pt x="32708" y="7287"/>
                    </a:lnTo>
                    <a:lnTo>
                      <a:pt x="32533" y="7205"/>
                    </a:lnTo>
                    <a:lnTo>
                      <a:pt x="32358" y="7135"/>
                    </a:lnTo>
                    <a:lnTo>
                      <a:pt x="32171" y="7077"/>
                    </a:lnTo>
                    <a:lnTo>
                      <a:pt x="31973" y="7042"/>
                    </a:lnTo>
                    <a:lnTo>
                      <a:pt x="31774" y="7018"/>
                    </a:lnTo>
                    <a:lnTo>
                      <a:pt x="31564" y="7007"/>
                    </a:lnTo>
                    <a:lnTo>
                      <a:pt x="31646" y="6960"/>
                    </a:lnTo>
                    <a:lnTo>
                      <a:pt x="31844" y="6820"/>
                    </a:lnTo>
                    <a:lnTo>
                      <a:pt x="31973" y="6715"/>
                    </a:lnTo>
                    <a:lnTo>
                      <a:pt x="32113" y="6586"/>
                    </a:lnTo>
                    <a:lnTo>
                      <a:pt x="32253" y="6434"/>
                    </a:lnTo>
                    <a:lnTo>
                      <a:pt x="32405" y="6271"/>
                    </a:lnTo>
                    <a:lnTo>
                      <a:pt x="32533" y="6072"/>
                    </a:lnTo>
                    <a:lnTo>
                      <a:pt x="32662" y="5851"/>
                    </a:lnTo>
                    <a:lnTo>
                      <a:pt x="32708" y="5734"/>
                    </a:lnTo>
                    <a:lnTo>
                      <a:pt x="32755" y="5605"/>
                    </a:lnTo>
                    <a:lnTo>
                      <a:pt x="32790" y="5477"/>
                    </a:lnTo>
                    <a:lnTo>
                      <a:pt x="32825" y="5348"/>
                    </a:lnTo>
                    <a:lnTo>
                      <a:pt x="32848" y="5197"/>
                    </a:lnTo>
                    <a:lnTo>
                      <a:pt x="32860" y="5057"/>
                    </a:lnTo>
                    <a:lnTo>
                      <a:pt x="32860" y="4905"/>
                    </a:lnTo>
                    <a:lnTo>
                      <a:pt x="32860" y="4741"/>
                    </a:lnTo>
                    <a:lnTo>
                      <a:pt x="32837" y="4578"/>
                    </a:lnTo>
                    <a:lnTo>
                      <a:pt x="32802" y="4414"/>
                    </a:lnTo>
                    <a:lnTo>
                      <a:pt x="32755" y="4239"/>
                    </a:lnTo>
                    <a:lnTo>
                      <a:pt x="32697" y="4052"/>
                    </a:lnTo>
                    <a:lnTo>
                      <a:pt x="32627" y="3877"/>
                    </a:lnTo>
                    <a:lnTo>
                      <a:pt x="32545" y="3714"/>
                    </a:lnTo>
                    <a:lnTo>
                      <a:pt x="32440" y="3562"/>
                    </a:lnTo>
                    <a:lnTo>
                      <a:pt x="32335" y="3422"/>
                    </a:lnTo>
                    <a:lnTo>
                      <a:pt x="32230" y="3293"/>
                    </a:lnTo>
                    <a:lnTo>
                      <a:pt x="32101" y="3177"/>
                    </a:lnTo>
                    <a:lnTo>
                      <a:pt x="31973" y="3071"/>
                    </a:lnTo>
                    <a:lnTo>
                      <a:pt x="31833" y="2978"/>
                    </a:lnTo>
                    <a:lnTo>
                      <a:pt x="31692" y="2885"/>
                    </a:lnTo>
                    <a:lnTo>
                      <a:pt x="31541" y="2803"/>
                    </a:lnTo>
                    <a:lnTo>
                      <a:pt x="31389" y="2744"/>
                    </a:lnTo>
                    <a:lnTo>
                      <a:pt x="31225" y="2674"/>
                    </a:lnTo>
                    <a:lnTo>
                      <a:pt x="31074" y="2628"/>
                    </a:lnTo>
                    <a:lnTo>
                      <a:pt x="30910" y="2581"/>
                    </a:lnTo>
                    <a:lnTo>
                      <a:pt x="30735" y="2546"/>
                    </a:lnTo>
                    <a:lnTo>
                      <a:pt x="30571" y="2511"/>
                    </a:lnTo>
                    <a:lnTo>
                      <a:pt x="30233" y="2476"/>
                    </a:lnTo>
                    <a:lnTo>
                      <a:pt x="29906" y="2453"/>
                    </a:lnTo>
                    <a:lnTo>
                      <a:pt x="29579" y="2453"/>
                    </a:lnTo>
                    <a:lnTo>
                      <a:pt x="29275" y="2464"/>
                    </a:lnTo>
                    <a:lnTo>
                      <a:pt x="28983" y="2488"/>
                    </a:lnTo>
                    <a:lnTo>
                      <a:pt x="28715" y="2523"/>
                    </a:lnTo>
                    <a:lnTo>
                      <a:pt x="28493" y="2569"/>
                    </a:lnTo>
                    <a:lnTo>
                      <a:pt x="28294" y="2604"/>
                    </a:lnTo>
                    <a:lnTo>
                      <a:pt x="28294" y="2558"/>
                    </a:lnTo>
                    <a:lnTo>
                      <a:pt x="28283" y="2406"/>
                    </a:lnTo>
                    <a:lnTo>
                      <a:pt x="28248" y="2184"/>
                    </a:lnTo>
                    <a:lnTo>
                      <a:pt x="28213" y="2044"/>
                    </a:lnTo>
                    <a:lnTo>
                      <a:pt x="28178" y="1904"/>
                    </a:lnTo>
                    <a:lnTo>
                      <a:pt x="28131" y="1752"/>
                    </a:lnTo>
                    <a:lnTo>
                      <a:pt x="28061" y="1588"/>
                    </a:lnTo>
                    <a:lnTo>
                      <a:pt x="27991" y="1425"/>
                    </a:lnTo>
                    <a:lnTo>
                      <a:pt x="27897" y="1250"/>
                    </a:lnTo>
                    <a:lnTo>
                      <a:pt x="27781" y="1086"/>
                    </a:lnTo>
                    <a:lnTo>
                      <a:pt x="27664" y="923"/>
                    </a:lnTo>
                    <a:lnTo>
                      <a:pt x="27512" y="771"/>
                    </a:lnTo>
                    <a:lnTo>
                      <a:pt x="27337" y="619"/>
                    </a:lnTo>
                    <a:lnTo>
                      <a:pt x="27150" y="479"/>
                    </a:lnTo>
                    <a:lnTo>
                      <a:pt x="26940" y="351"/>
                    </a:lnTo>
                    <a:lnTo>
                      <a:pt x="26695" y="246"/>
                    </a:lnTo>
                    <a:lnTo>
                      <a:pt x="26426" y="152"/>
                    </a:lnTo>
                    <a:lnTo>
                      <a:pt x="26286" y="105"/>
                    </a:lnTo>
                    <a:lnTo>
                      <a:pt x="26134" y="70"/>
                    </a:lnTo>
                    <a:lnTo>
                      <a:pt x="25971" y="47"/>
                    </a:lnTo>
                    <a:lnTo>
                      <a:pt x="25807" y="24"/>
                    </a:lnTo>
                    <a:lnTo>
                      <a:pt x="25632" y="12"/>
                    </a:lnTo>
                    <a:lnTo>
                      <a:pt x="25445" y="0"/>
                    </a:lnTo>
                    <a:close/>
                  </a:path>
                </a:pathLst>
              </a:custGeom>
              <a:solidFill>
                <a:srgbClr val="F9B2B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2670;p45">
                <a:extLst>
                  <a:ext uri="{FF2B5EF4-FFF2-40B4-BE49-F238E27FC236}">
                    <a16:creationId xmlns:a16="http://schemas.microsoft.com/office/drawing/2014/main" id="{C526B179-988D-4723-EEEF-AD2DDBB13CE5}"/>
                  </a:ext>
                </a:extLst>
              </p:cNvPr>
              <p:cNvSpPr/>
              <p:nvPr/>
            </p:nvSpPr>
            <p:spPr>
              <a:xfrm>
                <a:off x="2782550" y="3712825"/>
                <a:ext cx="217500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8700" h="6447" extrusionOk="0">
                    <a:moveTo>
                      <a:pt x="8385" y="1"/>
                    </a:moveTo>
                    <a:lnTo>
                      <a:pt x="7801" y="316"/>
                    </a:lnTo>
                    <a:lnTo>
                      <a:pt x="7252" y="620"/>
                    </a:lnTo>
                    <a:lnTo>
                      <a:pt x="6715" y="935"/>
                    </a:lnTo>
                    <a:lnTo>
                      <a:pt x="6201" y="1227"/>
                    </a:lnTo>
                    <a:lnTo>
                      <a:pt x="5255" y="1811"/>
                    </a:lnTo>
                    <a:lnTo>
                      <a:pt x="4403" y="2360"/>
                    </a:lnTo>
                    <a:lnTo>
                      <a:pt x="3644" y="2885"/>
                    </a:lnTo>
                    <a:lnTo>
                      <a:pt x="2966" y="3375"/>
                    </a:lnTo>
                    <a:lnTo>
                      <a:pt x="2359" y="3843"/>
                    </a:lnTo>
                    <a:lnTo>
                      <a:pt x="1845" y="4263"/>
                    </a:lnTo>
                    <a:lnTo>
                      <a:pt x="1390" y="4648"/>
                    </a:lnTo>
                    <a:lnTo>
                      <a:pt x="1016" y="4987"/>
                    </a:lnTo>
                    <a:lnTo>
                      <a:pt x="701" y="5290"/>
                    </a:lnTo>
                    <a:lnTo>
                      <a:pt x="456" y="5536"/>
                    </a:lnTo>
                    <a:lnTo>
                      <a:pt x="257" y="5746"/>
                    </a:lnTo>
                    <a:lnTo>
                      <a:pt x="129" y="5898"/>
                    </a:lnTo>
                    <a:lnTo>
                      <a:pt x="0" y="6049"/>
                    </a:lnTo>
                    <a:lnTo>
                      <a:pt x="526" y="6446"/>
                    </a:lnTo>
                    <a:lnTo>
                      <a:pt x="631" y="6318"/>
                    </a:lnTo>
                    <a:lnTo>
                      <a:pt x="760" y="6178"/>
                    </a:lnTo>
                    <a:lnTo>
                      <a:pt x="935" y="5991"/>
                    </a:lnTo>
                    <a:lnTo>
                      <a:pt x="1180" y="5746"/>
                    </a:lnTo>
                    <a:lnTo>
                      <a:pt x="1483" y="5454"/>
                    </a:lnTo>
                    <a:lnTo>
                      <a:pt x="1857" y="5127"/>
                    </a:lnTo>
                    <a:lnTo>
                      <a:pt x="2289" y="4753"/>
                    </a:lnTo>
                    <a:lnTo>
                      <a:pt x="2803" y="4333"/>
                    </a:lnTo>
                    <a:lnTo>
                      <a:pt x="3387" y="3889"/>
                    </a:lnTo>
                    <a:lnTo>
                      <a:pt x="4052" y="3410"/>
                    </a:lnTo>
                    <a:lnTo>
                      <a:pt x="4811" y="2897"/>
                    </a:lnTo>
                    <a:lnTo>
                      <a:pt x="5641" y="2348"/>
                    </a:lnTo>
                    <a:lnTo>
                      <a:pt x="6563" y="1787"/>
                    </a:lnTo>
                    <a:lnTo>
                      <a:pt x="7065" y="1484"/>
                    </a:lnTo>
                    <a:lnTo>
                      <a:pt x="7591" y="1192"/>
                    </a:lnTo>
                    <a:lnTo>
                      <a:pt x="8128" y="888"/>
                    </a:lnTo>
                    <a:lnTo>
                      <a:pt x="8700" y="573"/>
                    </a:lnTo>
                    <a:lnTo>
                      <a:pt x="8385" y="1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2671;p45">
                <a:extLst>
                  <a:ext uri="{FF2B5EF4-FFF2-40B4-BE49-F238E27FC236}">
                    <a16:creationId xmlns:a16="http://schemas.microsoft.com/office/drawing/2014/main" id="{78873CE3-B8C6-EEB6-2133-A7A76FC09212}"/>
                  </a:ext>
                </a:extLst>
              </p:cNvPr>
              <p:cNvSpPr/>
              <p:nvPr/>
            </p:nvSpPr>
            <p:spPr>
              <a:xfrm>
                <a:off x="2738475" y="3532725"/>
                <a:ext cx="359675" cy="228300"/>
              </a:xfrm>
              <a:custGeom>
                <a:avLst/>
                <a:gdLst/>
                <a:ahLst/>
                <a:cxnLst/>
                <a:rect l="l" t="t" r="r" b="b"/>
                <a:pathLst>
                  <a:path w="14387" h="9132" extrusionOk="0">
                    <a:moveTo>
                      <a:pt x="14130" y="0"/>
                    </a:moveTo>
                    <a:lnTo>
                      <a:pt x="13114" y="420"/>
                    </a:lnTo>
                    <a:lnTo>
                      <a:pt x="12133" y="852"/>
                    </a:lnTo>
                    <a:lnTo>
                      <a:pt x="11199" y="1273"/>
                    </a:lnTo>
                    <a:lnTo>
                      <a:pt x="10323" y="1682"/>
                    </a:lnTo>
                    <a:lnTo>
                      <a:pt x="9482" y="2102"/>
                    </a:lnTo>
                    <a:lnTo>
                      <a:pt x="8688" y="2499"/>
                    </a:lnTo>
                    <a:lnTo>
                      <a:pt x="7941" y="2896"/>
                    </a:lnTo>
                    <a:lnTo>
                      <a:pt x="7228" y="3293"/>
                    </a:lnTo>
                    <a:lnTo>
                      <a:pt x="6563" y="3678"/>
                    </a:lnTo>
                    <a:lnTo>
                      <a:pt x="5944" y="4040"/>
                    </a:lnTo>
                    <a:lnTo>
                      <a:pt x="5360" y="4402"/>
                    </a:lnTo>
                    <a:lnTo>
                      <a:pt x="4823" y="4753"/>
                    </a:lnTo>
                    <a:lnTo>
                      <a:pt x="4309" y="5080"/>
                    </a:lnTo>
                    <a:lnTo>
                      <a:pt x="3854" y="5406"/>
                    </a:lnTo>
                    <a:lnTo>
                      <a:pt x="3422" y="5710"/>
                    </a:lnTo>
                    <a:lnTo>
                      <a:pt x="3036" y="5990"/>
                    </a:lnTo>
                    <a:lnTo>
                      <a:pt x="2639" y="6294"/>
                    </a:lnTo>
                    <a:lnTo>
                      <a:pt x="2277" y="6574"/>
                    </a:lnTo>
                    <a:lnTo>
                      <a:pt x="1950" y="6843"/>
                    </a:lnTo>
                    <a:lnTo>
                      <a:pt x="1647" y="7100"/>
                    </a:lnTo>
                    <a:lnTo>
                      <a:pt x="1133" y="7555"/>
                    </a:lnTo>
                    <a:lnTo>
                      <a:pt x="724" y="7952"/>
                    </a:lnTo>
                    <a:lnTo>
                      <a:pt x="409" y="8279"/>
                    </a:lnTo>
                    <a:lnTo>
                      <a:pt x="187" y="8513"/>
                    </a:lnTo>
                    <a:lnTo>
                      <a:pt x="0" y="8734"/>
                    </a:lnTo>
                    <a:lnTo>
                      <a:pt x="526" y="9131"/>
                    </a:lnTo>
                    <a:lnTo>
                      <a:pt x="689" y="8933"/>
                    </a:lnTo>
                    <a:lnTo>
                      <a:pt x="899" y="8711"/>
                    </a:lnTo>
                    <a:lnTo>
                      <a:pt x="1203" y="8396"/>
                    </a:lnTo>
                    <a:lnTo>
                      <a:pt x="1612" y="8010"/>
                    </a:lnTo>
                    <a:lnTo>
                      <a:pt x="2114" y="7567"/>
                    </a:lnTo>
                    <a:lnTo>
                      <a:pt x="2406" y="7322"/>
                    </a:lnTo>
                    <a:lnTo>
                      <a:pt x="2733" y="7053"/>
                    </a:lnTo>
                    <a:lnTo>
                      <a:pt x="3083" y="6784"/>
                    </a:lnTo>
                    <a:lnTo>
                      <a:pt x="3468" y="6492"/>
                    </a:lnTo>
                    <a:lnTo>
                      <a:pt x="4134" y="6002"/>
                    </a:lnTo>
                    <a:lnTo>
                      <a:pt x="4823" y="5535"/>
                    </a:lnTo>
                    <a:lnTo>
                      <a:pt x="5524" y="5080"/>
                    </a:lnTo>
                    <a:lnTo>
                      <a:pt x="6236" y="4636"/>
                    </a:lnTo>
                    <a:lnTo>
                      <a:pt x="6948" y="4215"/>
                    </a:lnTo>
                    <a:lnTo>
                      <a:pt x="7672" y="3795"/>
                    </a:lnTo>
                    <a:lnTo>
                      <a:pt x="8384" y="3410"/>
                    </a:lnTo>
                    <a:lnTo>
                      <a:pt x="9108" y="3024"/>
                    </a:lnTo>
                    <a:lnTo>
                      <a:pt x="9821" y="2662"/>
                    </a:lnTo>
                    <a:lnTo>
                      <a:pt x="10521" y="2324"/>
                    </a:lnTo>
                    <a:lnTo>
                      <a:pt x="11210" y="1985"/>
                    </a:lnTo>
                    <a:lnTo>
                      <a:pt x="11888" y="1682"/>
                    </a:lnTo>
                    <a:lnTo>
                      <a:pt x="12553" y="1390"/>
                    </a:lnTo>
                    <a:lnTo>
                      <a:pt x="13184" y="1109"/>
                    </a:lnTo>
                    <a:lnTo>
                      <a:pt x="14386" y="607"/>
                    </a:lnTo>
                    <a:lnTo>
                      <a:pt x="14130" y="0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2672;p45">
                <a:extLst>
                  <a:ext uri="{FF2B5EF4-FFF2-40B4-BE49-F238E27FC236}">
                    <a16:creationId xmlns:a16="http://schemas.microsoft.com/office/drawing/2014/main" id="{C98993B1-2FD0-26F4-217A-0B2028C0B9DE}"/>
                  </a:ext>
                </a:extLst>
              </p:cNvPr>
              <p:cNvSpPr/>
              <p:nvPr/>
            </p:nvSpPr>
            <p:spPr>
              <a:xfrm>
                <a:off x="2666075" y="3422375"/>
                <a:ext cx="349450" cy="224800"/>
              </a:xfrm>
              <a:custGeom>
                <a:avLst/>
                <a:gdLst/>
                <a:ahLst/>
                <a:cxnLst/>
                <a:rect l="l" t="t" r="r" b="b"/>
                <a:pathLst>
                  <a:path w="13978" h="8992" extrusionOk="0">
                    <a:moveTo>
                      <a:pt x="13791" y="0"/>
                    </a:moveTo>
                    <a:lnTo>
                      <a:pt x="13067" y="222"/>
                    </a:lnTo>
                    <a:lnTo>
                      <a:pt x="12355" y="467"/>
                    </a:lnTo>
                    <a:lnTo>
                      <a:pt x="11654" y="736"/>
                    </a:lnTo>
                    <a:lnTo>
                      <a:pt x="10953" y="1028"/>
                    </a:lnTo>
                    <a:lnTo>
                      <a:pt x="10276" y="1320"/>
                    </a:lnTo>
                    <a:lnTo>
                      <a:pt x="9611" y="1647"/>
                    </a:lnTo>
                    <a:lnTo>
                      <a:pt x="8968" y="1974"/>
                    </a:lnTo>
                    <a:lnTo>
                      <a:pt x="8338" y="2312"/>
                    </a:lnTo>
                    <a:lnTo>
                      <a:pt x="7719" y="2662"/>
                    </a:lnTo>
                    <a:lnTo>
                      <a:pt x="7135" y="3013"/>
                    </a:lnTo>
                    <a:lnTo>
                      <a:pt x="6563" y="3363"/>
                    </a:lnTo>
                    <a:lnTo>
                      <a:pt x="6014" y="3713"/>
                    </a:lnTo>
                    <a:lnTo>
                      <a:pt x="5489" y="4064"/>
                    </a:lnTo>
                    <a:lnTo>
                      <a:pt x="4986" y="4402"/>
                    </a:lnTo>
                    <a:lnTo>
                      <a:pt x="4519" y="4741"/>
                    </a:lnTo>
                    <a:lnTo>
                      <a:pt x="4076" y="5068"/>
                    </a:lnTo>
                    <a:lnTo>
                      <a:pt x="3620" y="5407"/>
                    </a:lnTo>
                    <a:lnTo>
                      <a:pt x="3188" y="5745"/>
                    </a:lnTo>
                    <a:lnTo>
                      <a:pt x="2394" y="6387"/>
                    </a:lnTo>
                    <a:lnTo>
                      <a:pt x="1705" y="6971"/>
                    </a:lnTo>
                    <a:lnTo>
                      <a:pt x="1110" y="7485"/>
                    </a:lnTo>
                    <a:lnTo>
                      <a:pt x="643" y="7905"/>
                    </a:lnTo>
                    <a:lnTo>
                      <a:pt x="292" y="8244"/>
                    </a:lnTo>
                    <a:lnTo>
                      <a:pt x="0" y="8524"/>
                    </a:lnTo>
                    <a:lnTo>
                      <a:pt x="467" y="8991"/>
                    </a:lnTo>
                    <a:lnTo>
                      <a:pt x="759" y="8711"/>
                    </a:lnTo>
                    <a:lnTo>
                      <a:pt x="1098" y="8384"/>
                    </a:lnTo>
                    <a:lnTo>
                      <a:pt x="1553" y="7964"/>
                    </a:lnTo>
                    <a:lnTo>
                      <a:pt x="2137" y="7462"/>
                    </a:lnTo>
                    <a:lnTo>
                      <a:pt x="2815" y="6890"/>
                    </a:lnTo>
                    <a:lnTo>
                      <a:pt x="3597" y="6259"/>
                    </a:lnTo>
                    <a:lnTo>
                      <a:pt x="4017" y="5932"/>
                    </a:lnTo>
                    <a:lnTo>
                      <a:pt x="4473" y="5593"/>
                    </a:lnTo>
                    <a:lnTo>
                      <a:pt x="4905" y="5278"/>
                    </a:lnTo>
                    <a:lnTo>
                      <a:pt x="5360" y="4951"/>
                    </a:lnTo>
                    <a:lnTo>
                      <a:pt x="5851" y="4613"/>
                    </a:lnTo>
                    <a:lnTo>
                      <a:pt x="6364" y="4274"/>
                    </a:lnTo>
                    <a:lnTo>
                      <a:pt x="6901" y="3924"/>
                    </a:lnTo>
                    <a:lnTo>
                      <a:pt x="7462" y="3573"/>
                    </a:lnTo>
                    <a:lnTo>
                      <a:pt x="8046" y="3235"/>
                    </a:lnTo>
                    <a:lnTo>
                      <a:pt x="8641" y="2896"/>
                    </a:lnTo>
                    <a:lnTo>
                      <a:pt x="9260" y="2557"/>
                    </a:lnTo>
                    <a:lnTo>
                      <a:pt x="9891" y="2242"/>
                    </a:lnTo>
                    <a:lnTo>
                      <a:pt x="10545" y="1927"/>
                    </a:lnTo>
                    <a:lnTo>
                      <a:pt x="11210" y="1635"/>
                    </a:lnTo>
                    <a:lnTo>
                      <a:pt x="11876" y="1355"/>
                    </a:lnTo>
                    <a:lnTo>
                      <a:pt x="12565" y="1086"/>
                    </a:lnTo>
                    <a:lnTo>
                      <a:pt x="13266" y="853"/>
                    </a:lnTo>
                    <a:lnTo>
                      <a:pt x="13978" y="631"/>
                    </a:lnTo>
                    <a:lnTo>
                      <a:pt x="13791" y="0"/>
                    </a:lnTo>
                    <a:close/>
                  </a:path>
                </a:pathLst>
              </a:custGeom>
              <a:solidFill>
                <a:srgbClr val="F484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2673;p45">
                <a:extLst>
                  <a:ext uri="{FF2B5EF4-FFF2-40B4-BE49-F238E27FC236}">
                    <a16:creationId xmlns:a16="http://schemas.microsoft.com/office/drawing/2014/main" id="{DDBC9654-61DC-200C-66F5-69DB8936D5CD}"/>
                  </a:ext>
                </a:extLst>
              </p:cNvPr>
              <p:cNvSpPr/>
              <p:nvPr/>
            </p:nvSpPr>
            <p:spPr>
              <a:xfrm>
                <a:off x="4974350" y="3096575"/>
                <a:ext cx="2407525" cy="1687650"/>
              </a:xfrm>
              <a:custGeom>
                <a:avLst/>
                <a:gdLst/>
                <a:ahLst/>
                <a:cxnLst/>
                <a:rect l="l" t="t" r="r" b="b"/>
                <a:pathLst>
                  <a:path w="96301" h="67506" extrusionOk="0">
                    <a:moveTo>
                      <a:pt x="2943" y="1"/>
                    </a:moveTo>
                    <a:lnTo>
                      <a:pt x="2779" y="12"/>
                    </a:lnTo>
                    <a:lnTo>
                      <a:pt x="2627" y="36"/>
                    </a:lnTo>
                    <a:lnTo>
                      <a:pt x="2476" y="59"/>
                    </a:lnTo>
                    <a:lnTo>
                      <a:pt x="2324" y="94"/>
                    </a:lnTo>
                    <a:lnTo>
                      <a:pt x="2172" y="141"/>
                    </a:lnTo>
                    <a:lnTo>
                      <a:pt x="2032" y="187"/>
                    </a:lnTo>
                    <a:lnTo>
                      <a:pt x="1892" y="246"/>
                    </a:lnTo>
                    <a:lnTo>
                      <a:pt x="1752" y="304"/>
                    </a:lnTo>
                    <a:lnTo>
                      <a:pt x="1623" y="374"/>
                    </a:lnTo>
                    <a:lnTo>
                      <a:pt x="1495" y="456"/>
                    </a:lnTo>
                    <a:lnTo>
                      <a:pt x="1366" y="526"/>
                    </a:lnTo>
                    <a:lnTo>
                      <a:pt x="1238" y="619"/>
                    </a:lnTo>
                    <a:lnTo>
                      <a:pt x="1121" y="713"/>
                    </a:lnTo>
                    <a:lnTo>
                      <a:pt x="1016" y="806"/>
                    </a:lnTo>
                    <a:lnTo>
                      <a:pt x="899" y="911"/>
                    </a:lnTo>
                    <a:lnTo>
                      <a:pt x="806" y="1016"/>
                    </a:lnTo>
                    <a:lnTo>
                      <a:pt x="701" y="1133"/>
                    </a:lnTo>
                    <a:lnTo>
                      <a:pt x="607" y="1250"/>
                    </a:lnTo>
                    <a:lnTo>
                      <a:pt x="526" y="1367"/>
                    </a:lnTo>
                    <a:lnTo>
                      <a:pt x="444" y="1495"/>
                    </a:lnTo>
                    <a:lnTo>
                      <a:pt x="374" y="1624"/>
                    </a:lnTo>
                    <a:lnTo>
                      <a:pt x="304" y="1764"/>
                    </a:lnTo>
                    <a:lnTo>
                      <a:pt x="245" y="1892"/>
                    </a:lnTo>
                    <a:lnTo>
                      <a:pt x="187" y="2032"/>
                    </a:lnTo>
                    <a:lnTo>
                      <a:pt x="140" y="2184"/>
                    </a:lnTo>
                    <a:lnTo>
                      <a:pt x="93" y="2324"/>
                    </a:lnTo>
                    <a:lnTo>
                      <a:pt x="58" y="2476"/>
                    </a:lnTo>
                    <a:lnTo>
                      <a:pt x="35" y="2628"/>
                    </a:lnTo>
                    <a:lnTo>
                      <a:pt x="12" y="2791"/>
                    </a:lnTo>
                    <a:lnTo>
                      <a:pt x="0" y="2943"/>
                    </a:lnTo>
                    <a:lnTo>
                      <a:pt x="0" y="3107"/>
                    </a:lnTo>
                    <a:lnTo>
                      <a:pt x="0" y="67506"/>
                    </a:lnTo>
                    <a:lnTo>
                      <a:pt x="96301" y="67506"/>
                    </a:lnTo>
                    <a:lnTo>
                      <a:pt x="96301" y="3107"/>
                    </a:lnTo>
                    <a:lnTo>
                      <a:pt x="96301" y="2943"/>
                    </a:lnTo>
                    <a:lnTo>
                      <a:pt x="96289" y="2791"/>
                    </a:lnTo>
                    <a:lnTo>
                      <a:pt x="96266" y="2628"/>
                    </a:lnTo>
                    <a:lnTo>
                      <a:pt x="96243" y="2476"/>
                    </a:lnTo>
                    <a:lnTo>
                      <a:pt x="96208" y="2324"/>
                    </a:lnTo>
                    <a:lnTo>
                      <a:pt x="96161" y="2184"/>
                    </a:lnTo>
                    <a:lnTo>
                      <a:pt x="96114" y="2032"/>
                    </a:lnTo>
                    <a:lnTo>
                      <a:pt x="96056" y="1892"/>
                    </a:lnTo>
                    <a:lnTo>
                      <a:pt x="95997" y="1764"/>
                    </a:lnTo>
                    <a:lnTo>
                      <a:pt x="95927" y="1624"/>
                    </a:lnTo>
                    <a:lnTo>
                      <a:pt x="95857" y="1495"/>
                    </a:lnTo>
                    <a:lnTo>
                      <a:pt x="95776" y="1367"/>
                    </a:lnTo>
                    <a:lnTo>
                      <a:pt x="95682" y="1250"/>
                    </a:lnTo>
                    <a:lnTo>
                      <a:pt x="95589" y="1133"/>
                    </a:lnTo>
                    <a:lnTo>
                      <a:pt x="95495" y="1016"/>
                    </a:lnTo>
                    <a:lnTo>
                      <a:pt x="95390" y="911"/>
                    </a:lnTo>
                    <a:lnTo>
                      <a:pt x="95285" y="806"/>
                    </a:lnTo>
                    <a:lnTo>
                      <a:pt x="95168" y="713"/>
                    </a:lnTo>
                    <a:lnTo>
                      <a:pt x="95052" y="619"/>
                    </a:lnTo>
                    <a:lnTo>
                      <a:pt x="94935" y="526"/>
                    </a:lnTo>
                    <a:lnTo>
                      <a:pt x="94806" y="456"/>
                    </a:lnTo>
                    <a:lnTo>
                      <a:pt x="94678" y="374"/>
                    </a:lnTo>
                    <a:lnTo>
                      <a:pt x="94538" y="304"/>
                    </a:lnTo>
                    <a:lnTo>
                      <a:pt x="94409" y="246"/>
                    </a:lnTo>
                    <a:lnTo>
                      <a:pt x="94269" y="187"/>
                    </a:lnTo>
                    <a:lnTo>
                      <a:pt x="94117" y="141"/>
                    </a:lnTo>
                    <a:lnTo>
                      <a:pt x="93977" y="94"/>
                    </a:lnTo>
                    <a:lnTo>
                      <a:pt x="93825" y="59"/>
                    </a:lnTo>
                    <a:lnTo>
                      <a:pt x="93674" y="36"/>
                    </a:lnTo>
                    <a:lnTo>
                      <a:pt x="93510" y="12"/>
                    </a:lnTo>
                    <a:lnTo>
                      <a:pt x="93358" y="1"/>
                    </a:lnTo>
                    <a:close/>
                  </a:path>
                </a:pathLst>
              </a:custGeom>
              <a:solidFill>
                <a:srgbClr val="CCCCC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2674;p45">
                <a:extLst>
                  <a:ext uri="{FF2B5EF4-FFF2-40B4-BE49-F238E27FC236}">
                    <a16:creationId xmlns:a16="http://schemas.microsoft.com/office/drawing/2014/main" id="{F94A578A-F0A0-F492-F601-0214277252A8}"/>
                  </a:ext>
                </a:extLst>
              </p:cNvPr>
              <p:cNvSpPr/>
              <p:nvPr/>
            </p:nvSpPr>
            <p:spPr>
              <a:xfrm>
                <a:off x="3932750" y="4784200"/>
                <a:ext cx="3449125" cy="215750"/>
              </a:xfrm>
              <a:custGeom>
                <a:avLst/>
                <a:gdLst/>
                <a:ahLst/>
                <a:cxnLst/>
                <a:rect l="l" t="t" r="r" b="b"/>
                <a:pathLst>
                  <a:path w="137965" h="8630" extrusionOk="0">
                    <a:moveTo>
                      <a:pt x="0" y="1"/>
                    </a:moveTo>
                    <a:lnTo>
                      <a:pt x="0" y="5687"/>
                    </a:lnTo>
                    <a:lnTo>
                      <a:pt x="0" y="5839"/>
                    </a:lnTo>
                    <a:lnTo>
                      <a:pt x="12" y="5991"/>
                    </a:lnTo>
                    <a:lnTo>
                      <a:pt x="35" y="6143"/>
                    </a:lnTo>
                    <a:lnTo>
                      <a:pt x="59" y="6283"/>
                    </a:lnTo>
                    <a:lnTo>
                      <a:pt x="94" y="6423"/>
                    </a:lnTo>
                    <a:lnTo>
                      <a:pt x="129" y="6563"/>
                    </a:lnTo>
                    <a:lnTo>
                      <a:pt x="175" y="6703"/>
                    </a:lnTo>
                    <a:lnTo>
                      <a:pt x="234" y="6832"/>
                    </a:lnTo>
                    <a:lnTo>
                      <a:pt x="351" y="7088"/>
                    </a:lnTo>
                    <a:lnTo>
                      <a:pt x="502" y="7334"/>
                    </a:lnTo>
                    <a:lnTo>
                      <a:pt x="677" y="7556"/>
                    </a:lnTo>
                    <a:lnTo>
                      <a:pt x="864" y="7766"/>
                    </a:lnTo>
                    <a:lnTo>
                      <a:pt x="1075" y="7964"/>
                    </a:lnTo>
                    <a:lnTo>
                      <a:pt x="1296" y="8128"/>
                    </a:lnTo>
                    <a:lnTo>
                      <a:pt x="1542" y="8280"/>
                    </a:lnTo>
                    <a:lnTo>
                      <a:pt x="1798" y="8396"/>
                    </a:lnTo>
                    <a:lnTo>
                      <a:pt x="1927" y="8455"/>
                    </a:lnTo>
                    <a:lnTo>
                      <a:pt x="2067" y="8501"/>
                    </a:lnTo>
                    <a:lnTo>
                      <a:pt x="2207" y="8536"/>
                    </a:lnTo>
                    <a:lnTo>
                      <a:pt x="2347" y="8571"/>
                    </a:lnTo>
                    <a:lnTo>
                      <a:pt x="2487" y="8595"/>
                    </a:lnTo>
                    <a:lnTo>
                      <a:pt x="2639" y="8618"/>
                    </a:lnTo>
                    <a:lnTo>
                      <a:pt x="2791" y="8630"/>
                    </a:lnTo>
                    <a:lnTo>
                      <a:pt x="135174" y="8630"/>
                    </a:lnTo>
                    <a:lnTo>
                      <a:pt x="135326" y="8618"/>
                    </a:lnTo>
                    <a:lnTo>
                      <a:pt x="135478" y="8595"/>
                    </a:lnTo>
                    <a:lnTo>
                      <a:pt x="135618" y="8571"/>
                    </a:lnTo>
                    <a:lnTo>
                      <a:pt x="135758" y="8536"/>
                    </a:lnTo>
                    <a:lnTo>
                      <a:pt x="135898" y="8501"/>
                    </a:lnTo>
                    <a:lnTo>
                      <a:pt x="136038" y="8455"/>
                    </a:lnTo>
                    <a:lnTo>
                      <a:pt x="136167" y="8396"/>
                    </a:lnTo>
                    <a:lnTo>
                      <a:pt x="136424" y="8280"/>
                    </a:lnTo>
                    <a:lnTo>
                      <a:pt x="136669" y="8128"/>
                    </a:lnTo>
                    <a:lnTo>
                      <a:pt x="136891" y="7964"/>
                    </a:lnTo>
                    <a:lnTo>
                      <a:pt x="137101" y="7766"/>
                    </a:lnTo>
                    <a:lnTo>
                      <a:pt x="137299" y="7556"/>
                    </a:lnTo>
                    <a:lnTo>
                      <a:pt x="137463" y="7334"/>
                    </a:lnTo>
                    <a:lnTo>
                      <a:pt x="137615" y="7088"/>
                    </a:lnTo>
                    <a:lnTo>
                      <a:pt x="137731" y="6832"/>
                    </a:lnTo>
                    <a:lnTo>
                      <a:pt x="137790" y="6703"/>
                    </a:lnTo>
                    <a:lnTo>
                      <a:pt x="137837" y="6563"/>
                    </a:lnTo>
                    <a:lnTo>
                      <a:pt x="137872" y="6423"/>
                    </a:lnTo>
                    <a:lnTo>
                      <a:pt x="137907" y="6283"/>
                    </a:lnTo>
                    <a:lnTo>
                      <a:pt x="137930" y="6143"/>
                    </a:lnTo>
                    <a:lnTo>
                      <a:pt x="137953" y="5991"/>
                    </a:lnTo>
                    <a:lnTo>
                      <a:pt x="137965" y="5839"/>
                    </a:lnTo>
                    <a:lnTo>
                      <a:pt x="137965" y="5687"/>
                    </a:lnTo>
                    <a:lnTo>
                      <a:pt x="13796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2675;p45">
                <a:extLst>
                  <a:ext uri="{FF2B5EF4-FFF2-40B4-BE49-F238E27FC236}">
                    <a16:creationId xmlns:a16="http://schemas.microsoft.com/office/drawing/2014/main" id="{43791030-DA88-6D4C-8B35-42E1AD545D29}"/>
                  </a:ext>
                </a:extLst>
              </p:cNvPr>
              <p:cNvSpPr/>
              <p:nvPr/>
            </p:nvSpPr>
            <p:spPr>
              <a:xfrm>
                <a:off x="6014775" y="3777050"/>
                <a:ext cx="372800" cy="372825"/>
              </a:xfrm>
              <a:custGeom>
                <a:avLst/>
                <a:gdLst/>
                <a:ahLst/>
                <a:cxnLst/>
                <a:rect l="l" t="t" r="r" b="b"/>
                <a:pathLst>
                  <a:path w="14912" h="14913" extrusionOk="0">
                    <a:moveTo>
                      <a:pt x="7065" y="1"/>
                    </a:moveTo>
                    <a:lnTo>
                      <a:pt x="6691" y="36"/>
                    </a:lnTo>
                    <a:lnTo>
                      <a:pt x="6318" y="82"/>
                    </a:lnTo>
                    <a:lnTo>
                      <a:pt x="5944" y="153"/>
                    </a:lnTo>
                    <a:lnTo>
                      <a:pt x="5594" y="234"/>
                    </a:lnTo>
                    <a:lnTo>
                      <a:pt x="5232" y="328"/>
                    </a:lnTo>
                    <a:lnTo>
                      <a:pt x="4893" y="444"/>
                    </a:lnTo>
                    <a:lnTo>
                      <a:pt x="4554" y="585"/>
                    </a:lnTo>
                    <a:lnTo>
                      <a:pt x="4216" y="736"/>
                    </a:lnTo>
                    <a:lnTo>
                      <a:pt x="3900" y="900"/>
                    </a:lnTo>
                    <a:lnTo>
                      <a:pt x="3585" y="1075"/>
                    </a:lnTo>
                    <a:lnTo>
                      <a:pt x="3281" y="1274"/>
                    </a:lnTo>
                    <a:lnTo>
                      <a:pt x="2990" y="1472"/>
                    </a:lnTo>
                    <a:lnTo>
                      <a:pt x="2709" y="1694"/>
                    </a:lnTo>
                    <a:lnTo>
                      <a:pt x="2441" y="1927"/>
                    </a:lnTo>
                    <a:lnTo>
                      <a:pt x="2184" y="2184"/>
                    </a:lnTo>
                    <a:lnTo>
                      <a:pt x="1927" y="2441"/>
                    </a:lnTo>
                    <a:lnTo>
                      <a:pt x="1693" y="2710"/>
                    </a:lnTo>
                    <a:lnTo>
                      <a:pt x="1472" y="2990"/>
                    </a:lnTo>
                    <a:lnTo>
                      <a:pt x="1273" y="3282"/>
                    </a:lnTo>
                    <a:lnTo>
                      <a:pt x="1075" y="3586"/>
                    </a:lnTo>
                    <a:lnTo>
                      <a:pt x="899" y="3901"/>
                    </a:lnTo>
                    <a:lnTo>
                      <a:pt x="724" y="4216"/>
                    </a:lnTo>
                    <a:lnTo>
                      <a:pt x="584" y="4555"/>
                    </a:lnTo>
                    <a:lnTo>
                      <a:pt x="444" y="4893"/>
                    </a:lnTo>
                    <a:lnTo>
                      <a:pt x="327" y="5232"/>
                    </a:lnTo>
                    <a:lnTo>
                      <a:pt x="234" y="5594"/>
                    </a:lnTo>
                    <a:lnTo>
                      <a:pt x="152" y="5944"/>
                    </a:lnTo>
                    <a:lnTo>
                      <a:pt x="82" y="6318"/>
                    </a:lnTo>
                    <a:lnTo>
                      <a:pt x="35" y="6692"/>
                    </a:lnTo>
                    <a:lnTo>
                      <a:pt x="0" y="7065"/>
                    </a:lnTo>
                    <a:lnTo>
                      <a:pt x="0" y="7451"/>
                    </a:lnTo>
                    <a:lnTo>
                      <a:pt x="0" y="7836"/>
                    </a:lnTo>
                    <a:lnTo>
                      <a:pt x="35" y="8210"/>
                    </a:lnTo>
                    <a:lnTo>
                      <a:pt x="82" y="8583"/>
                    </a:lnTo>
                    <a:lnTo>
                      <a:pt x="152" y="8957"/>
                    </a:lnTo>
                    <a:lnTo>
                      <a:pt x="234" y="9319"/>
                    </a:lnTo>
                    <a:lnTo>
                      <a:pt x="327" y="9669"/>
                    </a:lnTo>
                    <a:lnTo>
                      <a:pt x="444" y="10020"/>
                    </a:lnTo>
                    <a:lnTo>
                      <a:pt x="584" y="10358"/>
                    </a:lnTo>
                    <a:lnTo>
                      <a:pt x="724" y="10685"/>
                    </a:lnTo>
                    <a:lnTo>
                      <a:pt x="899" y="11000"/>
                    </a:lnTo>
                    <a:lnTo>
                      <a:pt x="1075" y="11316"/>
                    </a:lnTo>
                    <a:lnTo>
                      <a:pt x="1273" y="11619"/>
                    </a:lnTo>
                    <a:lnTo>
                      <a:pt x="1472" y="11911"/>
                    </a:lnTo>
                    <a:lnTo>
                      <a:pt x="1693" y="12192"/>
                    </a:lnTo>
                    <a:lnTo>
                      <a:pt x="1927" y="12460"/>
                    </a:lnTo>
                    <a:lnTo>
                      <a:pt x="2184" y="12729"/>
                    </a:lnTo>
                    <a:lnTo>
                      <a:pt x="2441" y="12974"/>
                    </a:lnTo>
                    <a:lnTo>
                      <a:pt x="2709" y="13207"/>
                    </a:lnTo>
                    <a:lnTo>
                      <a:pt x="2990" y="13429"/>
                    </a:lnTo>
                    <a:lnTo>
                      <a:pt x="3281" y="13639"/>
                    </a:lnTo>
                    <a:lnTo>
                      <a:pt x="3585" y="13826"/>
                    </a:lnTo>
                    <a:lnTo>
                      <a:pt x="3900" y="14013"/>
                    </a:lnTo>
                    <a:lnTo>
                      <a:pt x="4216" y="14177"/>
                    </a:lnTo>
                    <a:lnTo>
                      <a:pt x="4554" y="14317"/>
                    </a:lnTo>
                    <a:lnTo>
                      <a:pt x="4893" y="14457"/>
                    </a:lnTo>
                    <a:lnTo>
                      <a:pt x="5232" y="14574"/>
                    </a:lnTo>
                    <a:lnTo>
                      <a:pt x="5594" y="14679"/>
                    </a:lnTo>
                    <a:lnTo>
                      <a:pt x="5944" y="14760"/>
                    </a:lnTo>
                    <a:lnTo>
                      <a:pt x="6318" y="14819"/>
                    </a:lnTo>
                    <a:lnTo>
                      <a:pt x="6691" y="14866"/>
                    </a:lnTo>
                    <a:lnTo>
                      <a:pt x="7065" y="14901"/>
                    </a:lnTo>
                    <a:lnTo>
                      <a:pt x="7450" y="14912"/>
                    </a:lnTo>
                    <a:lnTo>
                      <a:pt x="7836" y="14901"/>
                    </a:lnTo>
                    <a:lnTo>
                      <a:pt x="8209" y="14866"/>
                    </a:lnTo>
                    <a:lnTo>
                      <a:pt x="8583" y="14819"/>
                    </a:lnTo>
                    <a:lnTo>
                      <a:pt x="8957" y="14760"/>
                    </a:lnTo>
                    <a:lnTo>
                      <a:pt x="9319" y="14679"/>
                    </a:lnTo>
                    <a:lnTo>
                      <a:pt x="9669" y="14574"/>
                    </a:lnTo>
                    <a:lnTo>
                      <a:pt x="10019" y="14457"/>
                    </a:lnTo>
                    <a:lnTo>
                      <a:pt x="10358" y="14317"/>
                    </a:lnTo>
                    <a:lnTo>
                      <a:pt x="10685" y="14177"/>
                    </a:lnTo>
                    <a:lnTo>
                      <a:pt x="11000" y="14013"/>
                    </a:lnTo>
                    <a:lnTo>
                      <a:pt x="11315" y="13826"/>
                    </a:lnTo>
                    <a:lnTo>
                      <a:pt x="11619" y="13639"/>
                    </a:lnTo>
                    <a:lnTo>
                      <a:pt x="11911" y="13429"/>
                    </a:lnTo>
                    <a:lnTo>
                      <a:pt x="12191" y="13207"/>
                    </a:lnTo>
                    <a:lnTo>
                      <a:pt x="12460" y="12974"/>
                    </a:lnTo>
                    <a:lnTo>
                      <a:pt x="12728" y="12729"/>
                    </a:lnTo>
                    <a:lnTo>
                      <a:pt x="12973" y="12460"/>
                    </a:lnTo>
                    <a:lnTo>
                      <a:pt x="13207" y="12192"/>
                    </a:lnTo>
                    <a:lnTo>
                      <a:pt x="13429" y="11911"/>
                    </a:lnTo>
                    <a:lnTo>
                      <a:pt x="13639" y="11619"/>
                    </a:lnTo>
                    <a:lnTo>
                      <a:pt x="13826" y="11316"/>
                    </a:lnTo>
                    <a:lnTo>
                      <a:pt x="14013" y="11000"/>
                    </a:lnTo>
                    <a:lnTo>
                      <a:pt x="14176" y="10685"/>
                    </a:lnTo>
                    <a:lnTo>
                      <a:pt x="14316" y="10358"/>
                    </a:lnTo>
                    <a:lnTo>
                      <a:pt x="14456" y="10020"/>
                    </a:lnTo>
                    <a:lnTo>
                      <a:pt x="14573" y="9669"/>
                    </a:lnTo>
                    <a:lnTo>
                      <a:pt x="14678" y="9319"/>
                    </a:lnTo>
                    <a:lnTo>
                      <a:pt x="14760" y="8957"/>
                    </a:lnTo>
                    <a:lnTo>
                      <a:pt x="14818" y="8583"/>
                    </a:lnTo>
                    <a:lnTo>
                      <a:pt x="14865" y="8210"/>
                    </a:lnTo>
                    <a:lnTo>
                      <a:pt x="14900" y="7836"/>
                    </a:lnTo>
                    <a:lnTo>
                      <a:pt x="14912" y="7451"/>
                    </a:lnTo>
                    <a:lnTo>
                      <a:pt x="14900" y="7065"/>
                    </a:lnTo>
                    <a:lnTo>
                      <a:pt x="14865" y="6692"/>
                    </a:lnTo>
                    <a:lnTo>
                      <a:pt x="14818" y="6318"/>
                    </a:lnTo>
                    <a:lnTo>
                      <a:pt x="14760" y="5944"/>
                    </a:lnTo>
                    <a:lnTo>
                      <a:pt x="14678" y="5594"/>
                    </a:lnTo>
                    <a:lnTo>
                      <a:pt x="14573" y="5232"/>
                    </a:lnTo>
                    <a:lnTo>
                      <a:pt x="14456" y="4893"/>
                    </a:lnTo>
                    <a:lnTo>
                      <a:pt x="14316" y="4555"/>
                    </a:lnTo>
                    <a:lnTo>
                      <a:pt x="14176" y="4216"/>
                    </a:lnTo>
                    <a:lnTo>
                      <a:pt x="14013" y="3901"/>
                    </a:lnTo>
                    <a:lnTo>
                      <a:pt x="13826" y="3586"/>
                    </a:lnTo>
                    <a:lnTo>
                      <a:pt x="13639" y="3282"/>
                    </a:lnTo>
                    <a:lnTo>
                      <a:pt x="13429" y="2990"/>
                    </a:lnTo>
                    <a:lnTo>
                      <a:pt x="13207" y="2710"/>
                    </a:lnTo>
                    <a:lnTo>
                      <a:pt x="12973" y="2441"/>
                    </a:lnTo>
                    <a:lnTo>
                      <a:pt x="12728" y="2184"/>
                    </a:lnTo>
                    <a:lnTo>
                      <a:pt x="12460" y="1927"/>
                    </a:lnTo>
                    <a:lnTo>
                      <a:pt x="12191" y="1694"/>
                    </a:lnTo>
                    <a:lnTo>
                      <a:pt x="11911" y="1472"/>
                    </a:lnTo>
                    <a:lnTo>
                      <a:pt x="11619" y="1274"/>
                    </a:lnTo>
                    <a:lnTo>
                      <a:pt x="11315" y="1075"/>
                    </a:lnTo>
                    <a:lnTo>
                      <a:pt x="11000" y="900"/>
                    </a:lnTo>
                    <a:lnTo>
                      <a:pt x="10685" y="736"/>
                    </a:lnTo>
                    <a:lnTo>
                      <a:pt x="10358" y="585"/>
                    </a:lnTo>
                    <a:lnTo>
                      <a:pt x="10019" y="444"/>
                    </a:lnTo>
                    <a:lnTo>
                      <a:pt x="9669" y="328"/>
                    </a:lnTo>
                    <a:lnTo>
                      <a:pt x="9319" y="234"/>
                    </a:lnTo>
                    <a:lnTo>
                      <a:pt x="8957" y="153"/>
                    </a:lnTo>
                    <a:lnTo>
                      <a:pt x="8583" y="82"/>
                    </a:lnTo>
                    <a:lnTo>
                      <a:pt x="8209" y="36"/>
                    </a:lnTo>
                    <a:lnTo>
                      <a:pt x="7836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2676;p45">
                <a:extLst>
                  <a:ext uri="{FF2B5EF4-FFF2-40B4-BE49-F238E27FC236}">
                    <a16:creationId xmlns:a16="http://schemas.microsoft.com/office/drawing/2014/main" id="{58F3206D-507C-823F-2E23-C87F8A1F5D1E}"/>
                  </a:ext>
                </a:extLst>
              </p:cNvPr>
              <p:cNvSpPr/>
              <p:nvPr/>
            </p:nvSpPr>
            <p:spPr>
              <a:xfrm>
                <a:off x="4650875" y="2732550"/>
                <a:ext cx="875225" cy="815950"/>
              </a:xfrm>
              <a:custGeom>
                <a:avLst/>
                <a:gdLst/>
                <a:ahLst/>
                <a:cxnLst/>
                <a:rect l="l" t="t" r="r" b="b"/>
                <a:pathLst>
                  <a:path w="35009" h="32638" extrusionOk="0">
                    <a:moveTo>
                      <a:pt x="11234" y="0"/>
                    </a:moveTo>
                    <a:lnTo>
                      <a:pt x="11106" y="12"/>
                    </a:lnTo>
                    <a:lnTo>
                      <a:pt x="10989" y="24"/>
                    </a:lnTo>
                    <a:lnTo>
                      <a:pt x="10872" y="47"/>
                    </a:lnTo>
                    <a:lnTo>
                      <a:pt x="10744" y="70"/>
                    </a:lnTo>
                    <a:lnTo>
                      <a:pt x="10627" y="105"/>
                    </a:lnTo>
                    <a:lnTo>
                      <a:pt x="10510" y="152"/>
                    </a:lnTo>
                    <a:lnTo>
                      <a:pt x="10405" y="210"/>
                    </a:lnTo>
                    <a:lnTo>
                      <a:pt x="10288" y="269"/>
                    </a:lnTo>
                    <a:lnTo>
                      <a:pt x="10183" y="339"/>
                    </a:lnTo>
                    <a:lnTo>
                      <a:pt x="10090" y="409"/>
                    </a:lnTo>
                    <a:lnTo>
                      <a:pt x="9996" y="491"/>
                    </a:lnTo>
                    <a:lnTo>
                      <a:pt x="9903" y="572"/>
                    </a:lnTo>
                    <a:lnTo>
                      <a:pt x="9821" y="666"/>
                    </a:lnTo>
                    <a:lnTo>
                      <a:pt x="9740" y="771"/>
                    </a:lnTo>
                    <a:lnTo>
                      <a:pt x="9599" y="981"/>
                    </a:lnTo>
                    <a:lnTo>
                      <a:pt x="9471" y="1203"/>
                    </a:lnTo>
                    <a:lnTo>
                      <a:pt x="9354" y="1460"/>
                    </a:lnTo>
                    <a:lnTo>
                      <a:pt x="9249" y="1717"/>
                    </a:lnTo>
                    <a:lnTo>
                      <a:pt x="9167" y="2009"/>
                    </a:lnTo>
                    <a:lnTo>
                      <a:pt x="9086" y="2301"/>
                    </a:lnTo>
                    <a:lnTo>
                      <a:pt x="9016" y="2604"/>
                    </a:lnTo>
                    <a:lnTo>
                      <a:pt x="8957" y="2919"/>
                    </a:lnTo>
                    <a:lnTo>
                      <a:pt x="8910" y="3246"/>
                    </a:lnTo>
                    <a:lnTo>
                      <a:pt x="8864" y="3585"/>
                    </a:lnTo>
                    <a:lnTo>
                      <a:pt x="8782" y="4274"/>
                    </a:lnTo>
                    <a:lnTo>
                      <a:pt x="8665" y="5664"/>
                    </a:lnTo>
                    <a:lnTo>
                      <a:pt x="8595" y="6341"/>
                    </a:lnTo>
                    <a:lnTo>
                      <a:pt x="8502" y="6995"/>
                    </a:lnTo>
                    <a:lnTo>
                      <a:pt x="8455" y="7310"/>
                    </a:lnTo>
                    <a:lnTo>
                      <a:pt x="8397" y="7614"/>
                    </a:lnTo>
                    <a:lnTo>
                      <a:pt x="8327" y="7906"/>
                    </a:lnTo>
                    <a:lnTo>
                      <a:pt x="8245" y="8186"/>
                    </a:lnTo>
                    <a:lnTo>
                      <a:pt x="8151" y="8443"/>
                    </a:lnTo>
                    <a:lnTo>
                      <a:pt x="8046" y="8676"/>
                    </a:lnTo>
                    <a:lnTo>
                      <a:pt x="7930" y="8898"/>
                    </a:lnTo>
                    <a:lnTo>
                      <a:pt x="7789" y="9108"/>
                    </a:lnTo>
                    <a:lnTo>
                      <a:pt x="7638" y="9295"/>
                    </a:lnTo>
                    <a:lnTo>
                      <a:pt x="7451" y="9482"/>
                    </a:lnTo>
                    <a:lnTo>
                      <a:pt x="7252" y="9657"/>
                    </a:lnTo>
                    <a:lnTo>
                      <a:pt x="7030" y="9821"/>
                    </a:lnTo>
                    <a:lnTo>
                      <a:pt x="6785" y="9984"/>
                    </a:lnTo>
                    <a:lnTo>
                      <a:pt x="6528" y="10136"/>
                    </a:lnTo>
                    <a:lnTo>
                      <a:pt x="6248" y="10288"/>
                    </a:lnTo>
                    <a:lnTo>
                      <a:pt x="5968" y="10428"/>
                    </a:lnTo>
                    <a:lnTo>
                      <a:pt x="5664" y="10568"/>
                    </a:lnTo>
                    <a:lnTo>
                      <a:pt x="5361" y="10708"/>
                    </a:lnTo>
                    <a:lnTo>
                      <a:pt x="4730" y="10977"/>
                    </a:lnTo>
                    <a:lnTo>
                      <a:pt x="3434" y="11514"/>
                    </a:lnTo>
                    <a:lnTo>
                      <a:pt x="2803" y="11782"/>
                    </a:lnTo>
                    <a:lnTo>
                      <a:pt x="2488" y="11922"/>
                    </a:lnTo>
                    <a:lnTo>
                      <a:pt x="2196" y="12063"/>
                    </a:lnTo>
                    <a:lnTo>
                      <a:pt x="1904" y="12214"/>
                    </a:lnTo>
                    <a:lnTo>
                      <a:pt x="1636" y="12366"/>
                    </a:lnTo>
                    <a:lnTo>
                      <a:pt x="1379" y="12518"/>
                    </a:lnTo>
                    <a:lnTo>
                      <a:pt x="1134" y="12682"/>
                    </a:lnTo>
                    <a:lnTo>
                      <a:pt x="912" y="12857"/>
                    </a:lnTo>
                    <a:lnTo>
                      <a:pt x="701" y="13032"/>
                    </a:lnTo>
                    <a:lnTo>
                      <a:pt x="526" y="13219"/>
                    </a:lnTo>
                    <a:lnTo>
                      <a:pt x="363" y="13405"/>
                    </a:lnTo>
                    <a:lnTo>
                      <a:pt x="234" y="13616"/>
                    </a:lnTo>
                    <a:lnTo>
                      <a:pt x="176" y="13721"/>
                    </a:lnTo>
                    <a:lnTo>
                      <a:pt x="129" y="13826"/>
                    </a:lnTo>
                    <a:lnTo>
                      <a:pt x="83" y="13943"/>
                    </a:lnTo>
                    <a:lnTo>
                      <a:pt x="48" y="14048"/>
                    </a:lnTo>
                    <a:lnTo>
                      <a:pt x="24" y="14164"/>
                    </a:lnTo>
                    <a:lnTo>
                      <a:pt x="13" y="14293"/>
                    </a:lnTo>
                    <a:lnTo>
                      <a:pt x="1" y="14410"/>
                    </a:lnTo>
                    <a:lnTo>
                      <a:pt x="1" y="14526"/>
                    </a:lnTo>
                    <a:lnTo>
                      <a:pt x="1" y="14632"/>
                    </a:lnTo>
                    <a:lnTo>
                      <a:pt x="24" y="14748"/>
                    </a:lnTo>
                    <a:lnTo>
                      <a:pt x="36" y="14865"/>
                    </a:lnTo>
                    <a:lnTo>
                      <a:pt x="71" y="14982"/>
                    </a:lnTo>
                    <a:lnTo>
                      <a:pt x="153" y="15204"/>
                    </a:lnTo>
                    <a:lnTo>
                      <a:pt x="258" y="15426"/>
                    </a:lnTo>
                    <a:lnTo>
                      <a:pt x="398" y="15636"/>
                    </a:lnTo>
                    <a:lnTo>
                      <a:pt x="550" y="15858"/>
                    </a:lnTo>
                    <a:lnTo>
                      <a:pt x="737" y="16068"/>
                    </a:lnTo>
                    <a:lnTo>
                      <a:pt x="923" y="16278"/>
                    </a:lnTo>
                    <a:lnTo>
                      <a:pt x="1145" y="16488"/>
                    </a:lnTo>
                    <a:lnTo>
                      <a:pt x="1379" y="16687"/>
                    </a:lnTo>
                    <a:lnTo>
                      <a:pt x="1624" y="16897"/>
                    </a:lnTo>
                    <a:lnTo>
                      <a:pt x="1869" y="17107"/>
                    </a:lnTo>
                    <a:lnTo>
                      <a:pt x="2138" y="17306"/>
                    </a:lnTo>
                    <a:lnTo>
                      <a:pt x="2687" y="17714"/>
                    </a:lnTo>
                    <a:lnTo>
                      <a:pt x="3831" y="18532"/>
                    </a:lnTo>
                    <a:lnTo>
                      <a:pt x="4380" y="18940"/>
                    </a:lnTo>
                    <a:lnTo>
                      <a:pt x="4648" y="19151"/>
                    </a:lnTo>
                    <a:lnTo>
                      <a:pt x="4905" y="19361"/>
                    </a:lnTo>
                    <a:lnTo>
                      <a:pt x="5150" y="19571"/>
                    </a:lnTo>
                    <a:lnTo>
                      <a:pt x="5384" y="19781"/>
                    </a:lnTo>
                    <a:lnTo>
                      <a:pt x="5606" y="20003"/>
                    </a:lnTo>
                    <a:lnTo>
                      <a:pt x="5804" y="20213"/>
                    </a:lnTo>
                    <a:lnTo>
                      <a:pt x="5991" y="20435"/>
                    </a:lnTo>
                    <a:lnTo>
                      <a:pt x="6155" y="20657"/>
                    </a:lnTo>
                    <a:lnTo>
                      <a:pt x="6283" y="20890"/>
                    </a:lnTo>
                    <a:lnTo>
                      <a:pt x="6400" y="21124"/>
                    </a:lnTo>
                    <a:lnTo>
                      <a:pt x="6493" y="21358"/>
                    </a:lnTo>
                    <a:lnTo>
                      <a:pt x="6563" y="21614"/>
                    </a:lnTo>
                    <a:lnTo>
                      <a:pt x="6610" y="21895"/>
                    </a:lnTo>
                    <a:lnTo>
                      <a:pt x="6657" y="22175"/>
                    </a:lnTo>
                    <a:lnTo>
                      <a:pt x="6668" y="22467"/>
                    </a:lnTo>
                    <a:lnTo>
                      <a:pt x="6680" y="22770"/>
                    </a:lnTo>
                    <a:lnTo>
                      <a:pt x="6680" y="23097"/>
                    </a:lnTo>
                    <a:lnTo>
                      <a:pt x="6668" y="23413"/>
                    </a:lnTo>
                    <a:lnTo>
                      <a:pt x="6633" y="23751"/>
                    </a:lnTo>
                    <a:lnTo>
                      <a:pt x="6610" y="24090"/>
                    </a:lnTo>
                    <a:lnTo>
                      <a:pt x="6528" y="24767"/>
                    </a:lnTo>
                    <a:lnTo>
                      <a:pt x="6342" y="26157"/>
                    </a:lnTo>
                    <a:lnTo>
                      <a:pt x="6260" y="26834"/>
                    </a:lnTo>
                    <a:lnTo>
                      <a:pt x="6225" y="27173"/>
                    </a:lnTo>
                    <a:lnTo>
                      <a:pt x="6201" y="27500"/>
                    </a:lnTo>
                    <a:lnTo>
                      <a:pt x="6190" y="27815"/>
                    </a:lnTo>
                    <a:lnTo>
                      <a:pt x="6178" y="28130"/>
                    </a:lnTo>
                    <a:lnTo>
                      <a:pt x="6178" y="28422"/>
                    </a:lnTo>
                    <a:lnTo>
                      <a:pt x="6201" y="28714"/>
                    </a:lnTo>
                    <a:lnTo>
                      <a:pt x="6236" y="28994"/>
                    </a:lnTo>
                    <a:lnTo>
                      <a:pt x="6283" y="29251"/>
                    </a:lnTo>
                    <a:lnTo>
                      <a:pt x="6353" y="29496"/>
                    </a:lnTo>
                    <a:lnTo>
                      <a:pt x="6435" y="29730"/>
                    </a:lnTo>
                    <a:lnTo>
                      <a:pt x="6540" y="29940"/>
                    </a:lnTo>
                    <a:lnTo>
                      <a:pt x="6598" y="30034"/>
                    </a:lnTo>
                    <a:lnTo>
                      <a:pt x="6668" y="30139"/>
                    </a:lnTo>
                    <a:lnTo>
                      <a:pt x="6739" y="30220"/>
                    </a:lnTo>
                    <a:lnTo>
                      <a:pt x="6820" y="30302"/>
                    </a:lnTo>
                    <a:lnTo>
                      <a:pt x="6902" y="30384"/>
                    </a:lnTo>
                    <a:lnTo>
                      <a:pt x="6995" y="30454"/>
                    </a:lnTo>
                    <a:lnTo>
                      <a:pt x="7101" y="30524"/>
                    </a:lnTo>
                    <a:lnTo>
                      <a:pt x="7206" y="30594"/>
                    </a:lnTo>
                    <a:lnTo>
                      <a:pt x="7311" y="30641"/>
                    </a:lnTo>
                    <a:lnTo>
                      <a:pt x="7416" y="30688"/>
                    </a:lnTo>
                    <a:lnTo>
                      <a:pt x="7533" y="30723"/>
                    </a:lnTo>
                    <a:lnTo>
                      <a:pt x="7649" y="30758"/>
                    </a:lnTo>
                    <a:lnTo>
                      <a:pt x="7883" y="30804"/>
                    </a:lnTo>
                    <a:lnTo>
                      <a:pt x="8140" y="30816"/>
                    </a:lnTo>
                    <a:lnTo>
                      <a:pt x="8397" y="30816"/>
                    </a:lnTo>
                    <a:lnTo>
                      <a:pt x="8665" y="30781"/>
                    </a:lnTo>
                    <a:lnTo>
                      <a:pt x="8946" y="30734"/>
                    </a:lnTo>
                    <a:lnTo>
                      <a:pt x="9226" y="30676"/>
                    </a:lnTo>
                    <a:lnTo>
                      <a:pt x="9518" y="30594"/>
                    </a:lnTo>
                    <a:lnTo>
                      <a:pt x="9821" y="30501"/>
                    </a:lnTo>
                    <a:lnTo>
                      <a:pt x="10125" y="30384"/>
                    </a:lnTo>
                    <a:lnTo>
                      <a:pt x="10428" y="30267"/>
                    </a:lnTo>
                    <a:lnTo>
                      <a:pt x="10744" y="30139"/>
                    </a:lnTo>
                    <a:lnTo>
                      <a:pt x="11374" y="29870"/>
                    </a:lnTo>
                    <a:lnTo>
                      <a:pt x="12647" y="29286"/>
                    </a:lnTo>
                    <a:lnTo>
                      <a:pt x="13278" y="29006"/>
                    </a:lnTo>
                    <a:lnTo>
                      <a:pt x="13581" y="28878"/>
                    </a:lnTo>
                    <a:lnTo>
                      <a:pt x="13897" y="28761"/>
                    </a:lnTo>
                    <a:lnTo>
                      <a:pt x="14189" y="28656"/>
                    </a:lnTo>
                    <a:lnTo>
                      <a:pt x="14492" y="28551"/>
                    </a:lnTo>
                    <a:lnTo>
                      <a:pt x="14784" y="28469"/>
                    </a:lnTo>
                    <a:lnTo>
                      <a:pt x="15064" y="28410"/>
                    </a:lnTo>
                    <a:lnTo>
                      <a:pt x="15345" y="28352"/>
                    </a:lnTo>
                    <a:lnTo>
                      <a:pt x="15601" y="28329"/>
                    </a:lnTo>
                    <a:lnTo>
                      <a:pt x="15858" y="28317"/>
                    </a:lnTo>
                    <a:lnTo>
                      <a:pt x="16115" y="28340"/>
                    </a:lnTo>
                    <a:lnTo>
                      <a:pt x="16349" y="28375"/>
                    </a:lnTo>
                    <a:lnTo>
                      <a:pt x="16594" y="28446"/>
                    </a:lnTo>
                    <a:lnTo>
                      <a:pt x="16839" y="28539"/>
                    </a:lnTo>
                    <a:lnTo>
                      <a:pt x="17084" y="28644"/>
                    </a:lnTo>
                    <a:lnTo>
                      <a:pt x="17341" y="28772"/>
                    </a:lnTo>
                    <a:lnTo>
                      <a:pt x="17598" y="28924"/>
                    </a:lnTo>
                    <a:lnTo>
                      <a:pt x="17867" y="29088"/>
                    </a:lnTo>
                    <a:lnTo>
                      <a:pt x="18135" y="29263"/>
                    </a:lnTo>
                    <a:lnTo>
                      <a:pt x="18661" y="29648"/>
                    </a:lnTo>
                    <a:lnTo>
                      <a:pt x="19210" y="30057"/>
                    </a:lnTo>
                    <a:lnTo>
                      <a:pt x="20307" y="30921"/>
                    </a:lnTo>
                    <a:lnTo>
                      <a:pt x="20868" y="31341"/>
                    </a:lnTo>
                    <a:lnTo>
                      <a:pt x="21136" y="31540"/>
                    </a:lnTo>
                    <a:lnTo>
                      <a:pt x="21405" y="31727"/>
                    </a:lnTo>
                    <a:lnTo>
                      <a:pt x="21685" y="31902"/>
                    </a:lnTo>
                    <a:lnTo>
                      <a:pt x="21954" y="32054"/>
                    </a:lnTo>
                    <a:lnTo>
                      <a:pt x="22222" y="32206"/>
                    </a:lnTo>
                    <a:lnTo>
                      <a:pt x="22491" y="32334"/>
                    </a:lnTo>
                    <a:lnTo>
                      <a:pt x="22748" y="32439"/>
                    </a:lnTo>
                    <a:lnTo>
                      <a:pt x="23016" y="32521"/>
                    </a:lnTo>
                    <a:lnTo>
                      <a:pt x="23273" y="32591"/>
                    </a:lnTo>
                    <a:lnTo>
                      <a:pt x="23519" y="32626"/>
                    </a:lnTo>
                    <a:lnTo>
                      <a:pt x="23647" y="32638"/>
                    </a:lnTo>
                    <a:lnTo>
                      <a:pt x="23775" y="32638"/>
                    </a:lnTo>
                    <a:lnTo>
                      <a:pt x="23892" y="32626"/>
                    </a:lnTo>
                    <a:lnTo>
                      <a:pt x="24021" y="32614"/>
                    </a:lnTo>
                    <a:lnTo>
                      <a:pt x="24137" y="32603"/>
                    </a:lnTo>
                    <a:lnTo>
                      <a:pt x="24254" y="32568"/>
                    </a:lnTo>
                    <a:lnTo>
                      <a:pt x="24371" y="32532"/>
                    </a:lnTo>
                    <a:lnTo>
                      <a:pt x="24488" y="32486"/>
                    </a:lnTo>
                    <a:lnTo>
                      <a:pt x="24604" y="32427"/>
                    </a:lnTo>
                    <a:lnTo>
                      <a:pt x="24710" y="32369"/>
                    </a:lnTo>
                    <a:lnTo>
                      <a:pt x="24815" y="32299"/>
                    </a:lnTo>
                    <a:lnTo>
                      <a:pt x="24920" y="32229"/>
                    </a:lnTo>
                    <a:lnTo>
                      <a:pt x="25013" y="32147"/>
                    </a:lnTo>
                    <a:lnTo>
                      <a:pt x="25095" y="32065"/>
                    </a:lnTo>
                    <a:lnTo>
                      <a:pt x="25177" y="31972"/>
                    </a:lnTo>
                    <a:lnTo>
                      <a:pt x="25258" y="31879"/>
                    </a:lnTo>
                    <a:lnTo>
                      <a:pt x="25410" y="31668"/>
                    </a:lnTo>
                    <a:lnTo>
                      <a:pt x="25539" y="31435"/>
                    </a:lnTo>
                    <a:lnTo>
                      <a:pt x="25655" y="31190"/>
                    </a:lnTo>
                    <a:lnTo>
                      <a:pt x="25749" y="30921"/>
                    </a:lnTo>
                    <a:lnTo>
                      <a:pt x="25842" y="30641"/>
                    </a:lnTo>
                    <a:lnTo>
                      <a:pt x="25924" y="30337"/>
                    </a:lnTo>
                    <a:lnTo>
                      <a:pt x="25994" y="30034"/>
                    </a:lnTo>
                    <a:lnTo>
                      <a:pt x="26052" y="29718"/>
                    </a:lnTo>
                    <a:lnTo>
                      <a:pt x="26099" y="29391"/>
                    </a:lnTo>
                    <a:lnTo>
                      <a:pt x="26146" y="29053"/>
                    </a:lnTo>
                    <a:lnTo>
                      <a:pt x="26216" y="28364"/>
                    </a:lnTo>
                    <a:lnTo>
                      <a:pt x="26344" y="26974"/>
                    </a:lnTo>
                    <a:lnTo>
                      <a:pt x="26414" y="26297"/>
                    </a:lnTo>
                    <a:lnTo>
                      <a:pt x="26496" y="25643"/>
                    </a:lnTo>
                    <a:lnTo>
                      <a:pt x="26555" y="25328"/>
                    </a:lnTo>
                    <a:lnTo>
                      <a:pt x="26613" y="25024"/>
                    </a:lnTo>
                    <a:lnTo>
                      <a:pt x="26683" y="24732"/>
                    </a:lnTo>
                    <a:lnTo>
                      <a:pt x="26765" y="24464"/>
                    </a:lnTo>
                    <a:lnTo>
                      <a:pt x="26858" y="24207"/>
                    </a:lnTo>
                    <a:lnTo>
                      <a:pt x="26963" y="23962"/>
                    </a:lnTo>
                    <a:lnTo>
                      <a:pt x="27080" y="23740"/>
                    </a:lnTo>
                    <a:lnTo>
                      <a:pt x="27208" y="23541"/>
                    </a:lnTo>
                    <a:lnTo>
                      <a:pt x="27372" y="23343"/>
                    </a:lnTo>
                    <a:lnTo>
                      <a:pt x="27547" y="23167"/>
                    </a:lnTo>
                    <a:lnTo>
                      <a:pt x="27757" y="22992"/>
                    </a:lnTo>
                    <a:lnTo>
                      <a:pt x="27979" y="22817"/>
                    </a:lnTo>
                    <a:lnTo>
                      <a:pt x="28224" y="22654"/>
                    </a:lnTo>
                    <a:lnTo>
                      <a:pt x="28481" y="22502"/>
                    </a:lnTo>
                    <a:lnTo>
                      <a:pt x="28750" y="22350"/>
                    </a:lnTo>
                    <a:lnTo>
                      <a:pt x="29042" y="22210"/>
                    </a:lnTo>
                    <a:lnTo>
                      <a:pt x="29334" y="22070"/>
                    </a:lnTo>
                    <a:lnTo>
                      <a:pt x="29649" y="21930"/>
                    </a:lnTo>
                    <a:lnTo>
                      <a:pt x="30280" y="21661"/>
                    </a:lnTo>
                    <a:lnTo>
                      <a:pt x="31576" y="21136"/>
                    </a:lnTo>
                    <a:lnTo>
                      <a:pt x="32206" y="20855"/>
                    </a:lnTo>
                    <a:lnTo>
                      <a:pt x="32510" y="20715"/>
                    </a:lnTo>
                    <a:lnTo>
                      <a:pt x="32813" y="20575"/>
                    </a:lnTo>
                    <a:lnTo>
                      <a:pt x="33094" y="20435"/>
                    </a:lnTo>
                    <a:lnTo>
                      <a:pt x="33374" y="20283"/>
                    </a:lnTo>
                    <a:lnTo>
                      <a:pt x="33631" y="20120"/>
                    </a:lnTo>
                    <a:lnTo>
                      <a:pt x="33876" y="19956"/>
                    </a:lnTo>
                    <a:lnTo>
                      <a:pt x="34098" y="19793"/>
                    </a:lnTo>
                    <a:lnTo>
                      <a:pt x="34296" y="19618"/>
                    </a:lnTo>
                    <a:lnTo>
                      <a:pt x="34483" y="19431"/>
                    </a:lnTo>
                    <a:lnTo>
                      <a:pt x="34635" y="19232"/>
                    </a:lnTo>
                    <a:lnTo>
                      <a:pt x="34775" y="19022"/>
                    </a:lnTo>
                    <a:lnTo>
                      <a:pt x="34834" y="18917"/>
                    </a:lnTo>
                    <a:lnTo>
                      <a:pt x="34880" y="18812"/>
                    </a:lnTo>
                    <a:lnTo>
                      <a:pt x="34915" y="18707"/>
                    </a:lnTo>
                    <a:lnTo>
                      <a:pt x="34950" y="18590"/>
                    </a:lnTo>
                    <a:lnTo>
                      <a:pt x="34985" y="18473"/>
                    </a:lnTo>
                    <a:lnTo>
                      <a:pt x="34997" y="18357"/>
                    </a:lnTo>
                    <a:lnTo>
                      <a:pt x="35009" y="18240"/>
                    </a:lnTo>
                    <a:lnTo>
                      <a:pt x="35009" y="18123"/>
                    </a:lnTo>
                    <a:lnTo>
                      <a:pt x="34997" y="18006"/>
                    </a:lnTo>
                    <a:lnTo>
                      <a:pt x="34985" y="17889"/>
                    </a:lnTo>
                    <a:lnTo>
                      <a:pt x="34962" y="17773"/>
                    </a:lnTo>
                    <a:lnTo>
                      <a:pt x="34939" y="17668"/>
                    </a:lnTo>
                    <a:lnTo>
                      <a:pt x="34857" y="17446"/>
                    </a:lnTo>
                    <a:lnTo>
                      <a:pt x="34740" y="17224"/>
                    </a:lnTo>
                    <a:lnTo>
                      <a:pt x="34612" y="17002"/>
                    </a:lnTo>
                    <a:lnTo>
                      <a:pt x="34448" y="16792"/>
                    </a:lnTo>
                    <a:lnTo>
                      <a:pt x="34273" y="16582"/>
                    </a:lnTo>
                    <a:lnTo>
                      <a:pt x="34075" y="16360"/>
                    </a:lnTo>
                    <a:lnTo>
                      <a:pt x="33864" y="16161"/>
                    </a:lnTo>
                    <a:lnTo>
                      <a:pt x="33631" y="15951"/>
                    </a:lnTo>
                    <a:lnTo>
                      <a:pt x="33386" y="15741"/>
                    </a:lnTo>
                    <a:lnTo>
                      <a:pt x="33129" y="15542"/>
                    </a:lnTo>
                    <a:lnTo>
                      <a:pt x="32872" y="15332"/>
                    </a:lnTo>
                    <a:lnTo>
                      <a:pt x="32311" y="14923"/>
                    </a:lnTo>
                    <a:lnTo>
                      <a:pt x="31179" y="14118"/>
                    </a:lnTo>
                    <a:lnTo>
                      <a:pt x="30618" y="13697"/>
                    </a:lnTo>
                    <a:lnTo>
                      <a:pt x="30350" y="13487"/>
                    </a:lnTo>
                    <a:lnTo>
                      <a:pt x="30093" y="13277"/>
                    </a:lnTo>
                    <a:lnTo>
                      <a:pt x="29847" y="13067"/>
                    </a:lnTo>
                    <a:lnTo>
                      <a:pt x="29614" y="12857"/>
                    </a:lnTo>
                    <a:lnTo>
                      <a:pt x="29404" y="12646"/>
                    </a:lnTo>
                    <a:lnTo>
                      <a:pt x="29194" y="12425"/>
                    </a:lnTo>
                    <a:lnTo>
                      <a:pt x="29018" y="12203"/>
                    </a:lnTo>
                    <a:lnTo>
                      <a:pt x="28855" y="11981"/>
                    </a:lnTo>
                    <a:lnTo>
                      <a:pt x="28715" y="11747"/>
                    </a:lnTo>
                    <a:lnTo>
                      <a:pt x="28610" y="11525"/>
                    </a:lnTo>
                    <a:lnTo>
                      <a:pt x="28516" y="11280"/>
                    </a:lnTo>
                    <a:lnTo>
                      <a:pt x="28446" y="11023"/>
                    </a:lnTo>
                    <a:lnTo>
                      <a:pt x="28388" y="10755"/>
                    </a:lnTo>
                    <a:lnTo>
                      <a:pt x="28353" y="10463"/>
                    </a:lnTo>
                    <a:lnTo>
                      <a:pt x="28329" y="10171"/>
                    </a:lnTo>
                    <a:lnTo>
                      <a:pt x="28329" y="9867"/>
                    </a:lnTo>
                    <a:lnTo>
                      <a:pt x="28329" y="9552"/>
                    </a:lnTo>
                    <a:lnTo>
                      <a:pt x="28341" y="9225"/>
                    </a:lnTo>
                    <a:lnTo>
                      <a:pt x="28365" y="8898"/>
                    </a:lnTo>
                    <a:lnTo>
                      <a:pt x="28400" y="8560"/>
                    </a:lnTo>
                    <a:lnTo>
                      <a:pt x="28481" y="7871"/>
                    </a:lnTo>
                    <a:lnTo>
                      <a:pt x="28668" y="6481"/>
                    </a:lnTo>
                    <a:lnTo>
                      <a:pt x="28750" y="5804"/>
                    </a:lnTo>
                    <a:lnTo>
                      <a:pt x="28773" y="5465"/>
                    </a:lnTo>
                    <a:lnTo>
                      <a:pt x="28808" y="5138"/>
                    </a:lnTo>
                    <a:lnTo>
                      <a:pt x="28820" y="4823"/>
                    </a:lnTo>
                    <a:lnTo>
                      <a:pt x="28832" y="4519"/>
                    </a:lnTo>
                    <a:lnTo>
                      <a:pt x="28820" y="4216"/>
                    </a:lnTo>
                    <a:lnTo>
                      <a:pt x="28808" y="3924"/>
                    </a:lnTo>
                    <a:lnTo>
                      <a:pt x="28773" y="3655"/>
                    </a:lnTo>
                    <a:lnTo>
                      <a:pt x="28726" y="3387"/>
                    </a:lnTo>
                    <a:lnTo>
                      <a:pt x="28656" y="3141"/>
                    </a:lnTo>
                    <a:lnTo>
                      <a:pt x="28575" y="2908"/>
                    </a:lnTo>
                    <a:lnTo>
                      <a:pt x="28458" y="2698"/>
                    </a:lnTo>
                    <a:lnTo>
                      <a:pt x="28400" y="2604"/>
                    </a:lnTo>
                    <a:lnTo>
                      <a:pt x="28341" y="2511"/>
                    </a:lnTo>
                    <a:lnTo>
                      <a:pt x="28259" y="2417"/>
                    </a:lnTo>
                    <a:lnTo>
                      <a:pt x="28178" y="2336"/>
                    </a:lnTo>
                    <a:lnTo>
                      <a:pt x="28096" y="2254"/>
                    </a:lnTo>
                    <a:lnTo>
                      <a:pt x="28003" y="2184"/>
                    </a:lnTo>
                    <a:lnTo>
                      <a:pt x="27909" y="2114"/>
                    </a:lnTo>
                    <a:lnTo>
                      <a:pt x="27804" y="2055"/>
                    </a:lnTo>
                    <a:lnTo>
                      <a:pt x="27699" y="1997"/>
                    </a:lnTo>
                    <a:lnTo>
                      <a:pt x="27582" y="1950"/>
                    </a:lnTo>
                    <a:lnTo>
                      <a:pt x="27477" y="1915"/>
                    </a:lnTo>
                    <a:lnTo>
                      <a:pt x="27360" y="1880"/>
                    </a:lnTo>
                    <a:lnTo>
                      <a:pt x="27115" y="1845"/>
                    </a:lnTo>
                    <a:lnTo>
                      <a:pt x="26870" y="1822"/>
                    </a:lnTo>
                    <a:lnTo>
                      <a:pt x="26613" y="1822"/>
                    </a:lnTo>
                    <a:lnTo>
                      <a:pt x="26344" y="1857"/>
                    </a:lnTo>
                    <a:lnTo>
                      <a:pt x="26064" y="1904"/>
                    </a:lnTo>
                    <a:lnTo>
                      <a:pt x="25784" y="1962"/>
                    </a:lnTo>
                    <a:lnTo>
                      <a:pt x="25492" y="2044"/>
                    </a:lnTo>
                    <a:lnTo>
                      <a:pt x="25188" y="2137"/>
                    </a:lnTo>
                    <a:lnTo>
                      <a:pt x="24885" y="2254"/>
                    </a:lnTo>
                    <a:lnTo>
                      <a:pt x="24581" y="2371"/>
                    </a:lnTo>
                    <a:lnTo>
                      <a:pt x="24266" y="2499"/>
                    </a:lnTo>
                    <a:lnTo>
                      <a:pt x="23635" y="2779"/>
                    </a:lnTo>
                    <a:lnTo>
                      <a:pt x="22362" y="3352"/>
                    </a:lnTo>
                    <a:lnTo>
                      <a:pt x="21732" y="3632"/>
                    </a:lnTo>
                    <a:lnTo>
                      <a:pt x="21417" y="3760"/>
                    </a:lnTo>
                    <a:lnTo>
                      <a:pt x="21113" y="3877"/>
                    </a:lnTo>
                    <a:lnTo>
                      <a:pt x="20809" y="3994"/>
                    </a:lnTo>
                    <a:lnTo>
                      <a:pt x="20517" y="4087"/>
                    </a:lnTo>
                    <a:lnTo>
                      <a:pt x="20226" y="4169"/>
                    </a:lnTo>
                    <a:lnTo>
                      <a:pt x="19945" y="4239"/>
                    </a:lnTo>
                    <a:lnTo>
                      <a:pt x="19665" y="4286"/>
                    </a:lnTo>
                    <a:lnTo>
                      <a:pt x="19396" y="4309"/>
                    </a:lnTo>
                    <a:lnTo>
                      <a:pt x="19140" y="4321"/>
                    </a:lnTo>
                    <a:lnTo>
                      <a:pt x="18894" y="4309"/>
                    </a:lnTo>
                    <a:lnTo>
                      <a:pt x="18661" y="4262"/>
                    </a:lnTo>
                    <a:lnTo>
                      <a:pt x="18416" y="4192"/>
                    </a:lnTo>
                    <a:lnTo>
                      <a:pt x="18170" y="4111"/>
                    </a:lnTo>
                    <a:lnTo>
                      <a:pt x="17914" y="3994"/>
                    </a:lnTo>
                    <a:lnTo>
                      <a:pt x="17657" y="3865"/>
                    </a:lnTo>
                    <a:lnTo>
                      <a:pt x="17400" y="3725"/>
                    </a:lnTo>
                    <a:lnTo>
                      <a:pt x="17143" y="3562"/>
                    </a:lnTo>
                    <a:lnTo>
                      <a:pt x="16874" y="3375"/>
                    </a:lnTo>
                    <a:lnTo>
                      <a:pt x="16337" y="2990"/>
                    </a:lnTo>
                    <a:lnTo>
                      <a:pt x="15800" y="2581"/>
                    </a:lnTo>
                    <a:lnTo>
                      <a:pt x="14691" y="1717"/>
                    </a:lnTo>
                    <a:lnTo>
                      <a:pt x="14142" y="1296"/>
                    </a:lnTo>
                    <a:lnTo>
                      <a:pt x="13873" y="1110"/>
                    </a:lnTo>
                    <a:lnTo>
                      <a:pt x="13593" y="923"/>
                    </a:lnTo>
                    <a:lnTo>
                      <a:pt x="13324" y="748"/>
                    </a:lnTo>
                    <a:lnTo>
                      <a:pt x="13056" y="584"/>
                    </a:lnTo>
                    <a:lnTo>
                      <a:pt x="12787" y="432"/>
                    </a:lnTo>
                    <a:lnTo>
                      <a:pt x="12519" y="316"/>
                    </a:lnTo>
                    <a:lnTo>
                      <a:pt x="12250" y="199"/>
                    </a:lnTo>
                    <a:lnTo>
                      <a:pt x="11993" y="117"/>
                    </a:lnTo>
                    <a:lnTo>
                      <a:pt x="11736" y="47"/>
                    </a:lnTo>
                    <a:lnTo>
                      <a:pt x="11479" y="12"/>
                    </a:lnTo>
                    <a:lnTo>
                      <a:pt x="11363" y="0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0" name="Google Shape;2677;p45">
                <a:extLst>
                  <a:ext uri="{FF2B5EF4-FFF2-40B4-BE49-F238E27FC236}">
                    <a16:creationId xmlns:a16="http://schemas.microsoft.com/office/drawing/2014/main" id="{582FEF55-FBF3-E8C3-5589-973AB63C6C2F}"/>
                  </a:ext>
                </a:extLst>
              </p:cNvPr>
              <p:cNvSpPr/>
              <p:nvPr/>
            </p:nvSpPr>
            <p:spPr>
              <a:xfrm>
                <a:off x="4902525" y="3017475"/>
                <a:ext cx="3716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4866" h="11689" extrusionOk="0">
                    <a:moveTo>
                      <a:pt x="13184" y="0"/>
                    </a:moveTo>
                    <a:lnTo>
                      <a:pt x="13020" y="12"/>
                    </a:lnTo>
                    <a:lnTo>
                      <a:pt x="12869" y="35"/>
                    </a:lnTo>
                    <a:lnTo>
                      <a:pt x="12717" y="70"/>
                    </a:lnTo>
                    <a:lnTo>
                      <a:pt x="12565" y="128"/>
                    </a:lnTo>
                    <a:lnTo>
                      <a:pt x="12413" y="199"/>
                    </a:lnTo>
                    <a:lnTo>
                      <a:pt x="12273" y="292"/>
                    </a:lnTo>
                    <a:lnTo>
                      <a:pt x="12145" y="385"/>
                    </a:lnTo>
                    <a:lnTo>
                      <a:pt x="12028" y="502"/>
                    </a:lnTo>
                    <a:lnTo>
                      <a:pt x="5594" y="7216"/>
                    </a:lnTo>
                    <a:lnTo>
                      <a:pt x="2686" y="4881"/>
                    </a:lnTo>
                    <a:lnTo>
                      <a:pt x="2558" y="4788"/>
                    </a:lnTo>
                    <a:lnTo>
                      <a:pt x="2406" y="4706"/>
                    </a:lnTo>
                    <a:lnTo>
                      <a:pt x="2266" y="4636"/>
                    </a:lnTo>
                    <a:lnTo>
                      <a:pt x="2102" y="4589"/>
                    </a:lnTo>
                    <a:lnTo>
                      <a:pt x="1951" y="4554"/>
                    </a:lnTo>
                    <a:lnTo>
                      <a:pt x="1799" y="4531"/>
                    </a:lnTo>
                    <a:lnTo>
                      <a:pt x="1635" y="4519"/>
                    </a:lnTo>
                    <a:lnTo>
                      <a:pt x="1472" y="4531"/>
                    </a:lnTo>
                    <a:lnTo>
                      <a:pt x="1320" y="4554"/>
                    </a:lnTo>
                    <a:lnTo>
                      <a:pt x="1168" y="4601"/>
                    </a:lnTo>
                    <a:lnTo>
                      <a:pt x="1016" y="4647"/>
                    </a:lnTo>
                    <a:lnTo>
                      <a:pt x="876" y="4718"/>
                    </a:lnTo>
                    <a:lnTo>
                      <a:pt x="736" y="4799"/>
                    </a:lnTo>
                    <a:lnTo>
                      <a:pt x="608" y="4904"/>
                    </a:lnTo>
                    <a:lnTo>
                      <a:pt x="479" y="5009"/>
                    </a:lnTo>
                    <a:lnTo>
                      <a:pt x="362" y="5138"/>
                    </a:lnTo>
                    <a:lnTo>
                      <a:pt x="269" y="5278"/>
                    </a:lnTo>
                    <a:lnTo>
                      <a:pt x="187" y="5418"/>
                    </a:lnTo>
                    <a:lnTo>
                      <a:pt x="117" y="5570"/>
                    </a:lnTo>
                    <a:lnTo>
                      <a:pt x="71" y="5722"/>
                    </a:lnTo>
                    <a:lnTo>
                      <a:pt x="36" y="5885"/>
                    </a:lnTo>
                    <a:lnTo>
                      <a:pt x="12" y="6037"/>
                    </a:lnTo>
                    <a:lnTo>
                      <a:pt x="1" y="6201"/>
                    </a:lnTo>
                    <a:lnTo>
                      <a:pt x="12" y="6352"/>
                    </a:lnTo>
                    <a:lnTo>
                      <a:pt x="36" y="6516"/>
                    </a:lnTo>
                    <a:lnTo>
                      <a:pt x="82" y="6668"/>
                    </a:lnTo>
                    <a:lnTo>
                      <a:pt x="129" y="6819"/>
                    </a:lnTo>
                    <a:lnTo>
                      <a:pt x="199" y="6960"/>
                    </a:lnTo>
                    <a:lnTo>
                      <a:pt x="281" y="7100"/>
                    </a:lnTo>
                    <a:lnTo>
                      <a:pt x="386" y="7228"/>
                    </a:lnTo>
                    <a:lnTo>
                      <a:pt x="491" y="7357"/>
                    </a:lnTo>
                    <a:lnTo>
                      <a:pt x="619" y="7462"/>
                    </a:lnTo>
                    <a:lnTo>
                      <a:pt x="5897" y="11689"/>
                    </a:lnTo>
                    <a:lnTo>
                      <a:pt x="14410" y="2791"/>
                    </a:lnTo>
                    <a:lnTo>
                      <a:pt x="14527" y="2662"/>
                    </a:lnTo>
                    <a:lnTo>
                      <a:pt x="14620" y="2522"/>
                    </a:lnTo>
                    <a:lnTo>
                      <a:pt x="14702" y="2382"/>
                    </a:lnTo>
                    <a:lnTo>
                      <a:pt x="14760" y="2242"/>
                    </a:lnTo>
                    <a:lnTo>
                      <a:pt x="14807" y="2079"/>
                    </a:lnTo>
                    <a:lnTo>
                      <a:pt x="14842" y="1927"/>
                    </a:lnTo>
                    <a:lnTo>
                      <a:pt x="14865" y="1775"/>
                    </a:lnTo>
                    <a:lnTo>
                      <a:pt x="14865" y="1611"/>
                    </a:lnTo>
                    <a:lnTo>
                      <a:pt x="14854" y="1460"/>
                    </a:lnTo>
                    <a:lnTo>
                      <a:pt x="14830" y="1296"/>
                    </a:lnTo>
                    <a:lnTo>
                      <a:pt x="14795" y="1144"/>
                    </a:lnTo>
                    <a:lnTo>
                      <a:pt x="14737" y="993"/>
                    </a:lnTo>
                    <a:lnTo>
                      <a:pt x="14667" y="852"/>
                    </a:lnTo>
                    <a:lnTo>
                      <a:pt x="14574" y="712"/>
                    </a:lnTo>
                    <a:lnTo>
                      <a:pt x="14480" y="584"/>
                    </a:lnTo>
                    <a:lnTo>
                      <a:pt x="14363" y="455"/>
                    </a:lnTo>
                    <a:lnTo>
                      <a:pt x="14235" y="350"/>
                    </a:lnTo>
                    <a:lnTo>
                      <a:pt x="14095" y="245"/>
                    </a:lnTo>
                    <a:lnTo>
                      <a:pt x="13955" y="175"/>
                    </a:lnTo>
                    <a:lnTo>
                      <a:pt x="13803" y="105"/>
                    </a:lnTo>
                    <a:lnTo>
                      <a:pt x="13651" y="58"/>
                    </a:lnTo>
                    <a:lnTo>
                      <a:pt x="13499" y="23"/>
                    </a:lnTo>
                    <a:lnTo>
                      <a:pt x="1333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2678;p45">
                <a:extLst>
                  <a:ext uri="{FF2B5EF4-FFF2-40B4-BE49-F238E27FC236}">
                    <a16:creationId xmlns:a16="http://schemas.microsoft.com/office/drawing/2014/main" id="{7424B730-DCAB-B5B7-5EDF-3B59656CE01E}"/>
                  </a:ext>
                </a:extLst>
              </p:cNvPr>
              <p:cNvSpPr/>
              <p:nvPr/>
            </p:nvSpPr>
            <p:spPr>
              <a:xfrm>
                <a:off x="3033325" y="4454025"/>
                <a:ext cx="987025" cy="697450"/>
              </a:xfrm>
              <a:custGeom>
                <a:avLst/>
                <a:gdLst/>
                <a:ahLst/>
                <a:cxnLst/>
                <a:rect l="l" t="t" r="r" b="b"/>
                <a:pathLst>
                  <a:path w="39481" h="27898" extrusionOk="0">
                    <a:moveTo>
                      <a:pt x="30874" y="6773"/>
                    </a:moveTo>
                    <a:lnTo>
                      <a:pt x="31131" y="6785"/>
                    </a:lnTo>
                    <a:lnTo>
                      <a:pt x="31376" y="6808"/>
                    </a:lnTo>
                    <a:lnTo>
                      <a:pt x="31622" y="6832"/>
                    </a:lnTo>
                    <a:lnTo>
                      <a:pt x="31867" y="6879"/>
                    </a:lnTo>
                    <a:lnTo>
                      <a:pt x="32100" y="6937"/>
                    </a:lnTo>
                    <a:lnTo>
                      <a:pt x="32334" y="6995"/>
                    </a:lnTo>
                    <a:lnTo>
                      <a:pt x="32556" y="7077"/>
                    </a:lnTo>
                    <a:lnTo>
                      <a:pt x="32778" y="7159"/>
                    </a:lnTo>
                    <a:lnTo>
                      <a:pt x="33000" y="7264"/>
                    </a:lnTo>
                    <a:lnTo>
                      <a:pt x="33210" y="7369"/>
                    </a:lnTo>
                    <a:lnTo>
                      <a:pt x="33420" y="7486"/>
                    </a:lnTo>
                    <a:lnTo>
                      <a:pt x="33618" y="7614"/>
                    </a:lnTo>
                    <a:lnTo>
                      <a:pt x="33805" y="7754"/>
                    </a:lnTo>
                    <a:lnTo>
                      <a:pt x="33992" y="7894"/>
                    </a:lnTo>
                    <a:lnTo>
                      <a:pt x="34167" y="8058"/>
                    </a:lnTo>
                    <a:lnTo>
                      <a:pt x="34342" y="8210"/>
                    </a:lnTo>
                    <a:lnTo>
                      <a:pt x="34506" y="8385"/>
                    </a:lnTo>
                    <a:lnTo>
                      <a:pt x="34658" y="8560"/>
                    </a:lnTo>
                    <a:lnTo>
                      <a:pt x="34798" y="8747"/>
                    </a:lnTo>
                    <a:lnTo>
                      <a:pt x="34938" y="8945"/>
                    </a:lnTo>
                    <a:lnTo>
                      <a:pt x="35066" y="9144"/>
                    </a:lnTo>
                    <a:lnTo>
                      <a:pt x="35183" y="9342"/>
                    </a:lnTo>
                    <a:lnTo>
                      <a:pt x="35288" y="9553"/>
                    </a:lnTo>
                    <a:lnTo>
                      <a:pt x="35393" y="9774"/>
                    </a:lnTo>
                    <a:lnTo>
                      <a:pt x="35475" y="9996"/>
                    </a:lnTo>
                    <a:lnTo>
                      <a:pt x="35557" y="10218"/>
                    </a:lnTo>
                    <a:lnTo>
                      <a:pt x="35627" y="10452"/>
                    </a:lnTo>
                    <a:lnTo>
                      <a:pt x="35674" y="10697"/>
                    </a:lnTo>
                    <a:lnTo>
                      <a:pt x="35720" y="10930"/>
                    </a:lnTo>
                    <a:lnTo>
                      <a:pt x="35755" y="11176"/>
                    </a:lnTo>
                    <a:lnTo>
                      <a:pt x="35767" y="11433"/>
                    </a:lnTo>
                    <a:lnTo>
                      <a:pt x="35779" y="11678"/>
                    </a:lnTo>
                    <a:lnTo>
                      <a:pt x="35767" y="11935"/>
                    </a:lnTo>
                    <a:lnTo>
                      <a:pt x="35755" y="12180"/>
                    </a:lnTo>
                    <a:lnTo>
                      <a:pt x="35720" y="12425"/>
                    </a:lnTo>
                    <a:lnTo>
                      <a:pt x="35674" y="12670"/>
                    </a:lnTo>
                    <a:lnTo>
                      <a:pt x="35627" y="12904"/>
                    </a:lnTo>
                    <a:lnTo>
                      <a:pt x="35557" y="13137"/>
                    </a:lnTo>
                    <a:lnTo>
                      <a:pt x="35475" y="13371"/>
                    </a:lnTo>
                    <a:lnTo>
                      <a:pt x="35393" y="13593"/>
                    </a:lnTo>
                    <a:lnTo>
                      <a:pt x="35288" y="13803"/>
                    </a:lnTo>
                    <a:lnTo>
                      <a:pt x="35183" y="14013"/>
                    </a:lnTo>
                    <a:lnTo>
                      <a:pt x="35066" y="14223"/>
                    </a:lnTo>
                    <a:lnTo>
                      <a:pt x="34938" y="14422"/>
                    </a:lnTo>
                    <a:lnTo>
                      <a:pt x="34798" y="14620"/>
                    </a:lnTo>
                    <a:lnTo>
                      <a:pt x="34658" y="14796"/>
                    </a:lnTo>
                    <a:lnTo>
                      <a:pt x="34506" y="14982"/>
                    </a:lnTo>
                    <a:lnTo>
                      <a:pt x="34342" y="15146"/>
                    </a:lnTo>
                    <a:lnTo>
                      <a:pt x="34167" y="15309"/>
                    </a:lnTo>
                    <a:lnTo>
                      <a:pt x="33992" y="15473"/>
                    </a:lnTo>
                    <a:lnTo>
                      <a:pt x="33805" y="15613"/>
                    </a:lnTo>
                    <a:lnTo>
                      <a:pt x="33618" y="15753"/>
                    </a:lnTo>
                    <a:lnTo>
                      <a:pt x="33420" y="15882"/>
                    </a:lnTo>
                    <a:lnTo>
                      <a:pt x="33210" y="15998"/>
                    </a:lnTo>
                    <a:lnTo>
                      <a:pt x="33000" y="16103"/>
                    </a:lnTo>
                    <a:lnTo>
                      <a:pt x="32778" y="16209"/>
                    </a:lnTo>
                    <a:lnTo>
                      <a:pt x="32556" y="16290"/>
                    </a:lnTo>
                    <a:lnTo>
                      <a:pt x="32334" y="16372"/>
                    </a:lnTo>
                    <a:lnTo>
                      <a:pt x="32100" y="16430"/>
                    </a:lnTo>
                    <a:lnTo>
                      <a:pt x="31867" y="16489"/>
                    </a:lnTo>
                    <a:lnTo>
                      <a:pt x="31622" y="16535"/>
                    </a:lnTo>
                    <a:lnTo>
                      <a:pt x="31376" y="16571"/>
                    </a:lnTo>
                    <a:lnTo>
                      <a:pt x="31131" y="16582"/>
                    </a:lnTo>
                    <a:lnTo>
                      <a:pt x="30874" y="16594"/>
                    </a:lnTo>
                    <a:lnTo>
                      <a:pt x="29426" y="16594"/>
                    </a:lnTo>
                    <a:lnTo>
                      <a:pt x="29531" y="16150"/>
                    </a:lnTo>
                    <a:lnTo>
                      <a:pt x="29625" y="15706"/>
                    </a:lnTo>
                    <a:lnTo>
                      <a:pt x="29707" y="15263"/>
                    </a:lnTo>
                    <a:lnTo>
                      <a:pt x="29765" y="14807"/>
                    </a:lnTo>
                    <a:lnTo>
                      <a:pt x="29823" y="14352"/>
                    </a:lnTo>
                    <a:lnTo>
                      <a:pt x="29858" y="13885"/>
                    </a:lnTo>
                    <a:lnTo>
                      <a:pt x="29882" y="13429"/>
                    </a:lnTo>
                    <a:lnTo>
                      <a:pt x="29893" y="12951"/>
                    </a:lnTo>
                    <a:lnTo>
                      <a:pt x="29893" y="6773"/>
                    </a:lnTo>
                    <a:close/>
                    <a:moveTo>
                      <a:pt x="0" y="1"/>
                    </a:moveTo>
                    <a:lnTo>
                      <a:pt x="0" y="12951"/>
                    </a:lnTo>
                    <a:lnTo>
                      <a:pt x="0" y="13336"/>
                    </a:lnTo>
                    <a:lnTo>
                      <a:pt x="23" y="13710"/>
                    </a:lnTo>
                    <a:lnTo>
                      <a:pt x="47" y="14083"/>
                    </a:lnTo>
                    <a:lnTo>
                      <a:pt x="70" y="14457"/>
                    </a:lnTo>
                    <a:lnTo>
                      <a:pt x="117" y="14831"/>
                    </a:lnTo>
                    <a:lnTo>
                      <a:pt x="164" y="15193"/>
                    </a:lnTo>
                    <a:lnTo>
                      <a:pt x="222" y="15566"/>
                    </a:lnTo>
                    <a:lnTo>
                      <a:pt x="292" y="15917"/>
                    </a:lnTo>
                    <a:lnTo>
                      <a:pt x="374" y="16279"/>
                    </a:lnTo>
                    <a:lnTo>
                      <a:pt x="456" y="16629"/>
                    </a:lnTo>
                    <a:lnTo>
                      <a:pt x="549" y="16991"/>
                    </a:lnTo>
                    <a:lnTo>
                      <a:pt x="654" y="17330"/>
                    </a:lnTo>
                    <a:lnTo>
                      <a:pt x="759" y="17680"/>
                    </a:lnTo>
                    <a:lnTo>
                      <a:pt x="876" y="18018"/>
                    </a:lnTo>
                    <a:lnTo>
                      <a:pt x="1004" y="18357"/>
                    </a:lnTo>
                    <a:lnTo>
                      <a:pt x="1144" y="18684"/>
                    </a:lnTo>
                    <a:lnTo>
                      <a:pt x="1285" y="19023"/>
                    </a:lnTo>
                    <a:lnTo>
                      <a:pt x="1425" y="19338"/>
                    </a:lnTo>
                    <a:lnTo>
                      <a:pt x="1588" y="19665"/>
                    </a:lnTo>
                    <a:lnTo>
                      <a:pt x="1752" y="19980"/>
                    </a:lnTo>
                    <a:lnTo>
                      <a:pt x="1927" y="20295"/>
                    </a:lnTo>
                    <a:lnTo>
                      <a:pt x="2102" y="20599"/>
                    </a:lnTo>
                    <a:lnTo>
                      <a:pt x="2289" y="20903"/>
                    </a:lnTo>
                    <a:lnTo>
                      <a:pt x="2476" y="21195"/>
                    </a:lnTo>
                    <a:lnTo>
                      <a:pt x="2674" y="21498"/>
                    </a:lnTo>
                    <a:lnTo>
                      <a:pt x="2884" y="21778"/>
                    </a:lnTo>
                    <a:lnTo>
                      <a:pt x="3095" y="22059"/>
                    </a:lnTo>
                    <a:lnTo>
                      <a:pt x="3316" y="22339"/>
                    </a:lnTo>
                    <a:lnTo>
                      <a:pt x="3538" y="22608"/>
                    </a:lnTo>
                    <a:lnTo>
                      <a:pt x="3772" y="22876"/>
                    </a:lnTo>
                    <a:lnTo>
                      <a:pt x="4005" y="23145"/>
                    </a:lnTo>
                    <a:lnTo>
                      <a:pt x="4251" y="23402"/>
                    </a:lnTo>
                    <a:lnTo>
                      <a:pt x="4507" y="23647"/>
                    </a:lnTo>
                    <a:lnTo>
                      <a:pt x="4753" y="23892"/>
                    </a:lnTo>
                    <a:lnTo>
                      <a:pt x="5021" y="24126"/>
                    </a:lnTo>
                    <a:lnTo>
                      <a:pt x="5290" y="24359"/>
                    </a:lnTo>
                    <a:lnTo>
                      <a:pt x="5558" y="24581"/>
                    </a:lnTo>
                    <a:lnTo>
                      <a:pt x="5839" y="24803"/>
                    </a:lnTo>
                    <a:lnTo>
                      <a:pt x="6119" y="25013"/>
                    </a:lnTo>
                    <a:lnTo>
                      <a:pt x="6411" y="25223"/>
                    </a:lnTo>
                    <a:lnTo>
                      <a:pt x="6703" y="25422"/>
                    </a:lnTo>
                    <a:lnTo>
                      <a:pt x="6995" y="25609"/>
                    </a:lnTo>
                    <a:lnTo>
                      <a:pt x="7298" y="25795"/>
                    </a:lnTo>
                    <a:lnTo>
                      <a:pt x="7614" y="25982"/>
                    </a:lnTo>
                    <a:lnTo>
                      <a:pt x="7917" y="26146"/>
                    </a:lnTo>
                    <a:lnTo>
                      <a:pt x="8232" y="26309"/>
                    </a:lnTo>
                    <a:lnTo>
                      <a:pt x="8559" y="26473"/>
                    </a:lnTo>
                    <a:lnTo>
                      <a:pt x="8886" y="26613"/>
                    </a:lnTo>
                    <a:lnTo>
                      <a:pt x="9213" y="26765"/>
                    </a:lnTo>
                    <a:lnTo>
                      <a:pt x="9540" y="26893"/>
                    </a:lnTo>
                    <a:lnTo>
                      <a:pt x="9879" y="27021"/>
                    </a:lnTo>
                    <a:lnTo>
                      <a:pt x="10218" y="27138"/>
                    </a:lnTo>
                    <a:lnTo>
                      <a:pt x="10568" y="27243"/>
                    </a:lnTo>
                    <a:lnTo>
                      <a:pt x="10918" y="27348"/>
                    </a:lnTo>
                    <a:lnTo>
                      <a:pt x="11269" y="27442"/>
                    </a:lnTo>
                    <a:lnTo>
                      <a:pt x="11619" y="27524"/>
                    </a:lnTo>
                    <a:lnTo>
                      <a:pt x="11981" y="27605"/>
                    </a:lnTo>
                    <a:lnTo>
                      <a:pt x="12343" y="27675"/>
                    </a:lnTo>
                    <a:lnTo>
                      <a:pt x="12705" y="27734"/>
                    </a:lnTo>
                    <a:lnTo>
                      <a:pt x="13067" y="27780"/>
                    </a:lnTo>
                    <a:lnTo>
                      <a:pt x="13440" y="27827"/>
                    </a:lnTo>
                    <a:lnTo>
                      <a:pt x="13814" y="27851"/>
                    </a:lnTo>
                    <a:lnTo>
                      <a:pt x="14188" y="27874"/>
                    </a:lnTo>
                    <a:lnTo>
                      <a:pt x="14561" y="27897"/>
                    </a:lnTo>
                    <a:lnTo>
                      <a:pt x="15472" y="27897"/>
                    </a:lnTo>
                    <a:lnTo>
                      <a:pt x="15986" y="27862"/>
                    </a:lnTo>
                    <a:lnTo>
                      <a:pt x="16500" y="27827"/>
                    </a:lnTo>
                    <a:lnTo>
                      <a:pt x="17002" y="27757"/>
                    </a:lnTo>
                    <a:lnTo>
                      <a:pt x="17504" y="27687"/>
                    </a:lnTo>
                    <a:lnTo>
                      <a:pt x="17995" y="27594"/>
                    </a:lnTo>
                    <a:lnTo>
                      <a:pt x="18485" y="27477"/>
                    </a:lnTo>
                    <a:lnTo>
                      <a:pt x="18975" y="27348"/>
                    </a:lnTo>
                    <a:lnTo>
                      <a:pt x="19454" y="27208"/>
                    </a:lnTo>
                    <a:lnTo>
                      <a:pt x="19921" y="27057"/>
                    </a:lnTo>
                    <a:lnTo>
                      <a:pt x="20377" y="26881"/>
                    </a:lnTo>
                    <a:lnTo>
                      <a:pt x="20832" y="26695"/>
                    </a:lnTo>
                    <a:lnTo>
                      <a:pt x="21287" y="26484"/>
                    </a:lnTo>
                    <a:lnTo>
                      <a:pt x="21719" y="26274"/>
                    </a:lnTo>
                    <a:lnTo>
                      <a:pt x="22152" y="26041"/>
                    </a:lnTo>
                    <a:lnTo>
                      <a:pt x="22584" y="25795"/>
                    </a:lnTo>
                    <a:lnTo>
                      <a:pt x="22992" y="25538"/>
                    </a:lnTo>
                    <a:lnTo>
                      <a:pt x="23401" y="25270"/>
                    </a:lnTo>
                    <a:lnTo>
                      <a:pt x="23798" y="24990"/>
                    </a:lnTo>
                    <a:lnTo>
                      <a:pt x="24183" y="24698"/>
                    </a:lnTo>
                    <a:lnTo>
                      <a:pt x="24557" y="24382"/>
                    </a:lnTo>
                    <a:lnTo>
                      <a:pt x="24931" y="24067"/>
                    </a:lnTo>
                    <a:lnTo>
                      <a:pt x="25281" y="23740"/>
                    </a:lnTo>
                    <a:lnTo>
                      <a:pt x="25620" y="23402"/>
                    </a:lnTo>
                    <a:lnTo>
                      <a:pt x="25958" y="23040"/>
                    </a:lnTo>
                    <a:lnTo>
                      <a:pt x="26285" y="22678"/>
                    </a:lnTo>
                    <a:lnTo>
                      <a:pt x="26589" y="22304"/>
                    </a:lnTo>
                    <a:lnTo>
                      <a:pt x="26892" y="21919"/>
                    </a:lnTo>
                    <a:lnTo>
                      <a:pt x="27173" y="21533"/>
                    </a:lnTo>
                    <a:lnTo>
                      <a:pt x="27441" y="21125"/>
                    </a:lnTo>
                    <a:lnTo>
                      <a:pt x="27710" y="20716"/>
                    </a:lnTo>
                    <a:lnTo>
                      <a:pt x="27955" y="20295"/>
                    </a:lnTo>
                    <a:lnTo>
                      <a:pt x="30874" y="20295"/>
                    </a:lnTo>
                    <a:lnTo>
                      <a:pt x="31318" y="20284"/>
                    </a:lnTo>
                    <a:lnTo>
                      <a:pt x="31750" y="20249"/>
                    </a:lnTo>
                    <a:lnTo>
                      <a:pt x="32182" y="20190"/>
                    </a:lnTo>
                    <a:lnTo>
                      <a:pt x="32603" y="20120"/>
                    </a:lnTo>
                    <a:lnTo>
                      <a:pt x="33023" y="20027"/>
                    </a:lnTo>
                    <a:lnTo>
                      <a:pt x="33432" y="19910"/>
                    </a:lnTo>
                    <a:lnTo>
                      <a:pt x="33829" y="19770"/>
                    </a:lnTo>
                    <a:lnTo>
                      <a:pt x="34226" y="19618"/>
                    </a:lnTo>
                    <a:lnTo>
                      <a:pt x="34599" y="19443"/>
                    </a:lnTo>
                    <a:lnTo>
                      <a:pt x="34973" y="19256"/>
                    </a:lnTo>
                    <a:lnTo>
                      <a:pt x="35335" y="19046"/>
                    </a:lnTo>
                    <a:lnTo>
                      <a:pt x="35685" y="18824"/>
                    </a:lnTo>
                    <a:lnTo>
                      <a:pt x="36024" y="18579"/>
                    </a:lnTo>
                    <a:lnTo>
                      <a:pt x="36351" y="18322"/>
                    </a:lnTo>
                    <a:lnTo>
                      <a:pt x="36654" y="18053"/>
                    </a:lnTo>
                    <a:lnTo>
                      <a:pt x="36958" y="17773"/>
                    </a:lnTo>
                    <a:lnTo>
                      <a:pt x="37238" y="17470"/>
                    </a:lnTo>
                    <a:lnTo>
                      <a:pt x="37519" y="17154"/>
                    </a:lnTo>
                    <a:lnTo>
                      <a:pt x="37764" y="16827"/>
                    </a:lnTo>
                    <a:lnTo>
                      <a:pt x="38009" y="16489"/>
                    </a:lnTo>
                    <a:lnTo>
                      <a:pt x="38231" y="16138"/>
                    </a:lnTo>
                    <a:lnTo>
                      <a:pt x="38441" y="15776"/>
                    </a:lnTo>
                    <a:lnTo>
                      <a:pt x="38628" y="15414"/>
                    </a:lnTo>
                    <a:lnTo>
                      <a:pt x="38803" y="15029"/>
                    </a:lnTo>
                    <a:lnTo>
                      <a:pt x="38955" y="14644"/>
                    </a:lnTo>
                    <a:lnTo>
                      <a:pt x="39095" y="14235"/>
                    </a:lnTo>
                    <a:lnTo>
                      <a:pt x="39212" y="13826"/>
                    </a:lnTo>
                    <a:lnTo>
                      <a:pt x="39305" y="13418"/>
                    </a:lnTo>
                    <a:lnTo>
                      <a:pt x="39387" y="12986"/>
                    </a:lnTo>
                    <a:lnTo>
                      <a:pt x="39434" y="12565"/>
                    </a:lnTo>
                    <a:lnTo>
                      <a:pt x="39469" y="12122"/>
                    </a:lnTo>
                    <a:lnTo>
                      <a:pt x="39480" y="11678"/>
                    </a:lnTo>
                    <a:lnTo>
                      <a:pt x="39469" y="11234"/>
                    </a:lnTo>
                    <a:lnTo>
                      <a:pt x="39434" y="10802"/>
                    </a:lnTo>
                    <a:lnTo>
                      <a:pt x="39387" y="10370"/>
                    </a:lnTo>
                    <a:lnTo>
                      <a:pt x="39305" y="9950"/>
                    </a:lnTo>
                    <a:lnTo>
                      <a:pt x="39212" y="9529"/>
                    </a:lnTo>
                    <a:lnTo>
                      <a:pt x="39095" y="9121"/>
                    </a:lnTo>
                    <a:lnTo>
                      <a:pt x="38955" y="8724"/>
                    </a:lnTo>
                    <a:lnTo>
                      <a:pt x="38803" y="8338"/>
                    </a:lnTo>
                    <a:lnTo>
                      <a:pt x="38628" y="7953"/>
                    </a:lnTo>
                    <a:lnTo>
                      <a:pt x="38441" y="7579"/>
                    </a:lnTo>
                    <a:lnTo>
                      <a:pt x="38231" y="7217"/>
                    </a:lnTo>
                    <a:lnTo>
                      <a:pt x="38009" y="6867"/>
                    </a:lnTo>
                    <a:lnTo>
                      <a:pt x="37764" y="6540"/>
                    </a:lnTo>
                    <a:lnTo>
                      <a:pt x="37519" y="6213"/>
                    </a:lnTo>
                    <a:lnTo>
                      <a:pt x="37238" y="5898"/>
                    </a:lnTo>
                    <a:lnTo>
                      <a:pt x="36958" y="5594"/>
                    </a:lnTo>
                    <a:lnTo>
                      <a:pt x="36654" y="5314"/>
                    </a:lnTo>
                    <a:lnTo>
                      <a:pt x="36351" y="5045"/>
                    </a:lnTo>
                    <a:lnTo>
                      <a:pt x="36024" y="4788"/>
                    </a:lnTo>
                    <a:lnTo>
                      <a:pt x="35685" y="4543"/>
                    </a:lnTo>
                    <a:lnTo>
                      <a:pt x="35335" y="4321"/>
                    </a:lnTo>
                    <a:lnTo>
                      <a:pt x="34973" y="4111"/>
                    </a:lnTo>
                    <a:lnTo>
                      <a:pt x="34599" y="3924"/>
                    </a:lnTo>
                    <a:lnTo>
                      <a:pt x="34226" y="3749"/>
                    </a:lnTo>
                    <a:lnTo>
                      <a:pt x="33829" y="3597"/>
                    </a:lnTo>
                    <a:lnTo>
                      <a:pt x="33432" y="3457"/>
                    </a:lnTo>
                    <a:lnTo>
                      <a:pt x="33023" y="3340"/>
                    </a:lnTo>
                    <a:lnTo>
                      <a:pt x="32603" y="3247"/>
                    </a:lnTo>
                    <a:lnTo>
                      <a:pt x="32182" y="3177"/>
                    </a:lnTo>
                    <a:lnTo>
                      <a:pt x="31750" y="3119"/>
                    </a:lnTo>
                    <a:lnTo>
                      <a:pt x="31318" y="3084"/>
                    </a:lnTo>
                    <a:lnTo>
                      <a:pt x="30874" y="3072"/>
                    </a:lnTo>
                    <a:lnTo>
                      <a:pt x="29893" y="3072"/>
                    </a:lnTo>
                    <a:lnTo>
                      <a:pt x="29893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2679;p45">
                <a:extLst>
                  <a:ext uri="{FF2B5EF4-FFF2-40B4-BE49-F238E27FC236}">
                    <a16:creationId xmlns:a16="http://schemas.microsoft.com/office/drawing/2014/main" id="{D486AD3A-C933-D76D-2891-E4CA50FCEA99}"/>
                  </a:ext>
                </a:extLst>
              </p:cNvPr>
              <p:cNvSpPr/>
              <p:nvPr/>
            </p:nvSpPr>
            <p:spPr>
              <a:xfrm>
                <a:off x="2933775" y="5093925"/>
                <a:ext cx="976225" cy="115350"/>
              </a:xfrm>
              <a:custGeom>
                <a:avLst/>
                <a:gdLst/>
                <a:ahLst/>
                <a:cxnLst/>
                <a:rect l="l" t="t" r="r" b="b"/>
                <a:pathLst>
                  <a:path w="39049" h="4614" extrusionOk="0">
                    <a:moveTo>
                      <a:pt x="0" y="1"/>
                    </a:moveTo>
                    <a:lnTo>
                      <a:pt x="0" y="1087"/>
                    </a:lnTo>
                    <a:lnTo>
                      <a:pt x="12" y="1274"/>
                    </a:lnTo>
                    <a:lnTo>
                      <a:pt x="24" y="1449"/>
                    </a:lnTo>
                    <a:lnTo>
                      <a:pt x="47" y="1624"/>
                    </a:lnTo>
                    <a:lnTo>
                      <a:pt x="70" y="1799"/>
                    </a:lnTo>
                    <a:lnTo>
                      <a:pt x="117" y="1974"/>
                    </a:lnTo>
                    <a:lnTo>
                      <a:pt x="164" y="2138"/>
                    </a:lnTo>
                    <a:lnTo>
                      <a:pt x="210" y="2301"/>
                    </a:lnTo>
                    <a:lnTo>
                      <a:pt x="280" y="2465"/>
                    </a:lnTo>
                    <a:lnTo>
                      <a:pt x="351" y="2617"/>
                    </a:lnTo>
                    <a:lnTo>
                      <a:pt x="432" y="2768"/>
                    </a:lnTo>
                    <a:lnTo>
                      <a:pt x="514" y="2920"/>
                    </a:lnTo>
                    <a:lnTo>
                      <a:pt x="607" y="3060"/>
                    </a:lnTo>
                    <a:lnTo>
                      <a:pt x="701" y="3200"/>
                    </a:lnTo>
                    <a:lnTo>
                      <a:pt x="806" y="3329"/>
                    </a:lnTo>
                    <a:lnTo>
                      <a:pt x="923" y="3457"/>
                    </a:lnTo>
                    <a:lnTo>
                      <a:pt x="1028" y="3574"/>
                    </a:lnTo>
                    <a:lnTo>
                      <a:pt x="1156" y="3691"/>
                    </a:lnTo>
                    <a:lnTo>
                      <a:pt x="1285" y="3808"/>
                    </a:lnTo>
                    <a:lnTo>
                      <a:pt x="1413" y="3913"/>
                    </a:lnTo>
                    <a:lnTo>
                      <a:pt x="1553" y="4006"/>
                    </a:lnTo>
                    <a:lnTo>
                      <a:pt x="1693" y="4100"/>
                    </a:lnTo>
                    <a:lnTo>
                      <a:pt x="1845" y="4181"/>
                    </a:lnTo>
                    <a:lnTo>
                      <a:pt x="1997" y="4263"/>
                    </a:lnTo>
                    <a:lnTo>
                      <a:pt x="2149" y="4333"/>
                    </a:lnTo>
                    <a:lnTo>
                      <a:pt x="2312" y="4391"/>
                    </a:lnTo>
                    <a:lnTo>
                      <a:pt x="2476" y="4450"/>
                    </a:lnTo>
                    <a:lnTo>
                      <a:pt x="2639" y="4497"/>
                    </a:lnTo>
                    <a:lnTo>
                      <a:pt x="2814" y="4543"/>
                    </a:lnTo>
                    <a:lnTo>
                      <a:pt x="2990" y="4567"/>
                    </a:lnTo>
                    <a:lnTo>
                      <a:pt x="3165" y="4590"/>
                    </a:lnTo>
                    <a:lnTo>
                      <a:pt x="3340" y="4602"/>
                    </a:lnTo>
                    <a:lnTo>
                      <a:pt x="3527" y="4613"/>
                    </a:lnTo>
                    <a:lnTo>
                      <a:pt x="35534" y="4613"/>
                    </a:lnTo>
                    <a:lnTo>
                      <a:pt x="35709" y="4602"/>
                    </a:lnTo>
                    <a:lnTo>
                      <a:pt x="35896" y="4590"/>
                    </a:lnTo>
                    <a:lnTo>
                      <a:pt x="36071" y="4567"/>
                    </a:lnTo>
                    <a:lnTo>
                      <a:pt x="36246" y="4543"/>
                    </a:lnTo>
                    <a:lnTo>
                      <a:pt x="36409" y="4497"/>
                    </a:lnTo>
                    <a:lnTo>
                      <a:pt x="36585" y="4450"/>
                    </a:lnTo>
                    <a:lnTo>
                      <a:pt x="36748" y="4391"/>
                    </a:lnTo>
                    <a:lnTo>
                      <a:pt x="36900" y="4333"/>
                    </a:lnTo>
                    <a:lnTo>
                      <a:pt x="37063" y="4263"/>
                    </a:lnTo>
                    <a:lnTo>
                      <a:pt x="37215" y="4181"/>
                    </a:lnTo>
                    <a:lnTo>
                      <a:pt x="37355" y="4100"/>
                    </a:lnTo>
                    <a:lnTo>
                      <a:pt x="37495" y="4006"/>
                    </a:lnTo>
                    <a:lnTo>
                      <a:pt x="37635" y="3913"/>
                    </a:lnTo>
                    <a:lnTo>
                      <a:pt x="37776" y="3808"/>
                    </a:lnTo>
                    <a:lnTo>
                      <a:pt x="37904" y="3691"/>
                    </a:lnTo>
                    <a:lnTo>
                      <a:pt x="38021" y="3574"/>
                    </a:lnTo>
                    <a:lnTo>
                      <a:pt x="38138" y="3457"/>
                    </a:lnTo>
                    <a:lnTo>
                      <a:pt x="38254" y="3329"/>
                    </a:lnTo>
                    <a:lnTo>
                      <a:pt x="38359" y="3200"/>
                    </a:lnTo>
                    <a:lnTo>
                      <a:pt x="38453" y="3060"/>
                    </a:lnTo>
                    <a:lnTo>
                      <a:pt x="38546" y="2920"/>
                    </a:lnTo>
                    <a:lnTo>
                      <a:pt x="38628" y="2768"/>
                    </a:lnTo>
                    <a:lnTo>
                      <a:pt x="38710" y="2617"/>
                    </a:lnTo>
                    <a:lnTo>
                      <a:pt x="38780" y="2465"/>
                    </a:lnTo>
                    <a:lnTo>
                      <a:pt x="38838" y="2301"/>
                    </a:lnTo>
                    <a:lnTo>
                      <a:pt x="38897" y="2138"/>
                    </a:lnTo>
                    <a:lnTo>
                      <a:pt x="38943" y="1974"/>
                    </a:lnTo>
                    <a:lnTo>
                      <a:pt x="38978" y="1799"/>
                    </a:lnTo>
                    <a:lnTo>
                      <a:pt x="39013" y="1624"/>
                    </a:lnTo>
                    <a:lnTo>
                      <a:pt x="39037" y="1449"/>
                    </a:lnTo>
                    <a:lnTo>
                      <a:pt x="39048" y="1274"/>
                    </a:lnTo>
                    <a:lnTo>
                      <a:pt x="39048" y="1087"/>
                    </a:lnTo>
                    <a:lnTo>
                      <a:pt x="39048" y="1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2680;p45">
                <a:extLst>
                  <a:ext uri="{FF2B5EF4-FFF2-40B4-BE49-F238E27FC236}">
                    <a16:creationId xmlns:a16="http://schemas.microsoft.com/office/drawing/2014/main" id="{D2BED8B8-7A48-3739-0290-66E38CA15E25}"/>
                  </a:ext>
                </a:extLst>
              </p:cNvPr>
              <p:cNvSpPr/>
              <p:nvPr/>
            </p:nvSpPr>
            <p:spPr>
              <a:xfrm>
                <a:off x="3552650" y="4137875"/>
                <a:ext cx="240875" cy="31617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12647" extrusionOk="0">
                    <a:moveTo>
                      <a:pt x="7789" y="1"/>
                    </a:moveTo>
                    <a:lnTo>
                      <a:pt x="7673" y="12"/>
                    </a:lnTo>
                    <a:lnTo>
                      <a:pt x="7567" y="36"/>
                    </a:lnTo>
                    <a:lnTo>
                      <a:pt x="7451" y="59"/>
                    </a:lnTo>
                    <a:lnTo>
                      <a:pt x="7346" y="94"/>
                    </a:lnTo>
                    <a:lnTo>
                      <a:pt x="7240" y="141"/>
                    </a:lnTo>
                    <a:lnTo>
                      <a:pt x="7135" y="187"/>
                    </a:lnTo>
                    <a:lnTo>
                      <a:pt x="7030" y="246"/>
                    </a:lnTo>
                    <a:lnTo>
                      <a:pt x="6937" y="304"/>
                    </a:lnTo>
                    <a:lnTo>
                      <a:pt x="6843" y="374"/>
                    </a:lnTo>
                    <a:lnTo>
                      <a:pt x="6762" y="444"/>
                    </a:lnTo>
                    <a:lnTo>
                      <a:pt x="6668" y="526"/>
                    </a:lnTo>
                    <a:lnTo>
                      <a:pt x="6598" y="608"/>
                    </a:lnTo>
                    <a:lnTo>
                      <a:pt x="6528" y="701"/>
                    </a:lnTo>
                    <a:lnTo>
                      <a:pt x="6458" y="795"/>
                    </a:lnTo>
                    <a:lnTo>
                      <a:pt x="6400" y="900"/>
                    </a:lnTo>
                    <a:lnTo>
                      <a:pt x="1" y="12647"/>
                    </a:lnTo>
                    <a:lnTo>
                      <a:pt x="3924" y="12647"/>
                    </a:lnTo>
                    <a:lnTo>
                      <a:pt x="9424" y="2546"/>
                    </a:lnTo>
                    <a:lnTo>
                      <a:pt x="9482" y="2441"/>
                    </a:lnTo>
                    <a:lnTo>
                      <a:pt x="9529" y="2324"/>
                    </a:lnTo>
                    <a:lnTo>
                      <a:pt x="9564" y="2219"/>
                    </a:lnTo>
                    <a:lnTo>
                      <a:pt x="9588" y="2114"/>
                    </a:lnTo>
                    <a:lnTo>
                      <a:pt x="9611" y="1997"/>
                    </a:lnTo>
                    <a:lnTo>
                      <a:pt x="9623" y="1881"/>
                    </a:lnTo>
                    <a:lnTo>
                      <a:pt x="9634" y="1775"/>
                    </a:lnTo>
                    <a:lnTo>
                      <a:pt x="9634" y="1670"/>
                    </a:lnTo>
                    <a:lnTo>
                      <a:pt x="9623" y="1554"/>
                    </a:lnTo>
                    <a:lnTo>
                      <a:pt x="9611" y="1448"/>
                    </a:lnTo>
                    <a:lnTo>
                      <a:pt x="9564" y="1238"/>
                    </a:lnTo>
                    <a:lnTo>
                      <a:pt x="9494" y="1040"/>
                    </a:lnTo>
                    <a:lnTo>
                      <a:pt x="9389" y="841"/>
                    </a:lnTo>
                    <a:lnTo>
                      <a:pt x="9272" y="666"/>
                    </a:lnTo>
                    <a:lnTo>
                      <a:pt x="9132" y="503"/>
                    </a:lnTo>
                    <a:lnTo>
                      <a:pt x="8969" y="363"/>
                    </a:lnTo>
                    <a:lnTo>
                      <a:pt x="8875" y="292"/>
                    </a:lnTo>
                    <a:lnTo>
                      <a:pt x="8782" y="234"/>
                    </a:lnTo>
                    <a:lnTo>
                      <a:pt x="8688" y="187"/>
                    </a:lnTo>
                    <a:lnTo>
                      <a:pt x="8595" y="141"/>
                    </a:lnTo>
                    <a:lnTo>
                      <a:pt x="8490" y="94"/>
                    </a:lnTo>
                    <a:lnTo>
                      <a:pt x="8373" y="59"/>
                    </a:lnTo>
                    <a:lnTo>
                      <a:pt x="8268" y="36"/>
                    </a:lnTo>
                    <a:lnTo>
                      <a:pt x="8151" y="12"/>
                    </a:lnTo>
                    <a:lnTo>
                      <a:pt x="803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2681;p45">
                <a:extLst>
                  <a:ext uri="{FF2B5EF4-FFF2-40B4-BE49-F238E27FC236}">
                    <a16:creationId xmlns:a16="http://schemas.microsoft.com/office/drawing/2014/main" id="{77B78F6C-36B0-FAA4-A528-EB9E03A5DF5A}"/>
                  </a:ext>
                </a:extLst>
              </p:cNvPr>
              <p:cNvSpPr/>
              <p:nvPr/>
            </p:nvSpPr>
            <p:spPr>
              <a:xfrm>
                <a:off x="3255775" y="4454025"/>
                <a:ext cx="21325" cy="243500"/>
              </a:xfrm>
              <a:custGeom>
                <a:avLst/>
                <a:gdLst/>
                <a:ahLst/>
                <a:cxnLst/>
                <a:rect l="l" t="t" r="r" b="b"/>
                <a:pathLst>
                  <a:path w="853" h="9740" extrusionOk="0">
                    <a:moveTo>
                      <a:pt x="0" y="1"/>
                    </a:moveTo>
                    <a:lnTo>
                      <a:pt x="0" y="9739"/>
                    </a:lnTo>
                    <a:lnTo>
                      <a:pt x="852" y="9739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2682;p45">
                <a:extLst>
                  <a:ext uri="{FF2B5EF4-FFF2-40B4-BE49-F238E27FC236}">
                    <a16:creationId xmlns:a16="http://schemas.microsoft.com/office/drawing/2014/main" id="{021A7EF9-756B-7F88-73CB-8996C5F97FDB}"/>
                  </a:ext>
                </a:extLst>
              </p:cNvPr>
              <p:cNvSpPr/>
              <p:nvPr/>
            </p:nvSpPr>
            <p:spPr>
              <a:xfrm>
                <a:off x="3171700" y="4602625"/>
                <a:ext cx="189475" cy="189475"/>
              </a:xfrm>
              <a:custGeom>
                <a:avLst/>
                <a:gdLst/>
                <a:ahLst/>
                <a:cxnLst/>
                <a:rect l="l" t="t" r="r" b="b"/>
                <a:pathLst>
                  <a:path w="7579" h="7579" extrusionOk="0">
                    <a:moveTo>
                      <a:pt x="0" y="0"/>
                    </a:moveTo>
                    <a:lnTo>
                      <a:pt x="0" y="7579"/>
                    </a:lnTo>
                    <a:lnTo>
                      <a:pt x="7578" y="7579"/>
                    </a:lnTo>
                    <a:lnTo>
                      <a:pt x="75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2683;p45">
                <a:extLst>
                  <a:ext uri="{FF2B5EF4-FFF2-40B4-BE49-F238E27FC236}">
                    <a16:creationId xmlns:a16="http://schemas.microsoft.com/office/drawing/2014/main" id="{CFD1BE06-9913-2060-41D9-57962542C12E}"/>
                  </a:ext>
                </a:extLst>
              </p:cNvPr>
              <p:cNvSpPr/>
              <p:nvPr/>
            </p:nvSpPr>
            <p:spPr>
              <a:xfrm>
                <a:off x="3987050" y="3805375"/>
                <a:ext cx="182475" cy="833775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33351" extrusionOk="0">
                    <a:moveTo>
                      <a:pt x="7263" y="0"/>
                    </a:moveTo>
                    <a:lnTo>
                      <a:pt x="3375" y="246"/>
                    </a:lnTo>
                    <a:lnTo>
                      <a:pt x="3620" y="9190"/>
                    </a:lnTo>
                    <a:lnTo>
                      <a:pt x="3527" y="9260"/>
                    </a:lnTo>
                    <a:lnTo>
                      <a:pt x="3422" y="9365"/>
                    </a:lnTo>
                    <a:lnTo>
                      <a:pt x="3293" y="9494"/>
                    </a:lnTo>
                    <a:lnTo>
                      <a:pt x="3165" y="9634"/>
                    </a:lnTo>
                    <a:lnTo>
                      <a:pt x="3025" y="9821"/>
                    </a:lnTo>
                    <a:lnTo>
                      <a:pt x="2861" y="10031"/>
                    </a:lnTo>
                    <a:lnTo>
                      <a:pt x="2709" y="10276"/>
                    </a:lnTo>
                    <a:lnTo>
                      <a:pt x="2534" y="10556"/>
                    </a:lnTo>
                    <a:lnTo>
                      <a:pt x="2359" y="10872"/>
                    </a:lnTo>
                    <a:lnTo>
                      <a:pt x="2184" y="11222"/>
                    </a:lnTo>
                    <a:lnTo>
                      <a:pt x="2009" y="11619"/>
                    </a:lnTo>
                    <a:lnTo>
                      <a:pt x="1822" y="12063"/>
                    </a:lnTo>
                    <a:lnTo>
                      <a:pt x="1647" y="12553"/>
                    </a:lnTo>
                    <a:lnTo>
                      <a:pt x="1471" y="13090"/>
                    </a:lnTo>
                    <a:lnTo>
                      <a:pt x="1296" y="13674"/>
                    </a:lnTo>
                    <a:lnTo>
                      <a:pt x="1121" y="14305"/>
                    </a:lnTo>
                    <a:lnTo>
                      <a:pt x="958" y="15005"/>
                    </a:lnTo>
                    <a:lnTo>
                      <a:pt x="806" y="15753"/>
                    </a:lnTo>
                    <a:lnTo>
                      <a:pt x="654" y="16558"/>
                    </a:lnTo>
                    <a:lnTo>
                      <a:pt x="526" y="17423"/>
                    </a:lnTo>
                    <a:lnTo>
                      <a:pt x="397" y="18357"/>
                    </a:lnTo>
                    <a:lnTo>
                      <a:pt x="292" y="19349"/>
                    </a:lnTo>
                    <a:lnTo>
                      <a:pt x="199" y="20412"/>
                    </a:lnTo>
                    <a:lnTo>
                      <a:pt x="117" y="21545"/>
                    </a:lnTo>
                    <a:lnTo>
                      <a:pt x="59" y="22747"/>
                    </a:lnTo>
                    <a:lnTo>
                      <a:pt x="24" y="24020"/>
                    </a:lnTo>
                    <a:lnTo>
                      <a:pt x="0" y="25375"/>
                    </a:lnTo>
                    <a:lnTo>
                      <a:pt x="0" y="26811"/>
                    </a:lnTo>
                    <a:lnTo>
                      <a:pt x="35" y="28317"/>
                    </a:lnTo>
                    <a:lnTo>
                      <a:pt x="82" y="29905"/>
                    </a:lnTo>
                    <a:lnTo>
                      <a:pt x="164" y="31587"/>
                    </a:lnTo>
                    <a:lnTo>
                      <a:pt x="269" y="33350"/>
                    </a:lnTo>
                    <a:lnTo>
                      <a:pt x="923" y="33303"/>
                    </a:lnTo>
                    <a:lnTo>
                      <a:pt x="818" y="31540"/>
                    </a:lnTo>
                    <a:lnTo>
                      <a:pt x="736" y="29824"/>
                    </a:lnTo>
                    <a:lnTo>
                      <a:pt x="689" y="28177"/>
                    </a:lnTo>
                    <a:lnTo>
                      <a:pt x="654" y="26577"/>
                    </a:lnTo>
                    <a:lnTo>
                      <a:pt x="654" y="25036"/>
                    </a:lnTo>
                    <a:lnTo>
                      <a:pt x="666" y="24289"/>
                    </a:lnTo>
                    <a:lnTo>
                      <a:pt x="689" y="23553"/>
                    </a:lnTo>
                    <a:lnTo>
                      <a:pt x="712" y="22829"/>
                    </a:lnTo>
                    <a:lnTo>
                      <a:pt x="747" y="22128"/>
                    </a:lnTo>
                    <a:lnTo>
                      <a:pt x="783" y="21439"/>
                    </a:lnTo>
                    <a:lnTo>
                      <a:pt x="829" y="20774"/>
                    </a:lnTo>
                    <a:lnTo>
                      <a:pt x="911" y="19723"/>
                    </a:lnTo>
                    <a:lnTo>
                      <a:pt x="1016" y="18730"/>
                    </a:lnTo>
                    <a:lnTo>
                      <a:pt x="1133" y="17761"/>
                    </a:lnTo>
                    <a:lnTo>
                      <a:pt x="1273" y="16850"/>
                    </a:lnTo>
                    <a:lnTo>
                      <a:pt x="1425" y="15975"/>
                    </a:lnTo>
                    <a:lnTo>
                      <a:pt x="1600" y="15134"/>
                    </a:lnTo>
                    <a:lnTo>
                      <a:pt x="1787" y="14351"/>
                    </a:lnTo>
                    <a:lnTo>
                      <a:pt x="1892" y="13978"/>
                    </a:lnTo>
                    <a:lnTo>
                      <a:pt x="1997" y="13604"/>
                    </a:lnTo>
                    <a:lnTo>
                      <a:pt x="2184" y="12997"/>
                    </a:lnTo>
                    <a:lnTo>
                      <a:pt x="2371" y="12460"/>
                    </a:lnTo>
                    <a:lnTo>
                      <a:pt x="2569" y="11981"/>
                    </a:lnTo>
                    <a:lnTo>
                      <a:pt x="2756" y="11561"/>
                    </a:lnTo>
                    <a:lnTo>
                      <a:pt x="2943" y="11187"/>
                    </a:lnTo>
                    <a:lnTo>
                      <a:pt x="3106" y="10872"/>
                    </a:lnTo>
                    <a:lnTo>
                      <a:pt x="3270" y="10603"/>
                    </a:lnTo>
                    <a:lnTo>
                      <a:pt x="3422" y="10381"/>
                    </a:lnTo>
                    <a:lnTo>
                      <a:pt x="3562" y="10194"/>
                    </a:lnTo>
                    <a:lnTo>
                      <a:pt x="3690" y="10043"/>
                    </a:lnTo>
                    <a:lnTo>
                      <a:pt x="3795" y="9914"/>
                    </a:lnTo>
                    <a:lnTo>
                      <a:pt x="3900" y="9821"/>
                    </a:lnTo>
                    <a:lnTo>
                      <a:pt x="4040" y="9692"/>
                    </a:lnTo>
                    <a:lnTo>
                      <a:pt x="4110" y="9646"/>
                    </a:lnTo>
                    <a:lnTo>
                      <a:pt x="4286" y="9552"/>
                    </a:lnTo>
                    <a:lnTo>
                      <a:pt x="4052" y="864"/>
                    </a:lnTo>
                    <a:lnTo>
                      <a:pt x="7298" y="654"/>
                    </a:lnTo>
                    <a:lnTo>
                      <a:pt x="7263" y="0"/>
                    </a:lnTo>
                    <a:close/>
                  </a:path>
                </a:pathLst>
              </a:custGeom>
              <a:solidFill>
                <a:srgbClr val="DB776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67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84D2B-F331-3883-B217-7330243E1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356F07-A88A-4599-AAAB-A38A3A32C66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BE7979-66C7-764A-C949-5CA5B552A8B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17E64E0-D75D-B954-F498-29F003214DD8}"/>
              </a:ext>
            </a:extLst>
          </p:cNvPr>
          <p:cNvSpPr/>
          <p:nvPr/>
        </p:nvSpPr>
        <p:spPr>
          <a:xfrm>
            <a:off x="2588322" y="27992"/>
            <a:ext cx="68915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rgbClr val="C00000"/>
                </a:solidFill>
                <a:latin typeface="Lora" pitchFamily="2" charset="0"/>
                <a:cs typeface="Arial" panose="020B0604020202020204" pitchFamily="34" charset="0"/>
              </a:rPr>
              <a:t>Lead Dashboard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5C1BC-8398-D0DA-1826-78BD6E9F0B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DCF7F9-635F-18A6-7041-E594ABDD361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90CECC4E-044A-75BB-57E2-83E3BFAAE9B6}"/>
              </a:ext>
            </a:extLst>
          </p:cNvPr>
          <p:cNvGrpSpPr/>
          <p:nvPr/>
        </p:nvGrpSpPr>
        <p:grpSpPr>
          <a:xfrm>
            <a:off x="7001907" y="4522966"/>
            <a:ext cx="5237294" cy="2301228"/>
            <a:chOff x="574802" y="2198786"/>
            <a:chExt cx="7239771" cy="305978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389101D-BF5A-0318-738E-E1073CF90813}"/>
                </a:ext>
              </a:extLst>
            </p:cNvPr>
            <p:cNvGrpSpPr/>
            <p:nvPr/>
          </p:nvGrpSpPr>
          <p:grpSpPr>
            <a:xfrm>
              <a:off x="4361239" y="2717484"/>
              <a:ext cx="3453334" cy="2541082"/>
              <a:chOff x="4357191" y="2717484"/>
              <a:chExt cx="3453334" cy="2541082"/>
            </a:xfrm>
          </p:grpSpPr>
          <p:sp>
            <p:nvSpPr>
              <p:cNvPr id="31" name="Google Shape;511;p20">
                <a:extLst>
                  <a:ext uri="{FF2B5EF4-FFF2-40B4-BE49-F238E27FC236}">
                    <a16:creationId xmlns:a16="http://schemas.microsoft.com/office/drawing/2014/main" id="{40127C4C-8C8D-7FE2-3CD3-C1D34C7A6CF6}"/>
                  </a:ext>
                </a:extLst>
              </p:cNvPr>
              <p:cNvSpPr/>
              <p:nvPr/>
            </p:nvSpPr>
            <p:spPr>
              <a:xfrm flipH="1">
                <a:off x="4357191" y="2876329"/>
                <a:ext cx="3453334" cy="2346603"/>
              </a:xfrm>
              <a:custGeom>
                <a:avLst/>
                <a:gdLst/>
                <a:ahLst/>
                <a:cxnLst/>
                <a:rect l="l" t="t" r="r" b="b"/>
                <a:pathLst>
                  <a:path w="279102" h="189655" extrusionOk="0">
                    <a:moveTo>
                      <a:pt x="78517" y="1"/>
                    </a:moveTo>
                    <a:lnTo>
                      <a:pt x="77582" y="20"/>
                    </a:lnTo>
                    <a:lnTo>
                      <a:pt x="76647" y="58"/>
                    </a:lnTo>
                    <a:lnTo>
                      <a:pt x="75694" y="115"/>
                    </a:lnTo>
                    <a:lnTo>
                      <a:pt x="74740" y="211"/>
                    </a:lnTo>
                    <a:lnTo>
                      <a:pt x="73767" y="306"/>
                    </a:lnTo>
                    <a:lnTo>
                      <a:pt x="72775" y="440"/>
                    </a:lnTo>
                    <a:lnTo>
                      <a:pt x="71764" y="573"/>
                    </a:lnTo>
                    <a:lnTo>
                      <a:pt x="70753" y="745"/>
                    </a:lnTo>
                    <a:lnTo>
                      <a:pt x="69723" y="936"/>
                    </a:lnTo>
                    <a:lnTo>
                      <a:pt x="68693" y="1145"/>
                    </a:lnTo>
                    <a:lnTo>
                      <a:pt x="67624" y="1393"/>
                    </a:lnTo>
                    <a:lnTo>
                      <a:pt x="66556" y="1660"/>
                    </a:lnTo>
                    <a:lnTo>
                      <a:pt x="65469" y="1927"/>
                    </a:lnTo>
                    <a:lnTo>
                      <a:pt x="64382" y="2252"/>
                    </a:lnTo>
                    <a:lnTo>
                      <a:pt x="63256" y="2576"/>
                    </a:lnTo>
                    <a:lnTo>
                      <a:pt x="62131" y="2939"/>
                    </a:lnTo>
                    <a:lnTo>
                      <a:pt x="60986" y="3320"/>
                    </a:lnTo>
                    <a:lnTo>
                      <a:pt x="59822" y="3721"/>
                    </a:lnTo>
                    <a:lnTo>
                      <a:pt x="58659" y="4159"/>
                    </a:lnTo>
                    <a:lnTo>
                      <a:pt x="57457" y="4617"/>
                    </a:lnTo>
                    <a:lnTo>
                      <a:pt x="56255" y="5113"/>
                    </a:lnTo>
                    <a:lnTo>
                      <a:pt x="55034" y="5609"/>
                    </a:lnTo>
                    <a:lnTo>
                      <a:pt x="53775" y="6162"/>
                    </a:lnTo>
                    <a:lnTo>
                      <a:pt x="52516" y="6716"/>
                    </a:lnTo>
                    <a:lnTo>
                      <a:pt x="51181" y="7364"/>
                    </a:lnTo>
                    <a:lnTo>
                      <a:pt x="49865" y="8013"/>
                    </a:lnTo>
                    <a:lnTo>
                      <a:pt x="48548" y="8719"/>
                    </a:lnTo>
                    <a:lnTo>
                      <a:pt x="47251" y="9463"/>
                    </a:lnTo>
                    <a:lnTo>
                      <a:pt x="45973" y="10226"/>
                    </a:lnTo>
                    <a:lnTo>
                      <a:pt x="44695" y="11027"/>
                    </a:lnTo>
                    <a:lnTo>
                      <a:pt x="43436" y="11847"/>
                    </a:lnTo>
                    <a:lnTo>
                      <a:pt x="42196" y="12725"/>
                    </a:lnTo>
                    <a:lnTo>
                      <a:pt x="40975" y="13621"/>
                    </a:lnTo>
                    <a:lnTo>
                      <a:pt x="39754" y="14537"/>
                    </a:lnTo>
                    <a:lnTo>
                      <a:pt x="38572" y="15491"/>
                    </a:lnTo>
                    <a:lnTo>
                      <a:pt x="37370" y="16482"/>
                    </a:lnTo>
                    <a:lnTo>
                      <a:pt x="36206" y="17513"/>
                    </a:lnTo>
                    <a:lnTo>
                      <a:pt x="35062" y="18543"/>
                    </a:lnTo>
                    <a:lnTo>
                      <a:pt x="33917" y="19630"/>
                    </a:lnTo>
                    <a:lnTo>
                      <a:pt x="32792" y="20736"/>
                    </a:lnTo>
                    <a:lnTo>
                      <a:pt x="31685" y="21862"/>
                    </a:lnTo>
                    <a:lnTo>
                      <a:pt x="30598" y="23026"/>
                    </a:lnTo>
                    <a:lnTo>
                      <a:pt x="29511" y="24208"/>
                    </a:lnTo>
                    <a:lnTo>
                      <a:pt x="28461" y="25429"/>
                    </a:lnTo>
                    <a:lnTo>
                      <a:pt x="27412" y="26669"/>
                    </a:lnTo>
                    <a:lnTo>
                      <a:pt x="26382" y="27928"/>
                    </a:lnTo>
                    <a:lnTo>
                      <a:pt x="25390" y="29225"/>
                    </a:lnTo>
                    <a:lnTo>
                      <a:pt x="24379" y="30542"/>
                    </a:lnTo>
                    <a:lnTo>
                      <a:pt x="23406" y="31877"/>
                    </a:lnTo>
                    <a:lnTo>
                      <a:pt x="22452" y="33231"/>
                    </a:lnTo>
                    <a:lnTo>
                      <a:pt x="21518" y="34624"/>
                    </a:lnTo>
                    <a:lnTo>
                      <a:pt x="20583" y="36035"/>
                    </a:lnTo>
                    <a:lnTo>
                      <a:pt x="19686" y="37466"/>
                    </a:lnTo>
                    <a:lnTo>
                      <a:pt x="18790" y="38935"/>
                    </a:lnTo>
                    <a:lnTo>
                      <a:pt x="17931" y="40404"/>
                    </a:lnTo>
                    <a:lnTo>
                      <a:pt x="17073" y="41911"/>
                    </a:lnTo>
                    <a:lnTo>
                      <a:pt x="16234" y="43437"/>
                    </a:lnTo>
                    <a:lnTo>
                      <a:pt x="15433" y="44982"/>
                    </a:lnTo>
                    <a:lnTo>
                      <a:pt x="14631" y="46546"/>
                    </a:lnTo>
                    <a:lnTo>
                      <a:pt x="13849" y="48130"/>
                    </a:lnTo>
                    <a:lnTo>
                      <a:pt x="13086" y="49732"/>
                    </a:lnTo>
                    <a:lnTo>
                      <a:pt x="12361" y="51353"/>
                    </a:lnTo>
                    <a:lnTo>
                      <a:pt x="11636" y="52994"/>
                    </a:lnTo>
                    <a:lnTo>
                      <a:pt x="10931" y="54635"/>
                    </a:lnTo>
                    <a:lnTo>
                      <a:pt x="10263" y="56313"/>
                    </a:lnTo>
                    <a:lnTo>
                      <a:pt x="9595" y="58011"/>
                    </a:lnTo>
                    <a:lnTo>
                      <a:pt x="8966" y="59728"/>
                    </a:lnTo>
                    <a:lnTo>
                      <a:pt x="8336" y="61445"/>
                    </a:lnTo>
                    <a:lnTo>
                      <a:pt x="7745" y="63200"/>
                    </a:lnTo>
                    <a:lnTo>
                      <a:pt x="7154" y="64955"/>
                    </a:lnTo>
                    <a:lnTo>
                      <a:pt x="6600" y="66729"/>
                    </a:lnTo>
                    <a:lnTo>
                      <a:pt x="6066" y="68503"/>
                    </a:lnTo>
                    <a:lnTo>
                      <a:pt x="5551" y="70315"/>
                    </a:lnTo>
                    <a:lnTo>
                      <a:pt x="5055" y="72127"/>
                    </a:lnTo>
                    <a:lnTo>
                      <a:pt x="4597" y="73959"/>
                    </a:lnTo>
                    <a:lnTo>
                      <a:pt x="4140" y="75790"/>
                    </a:lnTo>
                    <a:lnTo>
                      <a:pt x="3720" y="77659"/>
                    </a:lnTo>
                    <a:lnTo>
                      <a:pt x="3300" y="79510"/>
                    </a:lnTo>
                    <a:lnTo>
                      <a:pt x="2919" y="81398"/>
                    </a:lnTo>
                    <a:lnTo>
                      <a:pt x="2556" y="83287"/>
                    </a:lnTo>
                    <a:lnTo>
                      <a:pt x="2213" y="85194"/>
                    </a:lnTo>
                    <a:lnTo>
                      <a:pt x="1908" y="87102"/>
                    </a:lnTo>
                    <a:lnTo>
                      <a:pt x="1602" y="89029"/>
                    </a:lnTo>
                    <a:lnTo>
                      <a:pt x="1335" y="90955"/>
                    </a:lnTo>
                    <a:lnTo>
                      <a:pt x="1087" y="92882"/>
                    </a:lnTo>
                    <a:lnTo>
                      <a:pt x="878" y="94847"/>
                    </a:lnTo>
                    <a:lnTo>
                      <a:pt x="668" y="96792"/>
                    </a:lnTo>
                    <a:lnTo>
                      <a:pt x="496" y="98757"/>
                    </a:lnTo>
                    <a:lnTo>
                      <a:pt x="343" y="100684"/>
                    </a:lnTo>
                    <a:lnTo>
                      <a:pt x="229" y="102573"/>
                    </a:lnTo>
                    <a:lnTo>
                      <a:pt x="134" y="104461"/>
                    </a:lnTo>
                    <a:lnTo>
                      <a:pt x="57" y="106311"/>
                    </a:lnTo>
                    <a:lnTo>
                      <a:pt x="19" y="108162"/>
                    </a:lnTo>
                    <a:lnTo>
                      <a:pt x="0" y="109993"/>
                    </a:lnTo>
                    <a:lnTo>
                      <a:pt x="19" y="111786"/>
                    </a:lnTo>
                    <a:lnTo>
                      <a:pt x="57" y="113579"/>
                    </a:lnTo>
                    <a:lnTo>
                      <a:pt x="114" y="115353"/>
                    </a:lnTo>
                    <a:lnTo>
                      <a:pt x="191" y="117108"/>
                    </a:lnTo>
                    <a:lnTo>
                      <a:pt x="305" y="118844"/>
                    </a:lnTo>
                    <a:lnTo>
                      <a:pt x="458" y="120561"/>
                    </a:lnTo>
                    <a:lnTo>
                      <a:pt x="610" y="122259"/>
                    </a:lnTo>
                    <a:lnTo>
                      <a:pt x="801" y="123938"/>
                    </a:lnTo>
                    <a:lnTo>
                      <a:pt x="1011" y="125597"/>
                    </a:lnTo>
                    <a:lnTo>
                      <a:pt x="1259" y="127238"/>
                    </a:lnTo>
                    <a:lnTo>
                      <a:pt x="1526" y="128859"/>
                    </a:lnTo>
                    <a:lnTo>
                      <a:pt x="1812" y="130481"/>
                    </a:lnTo>
                    <a:lnTo>
                      <a:pt x="2137" y="132064"/>
                    </a:lnTo>
                    <a:lnTo>
                      <a:pt x="2480" y="133647"/>
                    </a:lnTo>
                    <a:lnTo>
                      <a:pt x="2842" y="135212"/>
                    </a:lnTo>
                    <a:lnTo>
                      <a:pt x="3224" y="136757"/>
                    </a:lnTo>
                    <a:lnTo>
                      <a:pt x="3644" y="138264"/>
                    </a:lnTo>
                    <a:lnTo>
                      <a:pt x="4082" y="139790"/>
                    </a:lnTo>
                    <a:lnTo>
                      <a:pt x="4559" y="141278"/>
                    </a:lnTo>
                    <a:lnTo>
                      <a:pt x="5036" y="142747"/>
                    </a:lnTo>
                    <a:lnTo>
                      <a:pt x="5551" y="144215"/>
                    </a:lnTo>
                    <a:lnTo>
                      <a:pt x="6104" y="145646"/>
                    </a:lnTo>
                    <a:lnTo>
                      <a:pt x="6658" y="147077"/>
                    </a:lnTo>
                    <a:lnTo>
                      <a:pt x="7249" y="148488"/>
                    </a:lnTo>
                    <a:lnTo>
                      <a:pt x="7859" y="149881"/>
                    </a:lnTo>
                    <a:lnTo>
                      <a:pt x="8508" y="151255"/>
                    </a:lnTo>
                    <a:lnTo>
                      <a:pt x="9176" y="152609"/>
                    </a:lnTo>
                    <a:lnTo>
                      <a:pt x="9862" y="153963"/>
                    </a:lnTo>
                    <a:lnTo>
                      <a:pt x="10568" y="155299"/>
                    </a:lnTo>
                    <a:lnTo>
                      <a:pt x="11293" y="156615"/>
                    </a:lnTo>
                    <a:lnTo>
                      <a:pt x="12056" y="157912"/>
                    </a:lnTo>
                    <a:lnTo>
                      <a:pt x="12838" y="159190"/>
                    </a:lnTo>
                    <a:lnTo>
                      <a:pt x="13658" y="160449"/>
                    </a:lnTo>
                    <a:lnTo>
                      <a:pt x="14479" y="161708"/>
                    </a:lnTo>
                    <a:lnTo>
                      <a:pt x="15337" y="162948"/>
                    </a:lnTo>
                    <a:lnTo>
                      <a:pt x="16215" y="164169"/>
                    </a:lnTo>
                    <a:lnTo>
                      <a:pt x="17111" y="165371"/>
                    </a:lnTo>
                    <a:lnTo>
                      <a:pt x="18046" y="166553"/>
                    </a:lnTo>
                    <a:lnTo>
                      <a:pt x="19000" y="167736"/>
                    </a:lnTo>
                    <a:lnTo>
                      <a:pt x="19973" y="168900"/>
                    </a:lnTo>
                    <a:lnTo>
                      <a:pt x="20965" y="170044"/>
                    </a:lnTo>
                    <a:lnTo>
                      <a:pt x="21976" y="171189"/>
                    </a:lnTo>
                    <a:lnTo>
                      <a:pt x="23025" y="172295"/>
                    </a:lnTo>
                    <a:lnTo>
                      <a:pt x="24093" y="173402"/>
                    </a:lnTo>
                    <a:lnTo>
                      <a:pt x="25180" y="174489"/>
                    </a:lnTo>
                    <a:lnTo>
                      <a:pt x="26287" y="175576"/>
                    </a:lnTo>
                    <a:lnTo>
                      <a:pt x="27431" y="176626"/>
                    </a:lnTo>
                    <a:lnTo>
                      <a:pt x="28595" y="177675"/>
                    </a:lnTo>
                    <a:lnTo>
                      <a:pt x="29778" y="178705"/>
                    </a:lnTo>
                    <a:lnTo>
                      <a:pt x="30979" y="179735"/>
                    </a:lnTo>
                    <a:lnTo>
                      <a:pt x="32200" y="180727"/>
                    </a:lnTo>
                    <a:lnTo>
                      <a:pt x="33440" y="181719"/>
                    </a:lnTo>
                    <a:lnTo>
                      <a:pt x="34718" y="182711"/>
                    </a:lnTo>
                    <a:lnTo>
                      <a:pt x="36016" y="183665"/>
                    </a:lnTo>
                    <a:lnTo>
                      <a:pt x="37332" y="184618"/>
                    </a:lnTo>
                    <a:lnTo>
                      <a:pt x="38667" y="185553"/>
                    </a:lnTo>
                    <a:lnTo>
                      <a:pt x="40041" y="186488"/>
                    </a:lnTo>
                    <a:lnTo>
                      <a:pt x="41414" y="187384"/>
                    </a:lnTo>
                    <a:lnTo>
                      <a:pt x="47976" y="187671"/>
                    </a:lnTo>
                    <a:lnTo>
                      <a:pt x="54538" y="187919"/>
                    </a:lnTo>
                    <a:lnTo>
                      <a:pt x="61100" y="188148"/>
                    </a:lnTo>
                    <a:lnTo>
                      <a:pt x="67663" y="188357"/>
                    </a:lnTo>
                    <a:lnTo>
                      <a:pt x="74206" y="188548"/>
                    </a:lnTo>
                    <a:lnTo>
                      <a:pt x="80768" y="188720"/>
                    </a:lnTo>
                    <a:lnTo>
                      <a:pt x="87330" y="188872"/>
                    </a:lnTo>
                    <a:lnTo>
                      <a:pt x="93911" y="189025"/>
                    </a:lnTo>
                    <a:lnTo>
                      <a:pt x="100473" y="189139"/>
                    </a:lnTo>
                    <a:lnTo>
                      <a:pt x="107035" y="189254"/>
                    </a:lnTo>
                    <a:lnTo>
                      <a:pt x="113598" y="189349"/>
                    </a:lnTo>
                    <a:lnTo>
                      <a:pt x="120179" y="189426"/>
                    </a:lnTo>
                    <a:lnTo>
                      <a:pt x="126741" y="189502"/>
                    </a:lnTo>
                    <a:lnTo>
                      <a:pt x="133322" y="189559"/>
                    </a:lnTo>
                    <a:lnTo>
                      <a:pt x="139903" y="189597"/>
                    </a:lnTo>
                    <a:lnTo>
                      <a:pt x="146485" y="189616"/>
                    </a:lnTo>
                    <a:lnTo>
                      <a:pt x="159647" y="189655"/>
                    </a:lnTo>
                    <a:lnTo>
                      <a:pt x="172810" y="189635"/>
                    </a:lnTo>
                    <a:lnTo>
                      <a:pt x="185991" y="189597"/>
                    </a:lnTo>
                    <a:lnTo>
                      <a:pt x="199192" y="189521"/>
                    </a:lnTo>
                    <a:lnTo>
                      <a:pt x="212392" y="189407"/>
                    </a:lnTo>
                    <a:lnTo>
                      <a:pt x="225612" y="189292"/>
                    </a:lnTo>
                    <a:lnTo>
                      <a:pt x="238832" y="189159"/>
                    </a:lnTo>
                    <a:lnTo>
                      <a:pt x="252070" y="189006"/>
                    </a:lnTo>
                    <a:lnTo>
                      <a:pt x="252776" y="188453"/>
                    </a:lnTo>
                    <a:lnTo>
                      <a:pt x="253482" y="187900"/>
                    </a:lnTo>
                    <a:lnTo>
                      <a:pt x="254169" y="187327"/>
                    </a:lnTo>
                    <a:lnTo>
                      <a:pt x="254855" y="186736"/>
                    </a:lnTo>
                    <a:lnTo>
                      <a:pt x="255523" y="186125"/>
                    </a:lnTo>
                    <a:lnTo>
                      <a:pt x="256191" y="185515"/>
                    </a:lnTo>
                    <a:lnTo>
                      <a:pt x="256858" y="184886"/>
                    </a:lnTo>
                    <a:lnTo>
                      <a:pt x="257507" y="184237"/>
                    </a:lnTo>
                    <a:lnTo>
                      <a:pt x="258175" y="183588"/>
                    </a:lnTo>
                    <a:lnTo>
                      <a:pt x="258804" y="182921"/>
                    </a:lnTo>
                    <a:lnTo>
                      <a:pt x="259434" y="182234"/>
                    </a:lnTo>
                    <a:lnTo>
                      <a:pt x="260063" y="181547"/>
                    </a:lnTo>
                    <a:lnTo>
                      <a:pt x="260693" y="180841"/>
                    </a:lnTo>
                    <a:lnTo>
                      <a:pt x="261303" y="180117"/>
                    </a:lnTo>
                    <a:lnTo>
                      <a:pt x="261914" y="179392"/>
                    </a:lnTo>
                    <a:lnTo>
                      <a:pt x="262505" y="178648"/>
                    </a:lnTo>
                    <a:lnTo>
                      <a:pt x="263096" y="177885"/>
                    </a:lnTo>
                    <a:lnTo>
                      <a:pt x="263669" y="177122"/>
                    </a:lnTo>
                    <a:lnTo>
                      <a:pt x="264241" y="176359"/>
                    </a:lnTo>
                    <a:lnTo>
                      <a:pt x="264794" y="175557"/>
                    </a:lnTo>
                    <a:lnTo>
                      <a:pt x="265347" y="174756"/>
                    </a:lnTo>
                    <a:lnTo>
                      <a:pt x="265900" y="173955"/>
                    </a:lnTo>
                    <a:lnTo>
                      <a:pt x="266435" y="173135"/>
                    </a:lnTo>
                    <a:lnTo>
                      <a:pt x="266950" y="172314"/>
                    </a:lnTo>
                    <a:lnTo>
                      <a:pt x="267484" y="171475"/>
                    </a:lnTo>
                    <a:lnTo>
                      <a:pt x="267980" y="170617"/>
                    </a:lnTo>
                    <a:lnTo>
                      <a:pt x="268476" y="169758"/>
                    </a:lnTo>
                    <a:lnTo>
                      <a:pt x="268972" y="168900"/>
                    </a:lnTo>
                    <a:lnTo>
                      <a:pt x="269449" y="168022"/>
                    </a:lnTo>
                    <a:lnTo>
                      <a:pt x="269925" y="167145"/>
                    </a:lnTo>
                    <a:lnTo>
                      <a:pt x="270383" y="166248"/>
                    </a:lnTo>
                    <a:lnTo>
                      <a:pt x="270822" y="165333"/>
                    </a:lnTo>
                    <a:lnTo>
                      <a:pt x="271261" y="164436"/>
                    </a:lnTo>
                    <a:lnTo>
                      <a:pt x="271700" y="163520"/>
                    </a:lnTo>
                    <a:lnTo>
                      <a:pt x="272100" y="162586"/>
                    </a:lnTo>
                    <a:lnTo>
                      <a:pt x="272520" y="161651"/>
                    </a:lnTo>
                    <a:lnTo>
                      <a:pt x="272901" y="160716"/>
                    </a:lnTo>
                    <a:lnTo>
                      <a:pt x="273302" y="159762"/>
                    </a:lnTo>
                    <a:lnTo>
                      <a:pt x="273664" y="158809"/>
                    </a:lnTo>
                    <a:lnTo>
                      <a:pt x="274027" y="157855"/>
                    </a:lnTo>
                    <a:lnTo>
                      <a:pt x="274389" y="156882"/>
                    </a:lnTo>
                    <a:lnTo>
                      <a:pt x="274714" y="155909"/>
                    </a:lnTo>
                    <a:lnTo>
                      <a:pt x="275057" y="154936"/>
                    </a:lnTo>
                    <a:lnTo>
                      <a:pt x="275362" y="153944"/>
                    </a:lnTo>
                    <a:lnTo>
                      <a:pt x="275667" y="152952"/>
                    </a:lnTo>
                    <a:lnTo>
                      <a:pt x="275973" y="151960"/>
                    </a:lnTo>
                    <a:lnTo>
                      <a:pt x="276240" y="150949"/>
                    </a:lnTo>
                    <a:lnTo>
                      <a:pt x="276507" y="149938"/>
                    </a:lnTo>
                    <a:lnTo>
                      <a:pt x="276774" y="148927"/>
                    </a:lnTo>
                    <a:lnTo>
                      <a:pt x="277003" y="147916"/>
                    </a:lnTo>
                    <a:lnTo>
                      <a:pt x="277251" y="146886"/>
                    </a:lnTo>
                    <a:lnTo>
                      <a:pt x="277460" y="145856"/>
                    </a:lnTo>
                    <a:lnTo>
                      <a:pt x="277670" y="144826"/>
                    </a:lnTo>
                    <a:lnTo>
                      <a:pt x="277861" y="143796"/>
                    </a:lnTo>
                    <a:lnTo>
                      <a:pt x="278033" y="142766"/>
                    </a:lnTo>
                    <a:lnTo>
                      <a:pt x="278204" y="141717"/>
                    </a:lnTo>
                    <a:lnTo>
                      <a:pt x="278357" y="140667"/>
                    </a:lnTo>
                    <a:lnTo>
                      <a:pt x="278491" y="139637"/>
                    </a:lnTo>
                    <a:lnTo>
                      <a:pt x="278624" y="138588"/>
                    </a:lnTo>
                    <a:lnTo>
                      <a:pt x="278719" y="137520"/>
                    </a:lnTo>
                    <a:lnTo>
                      <a:pt x="278834" y="136471"/>
                    </a:lnTo>
                    <a:lnTo>
                      <a:pt x="278910" y="135421"/>
                    </a:lnTo>
                    <a:lnTo>
                      <a:pt x="278967" y="134353"/>
                    </a:lnTo>
                    <a:lnTo>
                      <a:pt x="279025" y="133304"/>
                    </a:lnTo>
                    <a:lnTo>
                      <a:pt x="279063" y="132236"/>
                    </a:lnTo>
                    <a:lnTo>
                      <a:pt x="279101" y="131167"/>
                    </a:lnTo>
                    <a:lnTo>
                      <a:pt x="279101" y="130099"/>
                    </a:lnTo>
                    <a:lnTo>
                      <a:pt x="279101" y="129050"/>
                    </a:lnTo>
                    <a:lnTo>
                      <a:pt x="279082" y="127982"/>
                    </a:lnTo>
                    <a:lnTo>
                      <a:pt x="279044" y="126914"/>
                    </a:lnTo>
                    <a:lnTo>
                      <a:pt x="279006" y="125845"/>
                    </a:lnTo>
                    <a:lnTo>
                      <a:pt x="278929" y="124777"/>
                    </a:lnTo>
                    <a:lnTo>
                      <a:pt x="278853" y="123709"/>
                    </a:lnTo>
                    <a:lnTo>
                      <a:pt x="278758" y="122640"/>
                    </a:lnTo>
                    <a:lnTo>
                      <a:pt x="278643" y="121572"/>
                    </a:lnTo>
                    <a:lnTo>
                      <a:pt x="278510" y="120523"/>
                    </a:lnTo>
                    <a:lnTo>
                      <a:pt x="278376" y="119455"/>
                    </a:lnTo>
                    <a:lnTo>
                      <a:pt x="278204" y="118387"/>
                    </a:lnTo>
                    <a:lnTo>
                      <a:pt x="278033" y="117318"/>
                    </a:lnTo>
                    <a:lnTo>
                      <a:pt x="277842" y="116269"/>
                    </a:lnTo>
                    <a:lnTo>
                      <a:pt x="277632" y="115201"/>
                    </a:lnTo>
                    <a:lnTo>
                      <a:pt x="277403" y="114152"/>
                    </a:lnTo>
                    <a:lnTo>
                      <a:pt x="277155" y="113102"/>
                    </a:lnTo>
                    <a:lnTo>
                      <a:pt x="276907" y="112053"/>
                    </a:lnTo>
                    <a:lnTo>
                      <a:pt x="276621" y="111004"/>
                    </a:lnTo>
                    <a:lnTo>
                      <a:pt x="276335" y="109955"/>
                    </a:lnTo>
                    <a:lnTo>
                      <a:pt x="276030" y="108906"/>
                    </a:lnTo>
                    <a:lnTo>
                      <a:pt x="275686" y="107876"/>
                    </a:lnTo>
                    <a:lnTo>
                      <a:pt x="275343" y="106846"/>
                    </a:lnTo>
                    <a:lnTo>
                      <a:pt x="274981" y="105815"/>
                    </a:lnTo>
                    <a:lnTo>
                      <a:pt x="274599" y="104785"/>
                    </a:lnTo>
                    <a:lnTo>
                      <a:pt x="274198" y="103755"/>
                    </a:lnTo>
                    <a:lnTo>
                      <a:pt x="273779" y="102744"/>
                    </a:lnTo>
                    <a:lnTo>
                      <a:pt x="273340" y="101714"/>
                    </a:lnTo>
                    <a:lnTo>
                      <a:pt x="272882" y="100703"/>
                    </a:lnTo>
                    <a:lnTo>
                      <a:pt x="272424" y="99711"/>
                    </a:lnTo>
                    <a:lnTo>
                      <a:pt x="271928" y="98700"/>
                    </a:lnTo>
                    <a:lnTo>
                      <a:pt x="271413" y="97708"/>
                    </a:lnTo>
                    <a:lnTo>
                      <a:pt x="270879" y="96716"/>
                    </a:lnTo>
                    <a:lnTo>
                      <a:pt x="270326" y="95743"/>
                    </a:lnTo>
                    <a:lnTo>
                      <a:pt x="269773" y="94770"/>
                    </a:lnTo>
                    <a:lnTo>
                      <a:pt x="269181" y="93798"/>
                    </a:lnTo>
                    <a:lnTo>
                      <a:pt x="268571" y="92825"/>
                    </a:lnTo>
                    <a:lnTo>
                      <a:pt x="267942" y="91871"/>
                    </a:lnTo>
                    <a:lnTo>
                      <a:pt x="267293" y="90917"/>
                    </a:lnTo>
                    <a:lnTo>
                      <a:pt x="266625" y="89982"/>
                    </a:lnTo>
                    <a:lnTo>
                      <a:pt x="265939" y="89048"/>
                    </a:lnTo>
                    <a:lnTo>
                      <a:pt x="265233" y="88113"/>
                    </a:lnTo>
                    <a:lnTo>
                      <a:pt x="264508" y="87197"/>
                    </a:lnTo>
                    <a:lnTo>
                      <a:pt x="263764" y="86282"/>
                    </a:lnTo>
                    <a:lnTo>
                      <a:pt x="263001" y="85366"/>
                    </a:lnTo>
                    <a:lnTo>
                      <a:pt x="262219" y="84469"/>
                    </a:lnTo>
                    <a:lnTo>
                      <a:pt x="261398" y="83592"/>
                    </a:lnTo>
                    <a:lnTo>
                      <a:pt x="260578" y="82695"/>
                    </a:lnTo>
                    <a:lnTo>
                      <a:pt x="259720" y="81837"/>
                    </a:lnTo>
                    <a:lnTo>
                      <a:pt x="258861" y="80978"/>
                    </a:lnTo>
                    <a:lnTo>
                      <a:pt x="257965" y="80120"/>
                    </a:lnTo>
                    <a:lnTo>
                      <a:pt x="257049" y="79281"/>
                    </a:lnTo>
                    <a:lnTo>
                      <a:pt x="256114" y="78441"/>
                    </a:lnTo>
                    <a:lnTo>
                      <a:pt x="255161" y="77621"/>
                    </a:lnTo>
                    <a:lnTo>
                      <a:pt x="254169" y="76801"/>
                    </a:lnTo>
                    <a:lnTo>
                      <a:pt x="253177" y="76000"/>
                    </a:lnTo>
                    <a:lnTo>
                      <a:pt x="252147" y="75218"/>
                    </a:lnTo>
                    <a:lnTo>
                      <a:pt x="251097" y="74435"/>
                    </a:lnTo>
                    <a:lnTo>
                      <a:pt x="250029" y="73653"/>
                    </a:lnTo>
                    <a:lnTo>
                      <a:pt x="248942" y="72890"/>
                    </a:lnTo>
                    <a:lnTo>
                      <a:pt x="247835" y="72146"/>
                    </a:lnTo>
                    <a:lnTo>
                      <a:pt x="246710" y="71421"/>
                    </a:lnTo>
                    <a:lnTo>
                      <a:pt x="245184" y="70468"/>
                    </a:lnTo>
                    <a:lnTo>
                      <a:pt x="243696" y="69571"/>
                    </a:lnTo>
                    <a:lnTo>
                      <a:pt x="242227" y="68732"/>
                    </a:lnTo>
                    <a:lnTo>
                      <a:pt x="240758" y="67911"/>
                    </a:lnTo>
                    <a:lnTo>
                      <a:pt x="239328" y="67148"/>
                    </a:lnTo>
                    <a:lnTo>
                      <a:pt x="237897" y="66423"/>
                    </a:lnTo>
                    <a:lnTo>
                      <a:pt x="236485" y="65737"/>
                    </a:lnTo>
                    <a:lnTo>
                      <a:pt x="235074" y="65088"/>
                    </a:lnTo>
                    <a:lnTo>
                      <a:pt x="233681" y="64478"/>
                    </a:lnTo>
                    <a:lnTo>
                      <a:pt x="232308" y="63905"/>
                    </a:lnTo>
                    <a:lnTo>
                      <a:pt x="230934" y="63352"/>
                    </a:lnTo>
                    <a:lnTo>
                      <a:pt x="229580" y="62856"/>
                    </a:lnTo>
                    <a:lnTo>
                      <a:pt x="228244" y="62379"/>
                    </a:lnTo>
                    <a:lnTo>
                      <a:pt x="226909" y="61922"/>
                    </a:lnTo>
                    <a:lnTo>
                      <a:pt x="225574" y="61502"/>
                    </a:lnTo>
                    <a:lnTo>
                      <a:pt x="224258" y="61120"/>
                    </a:lnTo>
                    <a:lnTo>
                      <a:pt x="222941" y="60758"/>
                    </a:lnTo>
                    <a:lnTo>
                      <a:pt x="221644" y="60415"/>
                    </a:lnTo>
                    <a:lnTo>
                      <a:pt x="220347" y="60109"/>
                    </a:lnTo>
                    <a:lnTo>
                      <a:pt x="219050" y="59804"/>
                    </a:lnTo>
                    <a:lnTo>
                      <a:pt x="217772" y="59537"/>
                    </a:lnTo>
                    <a:lnTo>
                      <a:pt x="216474" y="59289"/>
                    </a:lnTo>
                    <a:lnTo>
                      <a:pt x="215196" y="59041"/>
                    </a:lnTo>
                    <a:lnTo>
                      <a:pt x="213918" y="58831"/>
                    </a:lnTo>
                    <a:lnTo>
                      <a:pt x="212659" y="58640"/>
                    </a:lnTo>
                    <a:lnTo>
                      <a:pt x="211381" y="58450"/>
                    </a:lnTo>
                    <a:lnTo>
                      <a:pt x="210103" y="58278"/>
                    </a:lnTo>
                    <a:lnTo>
                      <a:pt x="208825" y="58106"/>
                    </a:lnTo>
                    <a:lnTo>
                      <a:pt x="206288" y="57820"/>
                    </a:lnTo>
                    <a:lnTo>
                      <a:pt x="203732" y="57553"/>
                    </a:lnTo>
                    <a:lnTo>
                      <a:pt x="201176" y="57305"/>
                    </a:lnTo>
                    <a:lnTo>
                      <a:pt x="198600" y="57076"/>
                    </a:lnTo>
                    <a:lnTo>
                      <a:pt x="195987" y="56847"/>
                    </a:lnTo>
                    <a:lnTo>
                      <a:pt x="193354" y="56599"/>
                    </a:lnTo>
                    <a:lnTo>
                      <a:pt x="190684" y="56332"/>
                    </a:lnTo>
                    <a:lnTo>
                      <a:pt x="187994" y="56027"/>
                    </a:lnTo>
                    <a:lnTo>
                      <a:pt x="185247" y="55684"/>
                    </a:lnTo>
                    <a:lnTo>
                      <a:pt x="183855" y="55493"/>
                    </a:lnTo>
                    <a:lnTo>
                      <a:pt x="182462" y="55283"/>
                    </a:lnTo>
                    <a:lnTo>
                      <a:pt x="181031" y="55073"/>
                    </a:lnTo>
                    <a:lnTo>
                      <a:pt x="179601" y="54825"/>
                    </a:lnTo>
                    <a:lnTo>
                      <a:pt x="178170" y="54577"/>
                    </a:lnTo>
                    <a:lnTo>
                      <a:pt x="176701" y="54291"/>
                    </a:lnTo>
                    <a:lnTo>
                      <a:pt x="175232" y="53986"/>
                    </a:lnTo>
                    <a:lnTo>
                      <a:pt x="173725" y="53681"/>
                    </a:lnTo>
                    <a:lnTo>
                      <a:pt x="172218" y="53318"/>
                    </a:lnTo>
                    <a:lnTo>
                      <a:pt x="170692" y="52956"/>
                    </a:lnTo>
                    <a:lnTo>
                      <a:pt x="169147" y="52555"/>
                    </a:lnTo>
                    <a:lnTo>
                      <a:pt x="167583" y="52136"/>
                    </a:lnTo>
                    <a:lnTo>
                      <a:pt x="165999" y="51678"/>
                    </a:lnTo>
                    <a:lnTo>
                      <a:pt x="164378" y="51201"/>
                    </a:lnTo>
                    <a:lnTo>
                      <a:pt x="162756" y="50667"/>
                    </a:lnTo>
                    <a:lnTo>
                      <a:pt x="161097" y="50133"/>
                    </a:lnTo>
                    <a:lnTo>
                      <a:pt x="159437" y="49541"/>
                    </a:lnTo>
                    <a:lnTo>
                      <a:pt x="157739" y="48912"/>
                    </a:lnTo>
                    <a:lnTo>
                      <a:pt x="156709" y="48530"/>
                    </a:lnTo>
                    <a:lnTo>
                      <a:pt x="155679" y="48111"/>
                    </a:lnTo>
                    <a:lnTo>
                      <a:pt x="154668" y="47691"/>
                    </a:lnTo>
                    <a:lnTo>
                      <a:pt x="153676" y="47271"/>
                    </a:lnTo>
                    <a:lnTo>
                      <a:pt x="152684" y="46813"/>
                    </a:lnTo>
                    <a:lnTo>
                      <a:pt x="151731" y="46375"/>
                    </a:lnTo>
                    <a:lnTo>
                      <a:pt x="150758" y="45898"/>
                    </a:lnTo>
                    <a:lnTo>
                      <a:pt x="149823" y="45421"/>
                    </a:lnTo>
                    <a:lnTo>
                      <a:pt x="148888" y="44944"/>
                    </a:lnTo>
                    <a:lnTo>
                      <a:pt x="147973" y="44448"/>
                    </a:lnTo>
                    <a:lnTo>
                      <a:pt x="147057" y="43952"/>
                    </a:lnTo>
                    <a:lnTo>
                      <a:pt x="146160" y="43437"/>
                    </a:lnTo>
                    <a:lnTo>
                      <a:pt x="145264" y="42922"/>
                    </a:lnTo>
                    <a:lnTo>
                      <a:pt x="144386" y="42388"/>
                    </a:lnTo>
                    <a:lnTo>
                      <a:pt x="143528" y="41854"/>
                    </a:lnTo>
                    <a:lnTo>
                      <a:pt x="142669" y="41319"/>
                    </a:lnTo>
                    <a:lnTo>
                      <a:pt x="140972" y="40194"/>
                    </a:lnTo>
                    <a:lnTo>
                      <a:pt x="139331" y="39068"/>
                    </a:lnTo>
                    <a:lnTo>
                      <a:pt x="137729" y="37905"/>
                    </a:lnTo>
                    <a:lnTo>
                      <a:pt x="136145" y="36722"/>
                    </a:lnTo>
                    <a:lnTo>
                      <a:pt x="134600" y="35520"/>
                    </a:lnTo>
                    <a:lnTo>
                      <a:pt x="133093" y="34299"/>
                    </a:lnTo>
                    <a:lnTo>
                      <a:pt x="131605" y="33060"/>
                    </a:lnTo>
                    <a:lnTo>
                      <a:pt x="130137" y="31820"/>
                    </a:lnTo>
                    <a:lnTo>
                      <a:pt x="128706" y="30561"/>
                    </a:lnTo>
                    <a:lnTo>
                      <a:pt x="127294" y="29302"/>
                    </a:lnTo>
                    <a:lnTo>
                      <a:pt x="125902" y="28043"/>
                    </a:lnTo>
                    <a:lnTo>
                      <a:pt x="124528" y="26764"/>
                    </a:lnTo>
                    <a:lnTo>
                      <a:pt x="121819" y="24246"/>
                    </a:lnTo>
                    <a:lnTo>
                      <a:pt x="119168" y="21728"/>
                    </a:lnTo>
                    <a:lnTo>
                      <a:pt x="116554" y="19249"/>
                    </a:lnTo>
                    <a:lnTo>
                      <a:pt x="115238" y="18047"/>
                    </a:lnTo>
                    <a:lnTo>
                      <a:pt x="113941" y="16845"/>
                    </a:lnTo>
                    <a:lnTo>
                      <a:pt x="112644" y="15681"/>
                    </a:lnTo>
                    <a:lnTo>
                      <a:pt x="111347" y="14518"/>
                    </a:lnTo>
                    <a:lnTo>
                      <a:pt x="110049" y="13392"/>
                    </a:lnTo>
                    <a:lnTo>
                      <a:pt x="108733" y="12305"/>
                    </a:lnTo>
                    <a:lnTo>
                      <a:pt x="107417" y="11237"/>
                    </a:lnTo>
                    <a:lnTo>
                      <a:pt x="106101" y="10187"/>
                    </a:lnTo>
                    <a:lnTo>
                      <a:pt x="104765" y="9195"/>
                    </a:lnTo>
                    <a:lnTo>
                      <a:pt x="103411" y="8223"/>
                    </a:lnTo>
                    <a:lnTo>
                      <a:pt x="102057" y="7307"/>
                    </a:lnTo>
                    <a:lnTo>
                      <a:pt x="101370" y="6868"/>
                    </a:lnTo>
                    <a:lnTo>
                      <a:pt x="100683" y="6429"/>
                    </a:lnTo>
                    <a:lnTo>
                      <a:pt x="99977" y="6010"/>
                    </a:lnTo>
                    <a:lnTo>
                      <a:pt x="99272" y="5590"/>
                    </a:lnTo>
                    <a:lnTo>
                      <a:pt x="98566" y="5189"/>
                    </a:lnTo>
                    <a:lnTo>
                      <a:pt x="97860" y="4808"/>
                    </a:lnTo>
                    <a:lnTo>
                      <a:pt x="97135" y="4426"/>
                    </a:lnTo>
                    <a:lnTo>
                      <a:pt x="96429" y="4064"/>
                    </a:lnTo>
                    <a:lnTo>
                      <a:pt x="95685" y="3721"/>
                    </a:lnTo>
                    <a:lnTo>
                      <a:pt x="94960" y="3396"/>
                    </a:lnTo>
                    <a:lnTo>
                      <a:pt x="94216" y="3072"/>
                    </a:lnTo>
                    <a:lnTo>
                      <a:pt x="93453" y="2767"/>
                    </a:lnTo>
                    <a:lnTo>
                      <a:pt x="92709" y="2462"/>
                    </a:lnTo>
                    <a:lnTo>
                      <a:pt x="91946" y="2195"/>
                    </a:lnTo>
                    <a:lnTo>
                      <a:pt x="91164" y="1927"/>
                    </a:lnTo>
                    <a:lnTo>
                      <a:pt x="90382" y="1679"/>
                    </a:lnTo>
                    <a:lnTo>
                      <a:pt x="89600" y="1451"/>
                    </a:lnTo>
                    <a:lnTo>
                      <a:pt x="88799" y="1241"/>
                    </a:lnTo>
                    <a:lnTo>
                      <a:pt x="87998" y="1031"/>
                    </a:lnTo>
                    <a:lnTo>
                      <a:pt x="87196" y="840"/>
                    </a:lnTo>
                    <a:lnTo>
                      <a:pt x="86357" y="688"/>
                    </a:lnTo>
                    <a:lnTo>
                      <a:pt x="85537" y="535"/>
                    </a:lnTo>
                    <a:lnTo>
                      <a:pt x="84697" y="401"/>
                    </a:lnTo>
                    <a:lnTo>
                      <a:pt x="83839" y="287"/>
                    </a:lnTo>
                    <a:lnTo>
                      <a:pt x="82981" y="192"/>
                    </a:lnTo>
                    <a:lnTo>
                      <a:pt x="82103" y="115"/>
                    </a:lnTo>
                    <a:lnTo>
                      <a:pt x="81226" y="58"/>
                    </a:lnTo>
                    <a:lnTo>
                      <a:pt x="80329" y="20"/>
                    </a:lnTo>
                    <a:lnTo>
                      <a:pt x="79433" y="1"/>
                    </a:lnTo>
                    <a:close/>
                  </a:path>
                </a:pathLst>
              </a:custGeom>
              <a:solidFill>
                <a:srgbClr val="FE7570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512;p20">
                <a:extLst>
                  <a:ext uri="{FF2B5EF4-FFF2-40B4-BE49-F238E27FC236}">
                    <a16:creationId xmlns:a16="http://schemas.microsoft.com/office/drawing/2014/main" id="{4CFFF221-1197-04A5-9D42-87C9DB573CE4}"/>
                  </a:ext>
                </a:extLst>
              </p:cNvPr>
              <p:cNvSpPr/>
              <p:nvPr/>
            </p:nvSpPr>
            <p:spPr>
              <a:xfrm flipH="1">
                <a:off x="6596151" y="3823742"/>
                <a:ext cx="658059" cy="573328"/>
              </a:xfrm>
              <a:custGeom>
                <a:avLst/>
                <a:gdLst/>
                <a:ahLst/>
                <a:cxnLst/>
                <a:rect l="l" t="t" r="r" b="b"/>
                <a:pathLst>
                  <a:path w="53185" h="46337" extrusionOk="0">
                    <a:moveTo>
                      <a:pt x="28805" y="1"/>
                    </a:moveTo>
                    <a:lnTo>
                      <a:pt x="28309" y="20"/>
                    </a:lnTo>
                    <a:lnTo>
                      <a:pt x="27813" y="39"/>
                    </a:lnTo>
                    <a:lnTo>
                      <a:pt x="27317" y="96"/>
                    </a:lnTo>
                    <a:lnTo>
                      <a:pt x="26821" y="173"/>
                    </a:lnTo>
                    <a:lnTo>
                      <a:pt x="26325" y="287"/>
                    </a:lnTo>
                    <a:lnTo>
                      <a:pt x="25829" y="421"/>
                    </a:lnTo>
                    <a:lnTo>
                      <a:pt x="25352" y="573"/>
                    </a:lnTo>
                    <a:lnTo>
                      <a:pt x="24875" y="764"/>
                    </a:lnTo>
                    <a:lnTo>
                      <a:pt x="24437" y="974"/>
                    </a:lnTo>
                    <a:lnTo>
                      <a:pt x="23998" y="1222"/>
                    </a:lnTo>
                    <a:lnTo>
                      <a:pt x="23578" y="1489"/>
                    </a:lnTo>
                    <a:lnTo>
                      <a:pt x="23197" y="1775"/>
                    </a:lnTo>
                    <a:lnTo>
                      <a:pt x="22834" y="2080"/>
                    </a:lnTo>
                    <a:lnTo>
                      <a:pt x="22491" y="2424"/>
                    </a:lnTo>
                    <a:lnTo>
                      <a:pt x="22205" y="2786"/>
                    </a:lnTo>
                    <a:lnTo>
                      <a:pt x="21938" y="3168"/>
                    </a:lnTo>
                    <a:lnTo>
                      <a:pt x="21690" y="3568"/>
                    </a:lnTo>
                    <a:lnTo>
                      <a:pt x="21594" y="3797"/>
                    </a:lnTo>
                    <a:lnTo>
                      <a:pt x="21499" y="4007"/>
                    </a:lnTo>
                    <a:lnTo>
                      <a:pt x="21403" y="4312"/>
                    </a:lnTo>
                    <a:lnTo>
                      <a:pt x="21308" y="4636"/>
                    </a:lnTo>
                    <a:lnTo>
                      <a:pt x="21232" y="4961"/>
                    </a:lnTo>
                    <a:lnTo>
                      <a:pt x="21155" y="5304"/>
                    </a:lnTo>
                    <a:lnTo>
                      <a:pt x="21060" y="5953"/>
                    </a:lnTo>
                    <a:lnTo>
                      <a:pt x="20965" y="6620"/>
                    </a:lnTo>
                    <a:lnTo>
                      <a:pt x="20850" y="7288"/>
                    </a:lnTo>
                    <a:lnTo>
                      <a:pt x="20774" y="7612"/>
                    </a:lnTo>
                    <a:lnTo>
                      <a:pt x="20698" y="7937"/>
                    </a:lnTo>
                    <a:lnTo>
                      <a:pt x="20583" y="8242"/>
                    </a:lnTo>
                    <a:lnTo>
                      <a:pt x="20469" y="8547"/>
                    </a:lnTo>
                    <a:lnTo>
                      <a:pt x="20316" y="8833"/>
                    </a:lnTo>
                    <a:lnTo>
                      <a:pt x="20144" y="9119"/>
                    </a:lnTo>
                    <a:lnTo>
                      <a:pt x="19935" y="9386"/>
                    </a:lnTo>
                    <a:lnTo>
                      <a:pt x="19725" y="9615"/>
                    </a:lnTo>
                    <a:lnTo>
                      <a:pt x="19496" y="9844"/>
                    </a:lnTo>
                    <a:lnTo>
                      <a:pt x="19248" y="10054"/>
                    </a:lnTo>
                    <a:lnTo>
                      <a:pt x="18981" y="10226"/>
                    </a:lnTo>
                    <a:lnTo>
                      <a:pt x="18695" y="10397"/>
                    </a:lnTo>
                    <a:lnTo>
                      <a:pt x="18389" y="10550"/>
                    </a:lnTo>
                    <a:lnTo>
                      <a:pt x="18084" y="10683"/>
                    </a:lnTo>
                    <a:lnTo>
                      <a:pt x="17760" y="10817"/>
                    </a:lnTo>
                    <a:lnTo>
                      <a:pt x="17436" y="10912"/>
                    </a:lnTo>
                    <a:lnTo>
                      <a:pt x="17111" y="11008"/>
                    </a:lnTo>
                    <a:lnTo>
                      <a:pt x="16768" y="11084"/>
                    </a:lnTo>
                    <a:lnTo>
                      <a:pt x="16425" y="11160"/>
                    </a:lnTo>
                    <a:lnTo>
                      <a:pt x="16081" y="11199"/>
                    </a:lnTo>
                    <a:lnTo>
                      <a:pt x="15738" y="11256"/>
                    </a:lnTo>
                    <a:lnTo>
                      <a:pt x="15395" y="11275"/>
                    </a:lnTo>
                    <a:lnTo>
                      <a:pt x="14727" y="11313"/>
                    </a:lnTo>
                    <a:lnTo>
                      <a:pt x="14040" y="11313"/>
                    </a:lnTo>
                    <a:lnTo>
                      <a:pt x="12667" y="11294"/>
                    </a:lnTo>
                    <a:lnTo>
                      <a:pt x="11293" y="11294"/>
                    </a:lnTo>
                    <a:lnTo>
                      <a:pt x="10626" y="11332"/>
                    </a:lnTo>
                    <a:lnTo>
                      <a:pt x="9939" y="11389"/>
                    </a:lnTo>
                    <a:lnTo>
                      <a:pt x="9424" y="11485"/>
                    </a:lnTo>
                    <a:lnTo>
                      <a:pt x="8909" y="11599"/>
                    </a:lnTo>
                    <a:lnTo>
                      <a:pt x="8413" y="11733"/>
                    </a:lnTo>
                    <a:lnTo>
                      <a:pt x="7936" y="11904"/>
                    </a:lnTo>
                    <a:lnTo>
                      <a:pt x="7459" y="12114"/>
                    </a:lnTo>
                    <a:lnTo>
                      <a:pt x="7001" y="12324"/>
                    </a:lnTo>
                    <a:lnTo>
                      <a:pt x="6543" y="12572"/>
                    </a:lnTo>
                    <a:lnTo>
                      <a:pt x="6124" y="12858"/>
                    </a:lnTo>
                    <a:lnTo>
                      <a:pt x="5704" y="13144"/>
                    </a:lnTo>
                    <a:lnTo>
                      <a:pt x="5303" y="13450"/>
                    </a:lnTo>
                    <a:lnTo>
                      <a:pt x="4922" y="13793"/>
                    </a:lnTo>
                    <a:lnTo>
                      <a:pt x="4559" y="14136"/>
                    </a:lnTo>
                    <a:lnTo>
                      <a:pt x="4216" y="14499"/>
                    </a:lnTo>
                    <a:lnTo>
                      <a:pt x="3892" y="14880"/>
                    </a:lnTo>
                    <a:lnTo>
                      <a:pt x="3586" y="15281"/>
                    </a:lnTo>
                    <a:lnTo>
                      <a:pt x="3300" y="15700"/>
                    </a:lnTo>
                    <a:lnTo>
                      <a:pt x="3033" y="16120"/>
                    </a:lnTo>
                    <a:lnTo>
                      <a:pt x="2785" y="16559"/>
                    </a:lnTo>
                    <a:lnTo>
                      <a:pt x="2575" y="16998"/>
                    </a:lnTo>
                    <a:lnTo>
                      <a:pt x="2385" y="17455"/>
                    </a:lnTo>
                    <a:lnTo>
                      <a:pt x="2213" y="17913"/>
                    </a:lnTo>
                    <a:lnTo>
                      <a:pt x="2060" y="18390"/>
                    </a:lnTo>
                    <a:lnTo>
                      <a:pt x="1946" y="18867"/>
                    </a:lnTo>
                    <a:lnTo>
                      <a:pt x="1851" y="19344"/>
                    </a:lnTo>
                    <a:lnTo>
                      <a:pt x="1793" y="19821"/>
                    </a:lnTo>
                    <a:lnTo>
                      <a:pt x="1755" y="20298"/>
                    </a:lnTo>
                    <a:lnTo>
                      <a:pt x="1755" y="20794"/>
                    </a:lnTo>
                    <a:lnTo>
                      <a:pt x="1793" y="21271"/>
                    </a:lnTo>
                    <a:lnTo>
                      <a:pt x="1851" y="21748"/>
                    </a:lnTo>
                    <a:lnTo>
                      <a:pt x="1927" y="22224"/>
                    </a:lnTo>
                    <a:lnTo>
                      <a:pt x="2060" y="22701"/>
                    </a:lnTo>
                    <a:lnTo>
                      <a:pt x="2213" y="23178"/>
                    </a:lnTo>
                    <a:lnTo>
                      <a:pt x="2347" y="23541"/>
                    </a:lnTo>
                    <a:lnTo>
                      <a:pt x="2518" y="23903"/>
                    </a:lnTo>
                    <a:lnTo>
                      <a:pt x="2862" y="24647"/>
                    </a:lnTo>
                    <a:lnTo>
                      <a:pt x="3224" y="25372"/>
                    </a:lnTo>
                    <a:lnTo>
                      <a:pt x="3548" y="26097"/>
                    </a:lnTo>
                    <a:lnTo>
                      <a:pt x="3701" y="26478"/>
                    </a:lnTo>
                    <a:lnTo>
                      <a:pt x="3834" y="26841"/>
                    </a:lnTo>
                    <a:lnTo>
                      <a:pt x="3949" y="27203"/>
                    </a:lnTo>
                    <a:lnTo>
                      <a:pt x="4044" y="27585"/>
                    </a:lnTo>
                    <a:lnTo>
                      <a:pt x="4102" y="27966"/>
                    </a:lnTo>
                    <a:lnTo>
                      <a:pt x="4140" y="28329"/>
                    </a:lnTo>
                    <a:lnTo>
                      <a:pt x="4140" y="28710"/>
                    </a:lnTo>
                    <a:lnTo>
                      <a:pt x="4102" y="29111"/>
                    </a:lnTo>
                    <a:lnTo>
                      <a:pt x="4044" y="29302"/>
                    </a:lnTo>
                    <a:lnTo>
                      <a:pt x="4006" y="29512"/>
                    </a:lnTo>
                    <a:lnTo>
                      <a:pt x="3873" y="29893"/>
                    </a:lnTo>
                    <a:lnTo>
                      <a:pt x="3701" y="30275"/>
                    </a:lnTo>
                    <a:lnTo>
                      <a:pt x="3510" y="30637"/>
                    </a:lnTo>
                    <a:lnTo>
                      <a:pt x="3281" y="30999"/>
                    </a:lnTo>
                    <a:lnTo>
                      <a:pt x="3033" y="31343"/>
                    </a:lnTo>
                    <a:lnTo>
                      <a:pt x="2766" y="31686"/>
                    </a:lnTo>
                    <a:lnTo>
                      <a:pt x="2499" y="32010"/>
                    </a:lnTo>
                    <a:lnTo>
                      <a:pt x="1927" y="32678"/>
                    </a:lnTo>
                    <a:lnTo>
                      <a:pt x="1374" y="33365"/>
                    </a:lnTo>
                    <a:lnTo>
                      <a:pt x="1126" y="33708"/>
                    </a:lnTo>
                    <a:lnTo>
                      <a:pt x="878" y="34071"/>
                    </a:lnTo>
                    <a:lnTo>
                      <a:pt x="649" y="34433"/>
                    </a:lnTo>
                    <a:lnTo>
                      <a:pt x="458" y="34815"/>
                    </a:lnTo>
                    <a:lnTo>
                      <a:pt x="344" y="35063"/>
                    </a:lnTo>
                    <a:lnTo>
                      <a:pt x="267" y="35330"/>
                    </a:lnTo>
                    <a:lnTo>
                      <a:pt x="172" y="35597"/>
                    </a:lnTo>
                    <a:lnTo>
                      <a:pt x="115" y="35864"/>
                    </a:lnTo>
                    <a:lnTo>
                      <a:pt x="76" y="36131"/>
                    </a:lnTo>
                    <a:lnTo>
                      <a:pt x="38" y="36398"/>
                    </a:lnTo>
                    <a:lnTo>
                      <a:pt x="19" y="36665"/>
                    </a:lnTo>
                    <a:lnTo>
                      <a:pt x="0" y="36932"/>
                    </a:lnTo>
                    <a:lnTo>
                      <a:pt x="19" y="37199"/>
                    </a:lnTo>
                    <a:lnTo>
                      <a:pt x="38" y="37485"/>
                    </a:lnTo>
                    <a:lnTo>
                      <a:pt x="76" y="37752"/>
                    </a:lnTo>
                    <a:lnTo>
                      <a:pt x="115" y="38019"/>
                    </a:lnTo>
                    <a:lnTo>
                      <a:pt x="172" y="38286"/>
                    </a:lnTo>
                    <a:lnTo>
                      <a:pt x="248" y="38554"/>
                    </a:lnTo>
                    <a:lnTo>
                      <a:pt x="324" y="38821"/>
                    </a:lnTo>
                    <a:lnTo>
                      <a:pt x="420" y="39088"/>
                    </a:lnTo>
                    <a:lnTo>
                      <a:pt x="649" y="39603"/>
                    </a:lnTo>
                    <a:lnTo>
                      <a:pt x="916" y="40118"/>
                    </a:lnTo>
                    <a:lnTo>
                      <a:pt x="1202" y="40595"/>
                    </a:lnTo>
                    <a:lnTo>
                      <a:pt x="1545" y="41072"/>
                    </a:lnTo>
                    <a:lnTo>
                      <a:pt x="1908" y="41510"/>
                    </a:lnTo>
                    <a:lnTo>
                      <a:pt x="2327" y="41949"/>
                    </a:lnTo>
                    <a:lnTo>
                      <a:pt x="2747" y="42331"/>
                    </a:lnTo>
                    <a:lnTo>
                      <a:pt x="3205" y="42712"/>
                    </a:lnTo>
                    <a:lnTo>
                      <a:pt x="3682" y="43036"/>
                    </a:lnTo>
                    <a:lnTo>
                      <a:pt x="4178" y="43342"/>
                    </a:lnTo>
                    <a:lnTo>
                      <a:pt x="4674" y="43628"/>
                    </a:lnTo>
                    <a:lnTo>
                      <a:pt x="5208" y="43895"/>
                    </a:lnTo>
                    <a:lnTo>
                      <a:pt x="5742" y="44124"/>
                    </a:lnTo>
                    <a:lnTo>
                      <a:pt x="6276" y="44353"/>
                    </a:lnTo>
                    <a:lnTo>
                      <a:pt x="6829" y="44562"/>
                    </a:lnTo>
                    <a:lnTo>
                      <a:pt x="7402" y="44734"/>
                    </a:lnTo>
                    <a:lnTo>
                      <a:pt x="7974" y="44906"/>
                    </a:lnTo>
                    <a:lnTo>
                      <a:pt x="8546" y="45058"/>
                    </a:lnTo>
                    <a:lnTo>
                      <a:pt x="9138" y="45192"/>
                    </a:lnTo>
                    <a:lnTo>
                      <a:pt x="9729" y="45326"/>
                    </a:lnTo>
                    <a:lnTo>
                      <a:pt x="10912" y="45535"/>
                    </a:lnTo>
                    <a:lnTo>
                      <a:pt x="12094" y="45726"/>
                    </a:lnTo>
                    <a:lnTo>
                      <a:pt x="13716" y="45955"/>
                    </a:lnTo>
                    <a:lnTo>
                      <a:pt x="14536" y="46050"/>
                    </a:lnTo>
                    <a:lnTo>
                      <a:pt x="15356" y="46146"/>
                    </a:lnTo>
                    <a:lnTo>
                      <a:pt x="16177" y="46203"/>
                    </a:lnTo>
                    <a:lnTo>
                      <a:pt x="16997" y="46260"/>
                    </a:lnTo>
                    <a:lnTo>
                      <a:pt x="17817" y="46317"/>
                    </a:lnTo>
                    <a:lnTo>
                      <a:pt x="18657" y="46337"/>
                    </a:lnTo>
                    <a:lnTo>
                      <a:pt x="20297" y="46337"/>
                    </a:lnTo>
                    <a:lnTo>
                      <a:pt x="21117" y="46298"/>
                    </a:lnTo>
                    <a:lnTo>
                      <a:pt x="21938" y="46241"/>
                    </a:lnTo>
                    <a:lnTo>
                      <a:pt x="22739" y="46165"/>
                    </a:lnTo>
                    <a:lnTo>
                      <a:pt x="23559" y="46050"/>
                    </a:lnTo>
                    <a:lnTo>
                      <a:pt x="24360" y="45917"/>
                    </a:lnTo>
                    <a:lnTo>
                      <a:pt x="25180" y="45764"/>
                    </a:lnTo>
                    <a:lnTo>
                      <a:pt x="25982" y="45574"/>
                    </a:lnTo>
                    <a:lnTo>
                      <a:pt x="26764" y="45364"/>
                    </a:lnTo>
                    <a:lnTo>
                      <a:pt x="27546" y="45116"/>
                    </a:lnTo>
                    <a:lnTo>
                      <a:pt x="28328" y="44830"/>
                    </a:lnTo>
                    <a:lnTo>
                      <a:pt x="29072" y="44524"/>
                    </a:lnTo>
                    <a:lnTo>
                      <a:pt x="29816" y="44181"/>
                    </a:lnTo>
                    <a:lnTo>
                      <a:pt x="30541" y="43799"/>
                    </a:lnTo>
                    <a:lnTo>
                      <a:pt x="31247" y="43399"/>
                    </a:lnTo>
                    <a:lnTo>
                      <a:pt x="31914" y="42960"/>
                    </a:lnTo>
                    <a:lnTo>
                      <a:pt x="32563" y="42502"/>
                    </a:lnTo>
                    <a:lnTo>
                      <a:pt x="33192" y="42006"/>
                    </a:lnTo>
                    <a:lnTo>
                      <a:pt x="33784" y="41472"/>
                    </a:lnTo>
                    <a:lnTo>
                      <a:pt x="34051" y="41205"/>
                    </a:lnTo>
                    <a:lnTo>
                      <a:pt x="34337" y="40919"/>
                    </a:lnTo>
                    <a:lnTo>
                      <a:pt x="34585" y="40633"/>
                    </a:lnTo>
                    <a:lnTo>
                      <a:pt x="34852" y="40328"/>
                    </a:lnTo>
                    <a:lnTo>
                      <a:pt x="35100" y="40022"/>
                    </a:lnTo>
                    <a:lnTo>
                      <a:pt x="35329" y="39717"/>
                    </a:lnTo>
                    <a:lnTo>
                      <a:pt x="35558" y="39393"/>
                    </a:lnTo>
                    <a:lnTo>
                      <a:pt x="35768" y="39069"/>
                    </a:lnTo>
                    <a:lnTo>
                      <a:pt x="36111" y="38477"/>
                    </a:lnTo>
                    <a:lnTo>
                      <a:pt x="36435" y="37867"/>
                    </a:lnTo>
                    <a:lnTo>
                      <a:pt x="37065" y="36646"/>
                    </a:lnTo>
                    <a:lnTo>
                      <a:pt x="37389" y="36036"/>
                    </a:lnTo>
                    <a:lnTo>
                      <a:pt x="37713" y="35425"/>
                    </a:lnTo>
                    <a:lnTo>
                      <a:pt x="38076" y="34834"/>
                    </a:lnTo>
                    <a:lnTo>
                      <a:pt x="38267" y="34567"/>
                    </a:lnTo>
                    <a:lnTo>
                      <a:pt x="38476" y="34281"/>
                    </a:lnTo>
                    <a:lnTo>
                      <a:pt x="38705" y="33994"/>
                    </a:lnTo>
                    <a:lnTo>
                      <a:pt x="38953" y="33727"/>
                    </a:lnTo>
                    <a:lnTo>
                      <a:pt x="39201" y="33479"/>
                    </a:lnTo>
                    <a:lnTo>
                      <a:pt x="39449" y="33231"/>
                    </a:lnTo>
                    <a:lnTo>
                      <a:pt x="39716" y="32983"/>
                    </a:lnTo>
                    <a:lnTo>
                      <a:pt x="39983" y="32754"/>
                    </a:lnTo>
                    <a:lnTo>
                      <a:pt x="40556" y="32316"/>
                    </a:lnTo>
                    <a:lnTo>
                      <a:pt x="41147" y="31896"/>
                    </a:lnTo>
                    <a:lnTo>
                      <a:pt x="41758" y="31514"/>
                    </a:lnTo>
                    <a:lnTo>
                      <a:pt x="42406" y="31133"/>
                    </a:lnTo>
                    <a:lnTo>
                      <a:pt x="43055" y="30771"/>
                    </a:lnTo>
                    <a:lnTo>
                      <a:pt x="44390" y="30084"/>
                    </a:lnTo>
                    <a:lnTo>
                      <a:pt x="45725" y="29397"/>
                    </a:lnTo>
                    <a:lnTo>
                      <a:pt x="46393" y="29054"/>
                    </a:lnTo>
                    <a:lnTo>
                      <a:pt x="47042" y="28691"/>
                    </a:lnTo>
                    <a:lnTo>
                      <a:pt x="47690" y="28329"/>
                    </a:lnTo>
                    <a:lnTo>
                      <a:pt x="48320" y="27928"/>
                    </a:lnTo>
                    <a:lnTo>
                      <a:pt x="48644" y="27699"/>
                    </a:lnTo>
                    <a:lnTo>
                      <a:pt x="48987" y="27470"/>
                    </a:lnTo>
                    <a:lnTo>
                      <a:pt x="49293" y="27222"/>
                    </a:lnTo>
                    <a:lnTo>
                      <a:pt x="49617" y="26955"/>
                    </a:lnTo>
                    <a:lnTo>
                      <a:pt x="49922" y="26688"/>
                    </a:lnTo>
                    <a:lnTo>
                      <a:pt x="50208" y="26402"/>
                    </a:lnTo>
                    <a:lnTo>
                      <a:pt x="50494" y="26097"/>
                    </a:lnTo>
                    <a:lnTo>
                      <a:pt x="50780" y="25811"/>
                    </a:lnTo>
                    <a:lnTo>
                      <a:pt x="51048" y="25486"/>
                    </a:lnTo>
                    <a:lnTo>
                      <a:pt x="51296" y="25181"/>
                    </a:lnTo>
                    <a:lnTo>
                      <a:pt x="51524" y="24857"/>
                    </a:lnTo>
                    <a:lnTo>
                      <a:pt x="51753" y="24514"/>
                    </a:lnTo>
                    <a:lnTo>
                      <a:pt x="51963" y="24189"/>
                    </a:lnTo>
                    <a:lnTo>
                      <a:pt x="52173" y="23846"/>
                    </a:lnTo>
                    <a:lnTo>
                      <a:pt x="52345" y="23483"/>
                    </a:lnTo>
                    <a:lnTo>
                      <a:pt x="52516" y="23140"/>
                    </a:lnTo>
                    <a:lnTo>
                      <a:pt x="52669" y="22778"/>
                    </a:lnTo>
                    <a:lnTo>
                      <a:pt x="52803" y="22415"/>
                    </a:lnTo>
                    <a:lnTo>
                      <a:pt x="52917" y="22072"/>
                    </a:lnTo>
                    <a:lnTo>
                      <a:pt x="53012" y="21690"/>
                    </a:lnTo>
                    <a:lnTo>
                      <a:pt x="53089" y="21328"/>
                    </a:lnTo>
                    <a:lnTo>
                      <a:pt x="53146" y="20965"/>
                    </a:lnTo>
                    <a:lnTo>
                      <a:pt x="53184" y="20603"/>
                    </a:lnTo>
                    <a:lnTo>
                      <a:pt x="53184" y="20241"/>
                    </a:lnTo>
                    <a:lnTo>
                      <a:pt x="53184" y="19878"/>
                    </a:lnTo>
                    <a:lnTo>
                      <a:pt x="53146" y="19516"/>
                    </a:lnTo>
                    <a:lnTo>
                      <a:pt x="53089" y="19153"/>
                    </a:lnTo>
                    <a:lnTo>
                      <a:pt x="53012" y="18810"/>
                    </a:lnTo>
                    <a:lnTo>
                      <a:pt x="52917" y="18447"/>
                    </a:lnTo>
                    <a:lnTo>
                      <a:pt x="52783" y="18104"/>
                    </a:lnTo>
                    <a:lnTo>
                      <a:pt x="52612" y="17761"/>
                    </a:lnTo>
                    <a:lnTo>
                      <a:pt x="52440" y="17417"/>
                    </a:lnTo>
                    <a:lnTo>
                      <a:pt x="52230" y="17093"/>
                    </a:lnTo>
                    <a:lnTo>
                      <a:pt x="52020" y="16807"/>
                    </a:lnTo>
                    <a:lnTo>
                      <a:pt x="51772" y="16521"/>
                    </a:lnTo>
                    <a:lnTo>
                      <a:pt x="51524" y="16235"/>
                    </a:lnTo>
                    <a:lnTo>
                      <a:pt x="51257" y="15987"/>
                    </a:lnTo>
                    <a:lnTo>
                      <a:pt x="50990" y="15720"/>
                    </a:lnTo>
                    <a:lnTo>
                      <a:pt x="50685" y="15491"/>
                    </a:lnTo>
                    <a:lnTo>
                      <a:pt x="50399" y="15243"/>
                    </a:lnTo>
                    <a:lnTo>
                      <a:pt x="49750" y="14804"/>
                    </a:lnTo>
                    <a:lnTo>
                      <a:pt x="49102" y="14384"/>
                    </a:lnTo>
                    <a:lnTo>
                      <a:pt x="48415" y="13984"/>
                    </a:lnTo>
                    <a:lnTo>
                      <a:pt x="47728" y="13602"/>
                    </a:lnTo>
                    <a:lnTo>
                      <a:pt x="47023" y="13202"/>
                    </a:lnTo>
                    <a:lnTo>
                      <a:pt x="46336" y="12801"/>
                    </a:lnTo>
                    <a:lnTo>
                      <a:pt x="45687" y="12381"/>
                    </a:lnTo>
                    <a:lnTo>
                      <a:pt x="45039" y="11943"/>
                    </a:lnTo>
                    <a:lnTo>
                      <a:pt x="44733" y="11714"/>
                    </a:lnTo>
                    <a:lnTo>
                      <a:pt x="44428" y="11485"/>
                    </a:lnTo>
                    <a:lnTo>
                      <a:pt x="44161" y="11237"/>
                    </a:lnTo>
                    <a:lnTo>
                      <a:pt x="43875" y="10970"/>
                    </a:lnTo>
                    <a:lnTo>
                      <a:pt x="43627" y="10703"/>
                    </a:lnTo>
                    <a:lnTo>
                      <a:pt x="43379" y="10416"/>
                    </a:lnTo>
                    <a:lnTo>
                      <a:pt x="43150" y="10111"/>
                    </a:lnTo>
                    <a:lnTo>
                      <a:pt x="42940" y="9806"/>
                    </a:lnTo>
                    <a:lnTo>
                      <a:pt x="42788" y="9539"/>
                    </a:lnTo>
                    <a:lnTo>
                      <a:pt x="42635" y="9272"/>
                    </a:lnTo>
                    <a:lnTo>
                      <a:pt x="42521" y="9005"/>
                    </a:lnTo>
                    <a:lnTo>
                      <a:pt x="42387" y="8719"/>
                    </a:lnTo>
                    <a:lnTo>
                      <a:pt x="42177" y="8146"/>
                    </a:lnTo>
                    <a:lnTo>
                      <a:pt x="42006" y="7555"/>
                    </a:lnTo>
                    <a:lnTo>
                      <a:pt x="41662" y="6372"/>
                    </a:lnTo>
                    <a:lnTo>
                      <a:pt x="41471" y="5781"/>
                    </a:lnTo>
                    <a:lnTo>
                      <a:pt x="41281" y="5209"/>
                    </a:lnTo>
                    <a:lnTo>
                      <a:pt x="41166" y="4923"/>
                    </a:lnTo>
                    <a:lnTo>
                      <a:pt x="41014" y="4675"/>
                    </a:lnTo>
                    <a:lnTo>
                      <a:pt x="40861" y="4427"/>
                    </a:lnTo>
                    <a:lnTo>
                      <a:pt x="40670" y="4179"/>
                    </a:lnTo>
                    <a:lnTo>
                      <a:pt x="40460" y="3950"/>
                    </a:lnTo>
                    <a:lnTo>
                      <a:pt x="40212" y="3740"/>
                    </a:lnTo>
                    <a:lnTo>
                      <a:pt x="39926" y="3530"/>
                    </a:lnTo>
                    <a:lnTo>
                      <a:pt x="39621" y="3320"/>
                    </a:lnTo>
                    <a:lnTo>
                      <a:pt x="39259" y="3110"/>
                    </a:lnTo>
                    <a:lnTo>
                      <a:pt x="38877" y="2900"/>
                    </a:lnTo>
                    <a:lnTo>
                      <a:pt x="38438" y="2691"/>
                    </a:lnTo>
                    <a:lnTo>
                      <a:pt x="37980" y="2481"/>
                    </a:lnTo>
                    <a:lnTo>
                      <a:pt x="36893" y="2023"/>
                    </a:lnTo>
                    <a:lnTo>
                      <a:pt x="35615" y="1546"/>
                    </a:lnTo>
                    <a:lnTo>
                      <a:pt x="34680" y="1222"/>
                    </a:lnTo>
                    <a:lnTo>
                      <a:pt x="33727" y="897"/>
                    </a:lnTo>
                    <a:lnTo>
                      <a:pt x="32754" y="611"/>
                    </a:lnTo>
                    <a:lnTo>
                      <a:pt x="32277" y="497"/>
                    </a:lnTo>
                    <a:lnTo>
                      <a:pt x="31781" y="382"/>
                    </a:lnTo>
                    <a:lnTo>
                      <a:pt x="31285" y="268"/>
                    </a:lnTo>
                    <a:lnTo>
                      <a:pt x="30789" y="192"/>
                    </a:lnTo>
                    <a:lnTo>
                      <a:pt x="30312" y="115"/>
                    </a:lnTo>
                    <a:lnTo>
                      <a:pt x="29816" y="58"/>
                    </a:lnTo>
                    <a:lnTo>
                      <a:pt x="29320" y="20"/>
                    </a:lnTo>
                    <a:lnTo>
                      <a:pt x="28805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13;p20">
                <a:extLst>
                  <a:ext uri="{FF2B5EF4-FFF2-40B4-BE49-F238E27FC236}">
                    <a16:creationId xmlns:a16="http://schemas.microsoft.com/office/drawing/2014/main" id="{A4C6E581-D1F7-AC98-A3AE-82488EADE95A}"/>
                  </a:ext>
                </a:extLst>
              </p:cNvPr>
              <p:cNvSpPr/>
              <p:nvPr/>
            </p:nvSpPr>
            <p:spPr>
              <a:xfrm flipH="1">
                <a:off x="4618617" y="3442891"/>
                <a:ext cx="554891" cy="554714"/>
              </a:xfrm>
              <a:custGeom>
                <a:avLst/>
                <a:gdLst/>
                <a:ahLst/>
                <a:cxnLst/>
                <a:rect l="l" t="t" r="r" b="b"/>
                <a:pathLst>
                  <a:path w="63105" h="63085" extrusionOk="0">
                    <a:moveTo>
                      <a:pt x="31553" y="19573"/>
                    </a:moveTo>
                    <a:lnTo>
                      <a:pt x="32163" y="19592"/>
                    </a:lnTo>
                    <a:lnTo>
                      <a:pt x="32773" y="19630"/>
                    </a:lnTo>
                    <a:lnTo>
                      <a:pt x="33384" y="19706"/>
                    </a:lnTo>
                    <a:lnTo>
                      <a:pt x="33956" y="19821"/>
                    </a:lnTo>
                    <a:lnTo>
                      <a:pt x="34548" y="19954"/>
                    </a:lnTo>
                    <a:lnTo>
                      <a:pt x="35120" y="20107"/>
                    </a:lnTo>
                    <a:lnTo>
                      <a:pt x="35673" y="20297"/>
                    </a:lnTo>
                    <a:lnTo>
                      <a:pt x="36207" y="20507"/>
                    </a:lnTo>
                    <a:lnTo>
                      <a:pt x="36741" y="20755"/>
                    </a:lnTo>
                    <a:lnTo>
                      <a:pt x="37256" y="21022"/>
                    </a:lnTo>
                    <a:lnTo>
                      <a:pt x="37752" y="21308"/>
                    </a:lnTo>
                    <a:lnTo>
                      <a:pt x="38248" y="21614"/>
                    </a:lnTo>
                    <a:lnTo>
                      <a:pt x="38706" y="21957"/>
                    </a:lnTo>
                    <a:lnTo>
                      <a:pt x="39164" y="22300"/>
                    </a:lnTo>
                    <a:lnTo>
                      <a:pt x="39603" y="22682"/>
                    </a:lnTo>
                    <a:lnTo>
                      <a:pt x="40022" y="23083"/>
                    </a:lnTo>
                    <a:lnTo>
                      <a:pt x="40404" y="23502"/>
                    </a:lnTo>
                    <a:lnTo>
                      <a:pt x="40785" y="23922"/>
                    </a:lnTo>
                    <a:lnTo>
                      <a:pt x="41148" y="24380"/>
                    </a:lnTo>
                    <a:lnTo>
                      <a:pt x="41472" y="24857"/>
                    </a:lnTo>
                    <a:lnTo>
                      <a:pt x="41796" y="25333"/>
                    </a:lnTo>
                    <a:lnTo>
                      <a:pt x="42083" y="25829"/>
                    </a:lnTo>
                    <a:lnTo>
                      <a:pt x="42350" y="26345"/>
                    </a:lnTo>
                    <a:lnTo>
                      <a:pt x="42579" y="26879"/>
                    </a:lnTo>
                    <a:lnTo>
                      <a:pt x="42807" y="27432"/>
                    </a:lnTo>
                    <a:lnTo>
                      <a:pt x="42979" y="27985"/>
                    </a:lnTo>
                    <a:lnTo>
                      <a:pt x="43151" y="28557"/>
                    </a:lnTo>
                    <a:lnTo>
                      <a:pt x="43284" y="29130"/>
                    </a:lnTo>
                    <a:lnTo>
                      <a:pt x="43380" y="29721"/>
                    </a:lnTo>
                    <a:lnTo>
                      <a:pt x="43456" y="30312"/>
                    </a:lnTo>
                    <a:lnTo>
                      <a:pt x="43513" y="30923"/>
                    </a:lnTo>
                    <a:lnTo>
                      <a:pt x="43532" y="31533"/>
                    </a:lnTo>
                    <a:lnTo>
                      <a:pt x="43513" y="32163"/>
                    </a:lnTo>
                    <a:lnTo>
                      <a:pt x="43456" y="32773"/>
                    </a:lnTo>
                    <a:lnTo>
                      <a:pt x="43380" y="33364"/>
                    </a:lnTo>
                    <a:lnTo>
                      <a:pt x="43284" y="33956"/>
                    </a:lnTo>
                    <a:lnTo>
                      <a:pt x="43151" y="34528"/>
                    </a:lnTo>
                    <a:lnTo>
                      <a:pt x="42979" y="35100"/>
                    </a:lnTo>
                    <a:lnTo>
                      <a:pt x="42807" y="35654"/>
                    </a:lnTo>
                    <a:lnTo>
                      <a:pt x="42579" y="36207"/>
                    </a:lnTo>
                    <a:lnTo>
                      <a:pt x="42350" y="36741"/>
                    </a:lnTo>
                    <a:lnTo>
                      <a:pt x="42083" y="37256"/>
                    </a:lnTo>
                    <a:lnTo>
                      <a:pt x="41796" y="37752"/>
                    </a:lnTo>
                    <a:lnTo>
                      <a:pt x="41472" y="38248"/>
                    </a:lnTo>
                    <a:lnTo>
                      <a:pt x="41148" y="38706"/>
                    </a:lnTo>
                    <a:lnTo>
                      <a:pt x="40785" y="39164"/>
                    </a:lnTo>
                    <a:lnTo>
                      <a:pt x="40404" y="39602"/>
                    </a:lnTo>
                    <a:lnTo>
                      <a:pt x="40022" y="40022"/>
                    </a:lnTo>
                    <a:lnTo>
                      <a:pt x="39603" y="40404"/>
                    </a:lnTo>
                    <a:lnTo>
                      <a:pt x="39164" y="40785"/>
                    </a:lnTo>
                    <a:lnTo>
                      <a:pt x="38706" y="41148"/>
                    </a:lnTo>
                    <a:lnTo>
                      <a:pt x="38248" y="41472"/>
                    </a:lnTo>
                    <a:lnTo>
                      <a:pt x="37752" y="41796"/>
                    </a:lnTo>
                    <a:lnTo>
                      <a:pt x="37256" y="42082"/>
                    </a:lnTo>
                    <a:lnTo>
                      <a:pt x="36741" y="42349"/>
                    </a:lnTo>
                    <a:lnTo>
                      <a:pt x="36207" y="42578"/>
                    </a:lnTo>
                    <a:lnTo>
                      <a:pt x="35673" y="42788"/>
                    </a:lnTo>
                    <a:lnTo>
                      <a:pt x="35120" y="42979"/>
                    </a:lnTo>
                    <a:lnTo>
                      <a:pt x="34548" y="43150"/>
                    </a:lnTo>
                    <a:lnTo>
                      <a:pt x="33956" y="43284"/>
                    </a:lnTo>
                    <a:lnTo>
                      <a:pt x="33384" y="43379"/>
                    </a:lnTo>
                    <a:lnTo>
                      <a:pt x="32773" y="43456"/>
                    </a:lnTo>
                    <a:lnTo>
                      <a:pt x="32163" y="43513"/>
                    </a:lnTo>
                    <a:lnTo>
                      <a:pt x="30942" y="43513"/>
                    </a:lnTo>
                    <a:lnTo>
                      <a:pt x="30332" y="43456"/>
                    </a:lnTo>
                    <a:lnTo>
                      <a:pt x="29721" y="43379"/>
                    </a:lnTo>
                    <a:lnTo>
                      <a:pt x="29130" y="43284"/>
                    </a:lnTo>
                    <a:lnTo>
                      <a:pt x="28558" y="43150"/>
                    </a:lnTo>
                    <a:lnTo>
                      <a:pt x="27985" y="42979"/>
                    </a:lnTo>
                    <a:lnTo>
                      <a:pt x="27432" y="42788"/>
                    </a:lnTo>
                    <a:lnTo>
                      <a:pt x="26898" y="42578"/>
                    </a:lnTo>
                    <a:lnTo>
                      <a:pt x="26364" y="42349"/>
                    </a:lnTo>
                    <a:lnTo>
                      <a:pt x="25849" y="42082"/>
                    </a:lnTo>
                    <a:lnTo>
                      <a:pt x="25334" y="41796"/>
                    </a:lnTo>
                    <a:lnTo>
                      <a:pt x="24857" y="41472"/>
                    </a:lnTo>
                    <a:lnTo>
                      <a:pt x="24380" y="41148"/>
                    </a:lnTo>
                    <a:lnTo>
                      <a:pt x="23941" y="40785"/>
                    </a:lnTo>
                    <a:lnTo>
                      <a:pt x="23503" y="40404"/>
                    </a:lnTo>
                    <a:lnTo>
                      <a:pt x="23083" y="40022"/>
                    </a:lnTo>
                    <a:lnTo>
                      <a:pt x="22682" y="39602"/>
                    </a:lnTo>
                    <a:lnTo>
                      <a:pt x="22301" y="39164"/>
                    </a:lnTo>
                    <a:lnTo>
                      <a:pt x="21957" y="38706"/>
                    </a:lnTo>
                    <a:lnTo>
                      <a:pt x="21614" y="38248"/>
                    </a:lnTo>
                    <a:lnTo>
                      <a:pt x="21309" y="37752"/>
                    </a:lnTo>
                    <a:lnTo>
                      <a:pt x="21023" y="37256"/>
                    </a:lnTo>
                    <a:lnTo>
                      <a:pt x="20756" y="36741"/>
                    </a:lnTo>
                    <a:lnTo>
                      <a:pt x="20508" y="36207"/>
                    </a:lnTo>
                    <a:lnTo>
                      <a:pt x="20298" y="35654"/>
                    </a:lnTo>
                    <a:lnTo>
                      <a:pt x="20107" y="35100"/>
                    </a:lnTo>
                    <a:lnTo>
                      <a:pt x="19954" y="34528"/>
                    </a:lnTo>
                    <a:lnTo>
                      <a:pt x="19821" y="33956"/>
                    </a:lnTo>
                    <a:lnTo>
                      <a:pt x="19706" y="33364"/>
                    </a:lnTo>
                    <a:lnTo>
                      <a:pt x="19630" y="32773"/>
                    </a:lnTo>
                    <a:lnTo>
                      <a:pt x="19592" y="32163"/>
                    </a:lnTo>
                    <a:lnTo>
                      <a:pt x="19573" y="31533"/>
                    </a:lnTo>
                    <a:lnTo>
                      <a:pt x="19592" y="30923"/>
                    </a:lnTo>
                    <a:lnTo>
                      <a:pt x="19630" y="30312"/>
                    </a:lnTo>
                    <a:lnTo>
                      <a:pt x="19706" y="29721"/>
                    </a:lnTo>
                    <a:lnTo>
                      <a:pt x="19821" y="29130"/>
                    </a:lnTo>
                    <a:lnTo>
                      <a:pt x="19954" y="28557"/>
                    </a:lnTo>
                    <a:lnTo>
                      <a:pt x="20107" y="27985"/>
                    </a:lnTo>
                    <a:lnTo>
                      <a:pt x="20298" y="27432"/>
                    </a:lnTo>
                    <a:lnTo>
                      <a:pt x="20508" y="26879"/>
                    </a:lnTo>
                    <a:lnTo>
                      <a:pt x="20756" y="26345"/>
                    </a:lnTo>
                    <a:lnTo>
                      <a:pt x="21023" y="25829"/>
                    </a:lnTo>
                    <a:lnTo>
                      <a:pt x="21309" y="25333"/>
                    </a:lnTo>
                    <a:lnTo>
                      <a:pt x="21614" y="24857"/>
                    </a:lnTo>
                    <a:lnTo>
                      <a:pt x="21957" y="24380"/>
                    </a:lnTo>
                    <a:lnTo>
                      <a:pt x="22301" y="23922"/>
                    </a:lnTo>
                    <a:lnTo>
                      <a:pt x="22682" y="23502"/>
                    </a:lnTo>
                    <a:lnTo>
                      <a:pt x="23083" y="23083"/>
                    </a:lnTo>
                    <a:lnTo>
                      <a:pt x="23503" y="22682"/>
                    </a:lnTo>
                    <a:lnTo>
                      <a:pt x="23941" y="22300"/>
                    </a:lnTo>
                    <a:lnTo>
                      <a:pt x="24380" y="21957"/>
                    </a:lnTo>
                    <a:lnTo>
                      <a:pt x="24857" y="21614"/>
                    </a:lnTo>
                    <a:lnTo>
                      <a:pt x="25334" y="21308"/>
                    </a:lnTo>
                    <a:lnTo>
                      <a:pt x="25849" y="21022"/>
                    </a:lnTo>
                    <a:lnTo>
                      <a:pt x="26364" y="20755"/>
                    </a:lnTo>
                    <a:lnTo>
                      <a:pt x="26898" y="20507"/>
                    </a:lnTo>
                    <a:lnTo>
                      <a:pt x="27432" y="20297"/>
                    </a:lnTo>
                    <a:lnTo>
                      <a:pt x="27985" y="20107"/>
                    </a:lnTo>
                    <a:lnTo>
                      <a:pt x="28558" y="19954"/>
                    </a:lnTo>
                    <a:lnTo>
                      <a:pt x="29130" y="19821"/>
                    </a:lnTo>
                    <a:lnTo>
                      <a:pt x="29721" y="19706"/>
                    </a:lnTo>
                    <a:lnTo>
                      <a:pt x="30332" y="19630"/>
                    </a:lnTo>
                    <a:lnTo>
                      <a:pt x="30942" y="19592"/>
                    </a:lnTo>
                    <a:lnTo>
                      <a:pt x="31553" y="19573"/>
                    </a:lnTo>
                    <a:close/>
                    <a:moveTo>
                      <a:pt x="24647" y="1"/>
                    </a:moveTo>
                    <a:lnTo>
                      <a:pt x="24647" y="5246"/>
                    </a:lnTo>
                    <a:lnTo>
                      <a:pt x="23731" y="5494"/>
                    </a:lnTo>
                    <a:lnTo>
                      <a:pt x="22854" y="5781"/>
                    </a:lnTo>
                    <a:lnTo>
                      <a:pt x="21976" y="6086"/>
                    </a:lnTo>
                    <a:lnTo>
                      <a:pt x="21118" y="6429"/>
                    </a:lnTo>
                    <a:lnTo>
                      <a:pt x="20279" y="6792"/>
                    </a:lnTo>
                    <a:lnTo>
                      <a:pt x="19458" y="7192"/>
                    </a:lnTo>
                    <a:lnTo>
                      <a:pt x="18638" y="7612"/>
                    </a:lnTo>
                    <a:lnTo>
                      <a:pt x="17837" y="8051"/>
                    </a:lnTo>
                    <a:lnTo>
                      <a:pt x="14136" y="4350"/>
                    </a:lnTo>
                    <a:lnTo>
                      <a:pt x="4350" y="14136"/>
                    </a:lnTo>
                    <a:lnTo>
                      <a:pt x="8070" y="17837"/>
                    </a:lnTo>
                    <a:lnTo>
                      <a:pt x="7612" y="18638"/>
                    </a:lnTo>
                    <a:lnTo>
                      <a:pt x="7193" y="19439"/>
                    </a:lnTo>
                    <a:lnTo>
                      <a:pt x="6792" y="20278"/>
                    </a:lnTo>
                    <a:lnTo>
                      <a:pt x="6430" y="21118"/>
                    </a:lnTo>
                    <a:lnTo>
                      <a:pt x="6086" y="21976"/>
                    </a:lnTo>
                    <a:lnTo>
                      <a:pt x="5781" y="22854"/>
                    </a:lnTo>
                    <a:lnTo>
                      <a:pt x="5495" y="23731"/>
                    </a:lnTo>
                    <a:lnTo>
                      <a:pt x="5247" y="24628"/>
                    </a:lnTo>
                    <a:lnTo>
                      <a:pt x="1" y="24628"/>
                    </a:lnTo>
                    <a:lnTo>
                      <a:pt x="1" y="38458"/>
                    </a:lnTo>
                    <a:lnTo>
                      <a:pt x="5247" y="38458"/>
                    </a:lnTo>
                    <a:lnTo>
                      <a:pt x="5495" y="39354"/>
                    </a:lnTo>
                    <a:lnTo>
                      <a:pt x="5781" y="40251"/>
                    </a:lnTo>
                    <a:lnTo>
                      <a:pt x="6086" y="41109"/>
                    </a:lnTo>
                    <a:lnTo>
                      <a:pt x="6430" y="41968"/>
                    </a:lnTo>
                    <a:lnTo>
                      <a:pt x="6792" y="42807"/>
                    </a:lnTo>
                    <a:lnTo>
                      <a:pt x="7193" y="43646"/>
                    </a:lnTo>
                    <a:lnTo>
                      <a:pt x="7612" y="44448"/>
                    </a:lnTo>
                    <a:lnTo>
                      <a:pt x="8070" y="45249"/>
                    </a:lnTo>
                    <a:lnTo>
                      <a:pt x="4350" y="48969"/>
                    </a:lnTo>
                    <a:lnTo>
                      <a:pt x="14136" y="58736"/>
                    </a:lnTo>
                    <a:lnTo>
                      <a:pt x="17837" y="55035"/>
                    </a:lnTo>
                    <a:lnTo>
                      <a:pt x="18638" y="55474"/>
                    </a:lnTo>
                    <a:lnTo>
                      <a:pt x="19458" y="55893"/>
                    </a:lnTo>
                    <a:lnTo>
                      <a:pt x="20279" y="56294"/>
                    </a:lnTo>
                    <a:lnTo>
                      <a:pt x="21118" y="56656"/>
                    </a:lnTo>
                    <a:lnTo>
                      <a:pt x="21976" y="57000"/>
                    </a:lnTo>
                    <a:lnTo>
                      <a:pt x="22854" y="57324"/>
                    </a:lnTo>
                    <a:lnTo>
                      <a:pt x="23731" y="57591"/>
                    </a:lnTo>
                    <a:lnTo>
                      <a:pt x="24647" y="57858"/>
                    </a:lnTo>
                    <a:lnTo>
                      <a:pt x="24647" y="63085"/>
                    </a:lnTo>
                    <a:lnTo>
                      <a:pt x="38458" y="63085"/>
                    </a:lnTo>
                    <a:lnTo>
                      <a:pt x="38458" y="57858"/>
                    </a:lnTo>
                    <a:lnTo>
                      <a:pt x="39355" y="57591"/>
                    </a:lnTo>
                    <a:lnTo>
                      <a:pt x="40251" y="57324"/>
                    </a:lnTo>
                    <a:lnTo>
                      <a:pt x="41110" y="57000"/>
                    </a:lnTo>
                    <a:lnTo>
                      <a:pt x="41968" y="56656"/>
                    </a:lnTo>
                    <a:lnTo>
                      <a:pt x="42827" y="56294"/>
                    </a:lnTo>
                    <a:lnTo>
                      <a:pt x="43647" y="55893"/>
                    </a:lnTo>
                    <a:lnTo>
                      <a:pt x="44467" y="55474"/>
                    </a:lnTo>
                    <a:lnTo>
                      <a:pt x="45249" y="55035"/>
                    </a:lnTo>
                    <a:lnTo>
                      <a:pt x="48969" y="58736"/>
                    </a:lnTo>
                    <a:lnTo>
                      <a:pt x="58736" y="48969"/>
                    </a:lnTo>
                    <a:lnTo>
                      <a:pt x="55035" y="45249"/>
                    </a:lnTo>
                    <a:lnTo>
                      <a:pt x="55493" y="44448"/>
                    </a:lnTo>
                    <a:lnTo>
                      <a:pt x="55913" y="43646"/>
                    </a:lnTo>
                    <a:lnTo>
                      <a:pt x="56294" y="42807"/>
                    </a:lnTo>
                    <a:lnTo>
                      <a:pt x="56676" y="41968"/>
                    </a:lnTo>
                    <a:lnTo>
                      <a:pt x="57019" y="41109"/>
                    </a:lnTo>
                    <a:lnTo>
                      <a:pt x="57324" y="40251"/>
                    </a:lnTo>
                    <a:lnTo>
                      <a:pt x="57610" y="39354"/>
                    </a:lnTo>
                    <a:lnTo>
                      <a:pt x="57858" y="38458"/>
                    </a:lnTo>
                    <a:lnTo>
                      <a:pt x="63104" y="38458"/>
                    </a:lnTo>
                    <a:lnTo>
                      <a:pt x="63104" y="24628"/>
                    </a:lnTo>
                    <a:lnTo>
                      <a:pt x="57858" y="24628"/>
                    </a:lnTo>
                    <a:lnTo>
                      <a:pt x="57610" y="23731"/>
                    </a:lnTo>
                    <a:lnTo>
                      <a:pt x="57324" y="22854"/>
                    </a:lnTo>
                    <a:lnTo>
                      <a:pt x="57019" y="21976"/>
                    </a:lnTo>
                    <a:lnTo>
                      <a:pt x="56676" y="21118"/>
                    </a:lnTo>
                    <a:lnTo>
                      <a:pt x="56294" y="20278"/>
                    </a:lnTo>
                    <a:lnTo>
                      <a:pt x="55913" y="19439"/>
                    </a:lnTo>
                    <a:lnTo>
                      <a:pt x="55493" y="18638"/>
                    </a:lnTo>
                    <a:lnTo>
                      <a:pt x="55035" y="17837"/>
                    </a:lnTo>
                    <a:lnTo>
                      <a:pt x="58736" y="14136"/>
                    </a:lnTo>
                    <a:lnTo>
                      <a:pt x="48969" y="4350"/>
                    </a:lnTo>
                    <a:lnTo>
                      <a:pt x="45249" y="8051"/>
                    </a:lnTo>
                    <a:lnTo>
                      <a:pt x="44467" y="7612"/>
                    </a:lnTo>
                    <a:lnTo>
                      <a:pt x="43647" y="7192"/>
                    </a:lnTo>
                    <a:lnTo>
                      <a:pt x="42827" y="6792"/>
                    </a:lnTo>
                    <a:lnTo>
                      <a:pt x="41968" y="6429"/>
                    </a:lnTo>
                    <a:lnTo>
                      <a:pt x="41110" y="6086"/>
                    </a:lnTo>
                    <a:lnTo>
                      <a:pt x="40251" y="5781"/>
                    </a:lnTo>
                    <a:lnTo>
                      <a:pt x="39355" y="5494"/>
                    </a:lnTo>
                    <a:lnTo>
                      <a:pt x="38458" y="5246"/>
                    </a:lnTo>
                    <a:lnTo>
                      <a:pt x="38458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514;p20">
                <a:extLst>
                  <a:ext uri="{FF2B5EF4-FFF2-40B4-BE49-F238E27FC236}">
                    <a16:creationId xmlns:a16="http://schemas.microsoft.com/office/drawing/2014/main" id="{B2D66C51-1CD8-684A-4717-B18689B9E5DD}"/>
                  </a:ext>
                </a:extLst>
              </p:cNvPr>
              <p:cNvSpPr/>
              <p:nvPr/>
            </p:nvSpPr>
            <p:spPr>
              <a:xfrm flipH="1">
                <a:off x="5053248" y="4269369"/>
                <a:ext cx="419668" cy="419903"/>
              </a:xfrm>
              <a:custGeom>
                <a:avLst/>
                <a:gdLst/>
                <a:ahLst/>
                <a:cxnLst/>
                <a:rect l="l" t="t" r="r" b="b"/>
                <a:pathLst>
                  <a:path w="33918" h="33937" fill="none" extrusionOk="0">
                    <a:moveTo>
                      <a:pt x="33918" y="14403"/>
                    </a:moveTo>
                    <a:lnTo>
                      <a:pt x="31285" y="7535"/>
                    </a:lnTo>
                    <a:lnTo>
                      <a:pt x="28691" y="8527"/>
                    </a:lnTo>
                    <a:lnTo>
                      <a:pt x="28691" y="8527"/>
                    </a:lnTo>
                    <a:lnTo>
                      <a:pt x="28386" y="8146"/>
                    </a:lnTo>
                    <a:lnTo>
                      <a:pt x="28081" y="7745"/>
                    </a:lnTo>
                    <a:lnTo>
                      <a:pt x="27756" y="7383"/>
                    </a:lnTo>
                    <a:lnTo>
                      <a:pt x="27432" y="7020"/>
                    </a:lnTo>
                    <a:lnTo>
                      <a:pt x="27089" y="6677"/>
                    </a:lnTo>
                    <a:lnTo>
                      <a:pt x="26726" y="6334"/>
                    </a:lnTo>
                    <a:lnTo>
                      <a:pt x="26364" y="6009"/>
                    </a:lnTo>
                    <a:lnTo>
                      <a:pt x="26001" y="5704"/>
                    </a:lnTo>
                    <a:lnTo>
                      <a:pt x="27127" y="3148"/>
                    </a:lnTo>
                    <a:lnTo>
                      <a:pt x="20412" y="172"/>
                    </a:lnTo>
                    <a:lnTo>
                      <a:pt x="19287" y="2709"/>
                    </a:lnTo>
                    <a:lnTo>
                      <a:pt x="19287" y="2709"/>
                    </a:lnTo>
                    <a:lnTo>
                      <a:pt x="18810" y="2633"/>
                    </a:lnTo>
                    <a:lnTo>
                      <a:pt x="18314" y="2595"/>
                    </a:lnTo>
                    <a:lnTo>
                      <a:pt x="17837" y="2557"/>
                    </a:lnTo>
                    <a:lnTo>
                      <a:pt x="17341" y="2518"/>
                    </a:lnTo>
                    <a:lnTo>
                      <a:pt x="16864" y="2518"/>
                    </a:lnTo>
                    <a:lnTo>
                      <a:pt x="16368" y="2538"/>
                    </a:lnTo>
                    <a:lnTo>
                      <a:pt x="15872" y="2557"/>
                    </a:lnTo>
                    <a:lnTo>
                      <a:pt x="15376" y="2614"/>
                    </a:lnTo>
                    <a:lnTo>
                      <a:pt x="14384" y="0"/>
                    </a:lnTo>
                    <a:lnTo>
                      <a:pt x="7517" y="2633"/>
                    </a:lnTo>
                    <a:lnTo>
                      <a:pt x="8528" y="5246"/>
                    </a:lnTo>
                    <a:lnTo>
                      <a:pt x="8528" y="5246"/>
                    </a:lnTo>
                    <a:lnTo>
                      <a:pt x="8127" y="5532"/>
                    </a:lnTo>
                    <a:lnTo>
                      <a:pt x="7746" y="5838"/>
                    </a:lnTo>
                    <a:lnTo>
                      <a:pt x="7364" y="6162"/>
                    </a:lnTo>
                    <a:lnTo>
                      <a:pt x="7002" y="6486"/>
                    </a:lnTo>
                    <a:lnTo>
                      <a:pt x="6658" y="6830"/>
                    </a:lnTo>
                    <a:lnTo>
                      <a:pt x="6315" y="7192"/>
                    </a:lnTo>
                    <a:lnTo>
                      <a:pt x="5991" y="7555"/>
                    </a:lnTo>
                    <a:lnTo>
                      <a:pt x="5685" y="7936"/>
                    </a:lnTo>
                    <a:lnTo>
                      <a:pt x="3148" y="6791"/>
                    </a:lnTo>
                    <a:lnTo>
                      <a:pt x="153" y="13506"/>
                    </a:lnTo>
                    <a:lnTo>
                      <a:pt x="2710" y="14632"/>
                    </a:lnTo>
                    <a:lnTo>
                      <a:pt x="2710" y="14632"/>
                    </a:lnTo>
                    <a:lnTo>
                      <a:pt x="2633" y="15128"/>
                    </a:lnTo>
                    <a:lnTo>
                      <a:pt x="2576" y="15605"/>
                    </a:lnTo>
                    <a:lnTo>
                      <a:pt x="2538" y="16082"/>
                    </a:lnTo>
                    <a:lnTo>
                      <a:pt x="2519" y="16577"/>
                    </a:lnTo>
                    <a:lnTo>
                      <a:pt x="2519" y="17073"/>
                    </a:lnTo>
                    <a:lnTo>
                      <a:pt x="2519" y="17550"/>
                    </a:lnTo>
                    <a:lnTo>
                      <a:pt x="2557" y="18046"/>
                    </a:lnTo>
                    <a:lnTo>
                      <a:pt x="2595" y="18542"/>
                    </a:lnTo>
                    <a:lnTo>
                      <a:pt x="1" y="19534"/>
                    </a:lnTo>
                    <a:lnTo>
                      <a:pt x="2633" y="26402"/>
                    </a:lnTo>
                    <a:lnTo>
                      <a:pt x="5228" y="25391"/>
                    </a:lnTo>
                    <a:lnTo>
                      <a:pt x="5228" y="25391"/>
                    </a:lnTo>
                    <a:lnTo>
                      <a:pt x="5514" y="25791"/>
                    </a:lnTo>
                    <a:lnTo>
                      <a:pt x="5838" y="26192"/>
                    </a:lnTo>
                    <a:lnTo>
                      <a:pt x="6143" y="26554"/>
                    </a:lnTo>
                    <a:lnTo>
                      <a:pt x="6487" y="26917"/>
                    </a:lnTo>
                    <a:lnTo>
                      <a:pt x="6830" y="27260"/>
                    </a:lnTo>
                    <a:lnTo>
                      <a:pt x="7173" y="27603"/>
                    </a:lnTo>
                    <a:lnTo>
                      <a:pt x="7536" y="27928"/>
                    </a:lnTo>
                    <a:lnTo>
                      <a:pt x="7917" y="28233"/>
                    </a:lnTo>
                    <a:lnTo>
                      <a:pt x="6792" y="30770"/>
                    </a:lnTo>
                    <a:lnTo>
                      <a:pt x="13487" y="33765"/>
                    </a:lnTo>
                    <a:lnTo>
                      <a:pt x="14632" y="31228"/>
                    </a:lnTo>
                    <a:lnTo>
                      <a:pt x="14632" y="31228"/>
                    </a:lnTo>
                    <a:lnTo>
                      <a:pt x="15109" y="31285"/>
                    </a:lnTo>
                    <a:lnTo>
                      <a:pt x="15586" y="31342"/>
                    </a:lnTo>
                    <a:lnTo>
                      <a:pt x="16082" y="31380"/>
                    </a:lnTo>
                    <a:lnTo>
                      <a:pt x="16559" y="31400"/>
                    </a:lnTo>
                    <a:lnTo>
                      <a:pt x="17055" y="31419"/>
                    </a:lnTo>
                    <a:lnTo>
                      <a:pt x="17551" y="31400"/>
                    </a:lnTo>
                    <a:lnTo>
                      <a:pt x="18047" y="31380"/>
                    </a:lnTo>
                    <a:lnTo>
                      <a:pt x="18524" y="31323"/>
                    </a:lnTo>
                    <a:lnTo>
                      <a:pt x="19535" y="33937"/>
                    </a:lnTo>
                    <a:lnTo>
                      <a:pt x="26383" y="31304"/>
                    </a:lnTo>
                    <a:lnTo>
                      <a:pt x="25391" y="28691"/>
                    </a:lnTo>
                    <a:lnTo>
                      <a:pt x="25391" y="28691"/>
                    </a:lnTo>
                    <a:lnTo>
                      <a:pt x="25792" y="28405"/>
                    </a:lnTo>
                    <a:lnTo>
                      <a:pt x="26173" y="28099"/>
                    </a:lnTo>
                    <a:lnTo>
                      <a:pt x="26535" y="27775"/>
                    </a:lnTo>
                    <a:lnTo>
                      <a:pt x="26898" y="27432"/>
                    </a:lnTo>
                    <a:lnTo>
                      <a:pt x="27260" y="27107"/>
                    </a:lnTo>
                    <a:lnTo>
                      <a:pt x="27585" y="26745"/>
                    </a:lnTo>
                    <a:lnTo>
                      <a:pt x="27909" y="26383"/>
                    </a:lnTo>
                    <a:lnTo>
                      <a:pt x="28214" y="26001"/>
                    </a:lnTo>
                    <a:lnTo>
                      <a:pt x="30770" y="27146"/>
                    </a:lnTo>
                    <a:lnTo>
                      <a:pt x="33746" y="20431"/>
                    </a:lnTo>
                    <a:lnTo>
                      <a:pt x="31209" y="19305"/>
                    </a:lnTo>
                    <a:lnTo>
                      <a:pt x="31209" y="19305"/>
                    </a:lnTo>
                    <a:lnTo>
                      <a:pt x="31285" y="18809"/>
                    </a:lnTo>
                    <a:lnTo>
                      <a:pt x="31343" y="18332"/>
                    </a:lnTo>
                    <a:lnTo>
                      <a:pt x="31381" y="17856"/>
                    </a:lnTo>
                    <a:lnTo>
                      <a:pt x="31400" y="17360"/>
                    </a:lnTo>
                    <a:lnTo>
                      <a:pt x="31400" y="16864"/>
                    </a:lnTo>
                    <a:lnTo>
                      <a:pt x="31400" y="16387"/>
                    </a:lnTo>
                    <a:lnTo>
                      <a:pt x="31362" y="15891"/>
                    </a:lnTo>
                    <a:lnTo>
                      <a:pt x="31324" y="15395"/>
                    </a:lnTo>
                    <a:lnTo>
                      <a:pt x="33918" y="14403"/>
                    </a:lnTo>
                    <a:close/>
                    <a:moveTo>
                      <a:pt x="19229" y="22911"/>
                    </a:moveTo>
                    <a:lnTo>
                      <a:pt x="19229" y="22911"/>
                    </a:lnTo>
                    <a:lnTo>
                      <a:pt x="18924" y="23025"/>
                    </a:lnTo>
                    <a:lnTo>
                      <a:pt x="18619" y="23101"/>
                    </a:lnTo>
                    <a:lnTo>
                      <a:pt x="18314" y="23178"/>
                    </a:lnTo>
                    <a:lnTo>
                      <a:pt x="17989" y="23254"/>
                    </a:lnTo>
                    <a:lnTo>
                      <a:pt x="17684" y="23292"/>
                    </a:lnTo>
                    <a:lnTo>
                      <a:pt x="17360" y="23311"/>
                    </a:lnTo>
                    <a:lnTo>
                      <a:pt x="17055" y="23330"/>
                    </a:lnTo>
                    <a:lnTo>
                      <a:pt x="16749" y="23330"/>
                    </a:lnTo>
                    <a:lnTo>
                      <a:pt x="16444" y="23311"/>
                    </a:lnTo>
                    <a:lnTo>
                      <a:pt x="16120" y="23273"/>
                    </a:lnTo>
                    <a:lnTo>
                      <a:pt x="15834" y="23235"/>
                    </a:lnTo>
                    <a:lnTo>
                      <a:pt x="15529" y="23159"/>
                    </a:lnTo>
                    <a:lnTo>
                      <a:pt x="15223" y="23082"/>
                    </a:lnTo>
                    <a:lnTo>
                      <a:pt x="14937" y="23006"/>
                    </a:lnTo>
                    <a:lnTo>
                      <a:pt x="14651" y="22892"/>
                    </a:lnTo>
                    <a:lnTo>
                      <a:pt x="14365" y="22777"/>
                    </a:lnTo>
                    <a:lnTo>
                      <a:pt x="14098" y="22644"/>
                    </a:lnTo>
                    <a:lnTo>
                      <a:pt x="13831" y="22510"/>
                    </a:lnTo>
                    <a:lnTo>
                      <a:pt x="13564" y="22338"/>
                    </a:lnTo>
                    <a:lnTo>
                      <a:pt x="13297" y="22186"/>
                    </a:lnTo>
                    <a:lnTo>
                      <a:pt x="13049" y="21995"/>
                    </a:lnTo>
                    <a:lnTo>
                      <a:pt x="12820" y="21804"/>
                    </a:lnTo>
                    <a:lnTo>
                      <a:pt x="12591" y="21594"/>
                    </a:lnTo>
                    <a:lnTo>
                      <a:pt x="12362" y="21385"/>
                    </a:lnTo>
                    <a:lnTo>
                      <a:pt x="12152" y="21156"/>
                    </a:lnTo>
                    <a:lnTo>
                      <a:pt x="11961" y="20908"/>
                    </a:lnTo>
                    <a:lnTo>
                      <a:pt x="11771" y="20660"/>
                    </a:lnTo>
                    <a:lnTo>
                      <a:pt x="11599" y="20393"/>
                    </a:lnTo>
                    <a:lnTo>
                      <a:pt x="11427" y="20126"/>
                    </a:lnTo>
                    <a:lnTo>
                      <a:pt x="11275" y="19839"/>
                    </a:lnTo>
                    <a:lnTo>
                      <a:pt x="11141" y="19553"/>
                    </a:lnTo>
                    <a:lnTo>
                      <a:pt x="11008" y="19248"/>
                    </a:lnTo>
                    <a:lnTo>
                      <a:pt x="11008" y="19248"/>
                    </a:lnTo>
                    <a:lnTo>
                      <a:pt x="10912" y="18943"/>
                    </a:lnTo>
                    <a:lnTo>
                      <a:pt x="10817" y="18619"/>
                    </a:lnTo>
                    <a:lnTo>
                      <a:pt x="10741" y="18313"/>
                    </a:lnTo>
                    <a:lnTo>
                      <a:pt x="10683" y="18008"/>
                    </a:lnTo>
                    <a:lnTo>
                      <a:pt x="10626" y="17684"/>
                    </a:lnTo>
                    <a:lnTo>
                      <a:pt x="10607" y="17379"/>
                    </a:lnTo>
                    <a:lnTo>
                      <a:pt x="10588" y="17073"/>
                    </a:lnTo>
                    <a:lnTo>
                      <a:pt x="10588" y="16749"/>
                    </a:lnTo>
                    <a:lnTo>
                      <a:pt x="10607" y="16444"/>
                    </a:lnTo>
                    <a:lnTo>
                      <a:pt x="10645" y="16139"/>
                    </a:lnTo>
                    <a:lnTo>
                      <a:pt x="10702" y="15834"/>
                    </a:lnTo>
                    <a:lnTo>
                      <a:pt x="10760" y="15528"/>
                    </a:lnTo>
                    <a:lnTo>
                      <a:pt x="10836" y="15242"/>
                    </a:lnTo>
                    <a:lnTo>
                      <a:pt x="10931" y="14956"/>
                    </a:lnTo>
                    <a:lnTo>
                      <a:pt x="11027" y="14670"/>
                    </a:lnTo>
                    <a:lnTo>
                      <a:pt x="11141" y="14384"/>
                    </a:lnTo>
                    <a:lnTo>
                      <a:pt x="11275" y="14098"/>
                    </a:lnTo>
                    <a:lnTo>
                      <a:pt x="11427" y="13831"/>
                    </a:lnTo>
                    <a:lnTo>
                      <a:pt x="11580" y="13563"/>
                    </a:lnTo>
                    <a:lnTo>
                      <a:pt x="11752" y="13315"/>
                    </a:lnTo>
                    <a:lnTo>
                      <a:pt x="11923" y="13068"/>
                    </a:lnTo>
                    <a:lnTo>
                      <a:pt x="12114" y="12839"/>
                    </a:lnTo>
                    <a:lnTo>
                      <a:pt x="12324" y="12610"/>
                    </a:lnTo>
                    <a:lnTo>
                      <a:pt x="12553" y="12381"/>
                    </a:lnTo>
                    <a:lnTo>
                      <a:pt x="12782" y="12171"/>
                    </a:lnTo>
                    <a:lnTo>
                      <a:pt x="13011" y="11980"/>
                    </a:lnTo>
                    <a:lnTo>
                      <a:pt x="13259" y="11789"/>
                    </a:lnTo>
                    <a:lnTo>
                      <a:pt x="13526" y="11599"/>
                    </a:lnTo>
                    <a:lnTo>
                      <a:pt x="13793" y="11446"/>
                    </a:lnTo>
                    <a:lnTo>
                      <a:pt x="14079" y="11293"/>
                    </a:lnTo>
                    <a:lnTo>
                      <a:pt x="14384" y="11160"/>
                    </a:lnTo>
                    <a:lnTo>
                      <a:pt x="14670" y="11026"/>
                    </a:lnTo>
                    <a:lnTo>
                      <a:pt x="14670" y="11026"/>
                    </a:lnTo>
                    <a:lnTo>
                      <a:pt x="14994" y="10912"/>
                    </a:lnTo>
                    <a:lnTo>
                      <a:pt x="15300" y="10817"/>
                    </a:lnTo>
                    <a:lnTo>
                      <a:pt x="15605" y="10740"/>
                    </a:lnTo>
                    <a:lnTo>
                      <a:pt x="15929" y="10683"/>
                    </a:lnTo>
                    <a:lnTo>
                      <a:pt x="16234" y="10645"/>
                    </a:lnTo>
                    <a:lnTo>
                      <a:pt x="16540" y="10626"/>
                    </a:lnTo>
                    <a:lnTo>
                      <a:pt x="16864" y="10607"/>
                    </a:lnTo>
                    <a:lnTo>
                      <a:pt x="17169" y="10607"/>
                    </a:lnTo>
                    <a:lnTo>
                      <a:pt x="17474" y="10626"/>
                    </a:lnTo>
                    <a:lnTo>
                      <a:pt x="17780" y="10664"/>
                    </a:lnTo>
                    <a:lnTo>
                      <a:pt x="18085" y="10702"/>
                    </a:lnTo>
                    <a:lnTo>
                      <a:pt x="18390" y="10778"/>
                    </a:lnTo>
                    <a:lnTo>
                      <a:pt x="18676" y="10855"/>
                    </a:lnTo>
                    <a:lnTo>
                      <a:pt x="18981" y="10931"/>
                    </a:lnTo>
                    <a:lnTo>
                      <a:pt x="19268" y="11045"/>
                    </a:lnTo>
                    <a:lnTo>
                      <a:pt x="19535" y="11160"/>
                    </a:lnTo>
                    <a:lnTo>
                      <a:pt x="19821" y="11293"/>
                    </a:lnTo>
                    <a:lnTo>
                      <a:pt x="20088" y="11427"/>
                    </a:lnTo>
                    <a:lnTo>
                      <a:pt x="20355" y="11580"/>
                    </a:lnTo>
                    <a:lnTo>
                      <a:pt x="20603" y="11751"/>
                    </a:lnTo>
                    <a:lnTo>
                      <a:pt x="20851" y="11942"/>
                    </a:lnTo>
                    <a:lnTo>
                      <a:pt x="21099" y="12133"/>
                    </a:lnTo>
                    <a:lnTo>
                      <a:pt x="21328" y="12343"/>
                    </a:lnTo>
                    <a:lnTo>
                      <a:pt x="21538" y="12552"/>
                    </a:lnTo>
                    <a:lnTo>
                      <a:pt x="21747" y="12781"/>
                    </a:lnTo>
                    <a:lnTo>
                      <a:pt x="21957" y="13029"/>
                    </a:lnTo>
                    <a:lnTo>
                      <a:pt x="22129" y="13277"/>
                    </a:lnTo>
                    <a:lnTo>
                      <a:pt x="22320" y="13544"/>
                    </a:lnTo>
                    <a:lnTo>
                      <a:pt x="22472" y="13811"/>
                    </a:lnTo>
                    <a:lnTo>
                      <a:pt x="22625" y="14098"/>
                    </a:lnTo>
                    <a:lnTo>
                      <a:pt x="22777" y="14384"/>
                    </a:lnTo>
                    <a:lnTo>
                      <a:pt x="22892" y="14689"/>
                    </a:lnTo>
                    <a:lnTo>
                      <a:pt x="22892" y="14689"/>
                    </a:lnTo>
                    <a:lnTo>
                      <a:pt x="23006" y="14994"/>
                    </a:lnTo>
                    <a:lnTo>
                      <a:pt x="23102" y="15299"/>
                    </a:lnTo>
                    <a:lnTo>
                      <a:pt x="23178" y="15624"/>
                    </a:lnTo>
                    <a:lnTo>
                      <a:pt x="23235" y="15929"/>
                    </a:lnTo>
                    <a:lnTo>
                      <a:pt x="23273" y="16253"/>
                    </a:lnTo>
                    <a:lnTo>
                      <a:pt x="23312" y="16558"/>
                    </a:lnTo>
                    <a:lnTo>
                      <a:pt x="23312" y="16864"/>
                    </a:lnTo>
                    <a:lnTo>
                      <a:pt x="23312" y="17188"/>
                    </a:lnTo>
                    <a:lnTo>
                      <a:pt x="23293" y="17493"/>
                    </a:lnTo>
                    <a:lnTo>
                      <a:pt x="23254" y="17798"/>
                    </a:lnTo>
                    <a:lnTo>
                      <a:pt x="23216" y="18104"/>
                    </a:lnTo>
                    <a:lnTo>
                      <a:pt x="23159" y="18390"/>
                    </a:lnTo>
                    <a:lnTo>
                      <a:pt x="23083" y="18695"/>
                    </a:lnTo>
                    <a:lnTo>
                      <a:pt x="22987" y="18981"/>
                    </a:lnTo>
                    <a:lnTo>
                      <a:pt x="22892" y="19267"/>
                    </a:lnTo>
                    <a:lnTo>
                      <a:pt x="22758" y="19553"/>
                    </a:lnTo>
                    <a:lnTo>
                      <a:pt x="22644" y="19839"/>
                    </a:lnTo>
                    <a:lnTo>
                      <a:pt x="22491" y="20107"/>
                    </a:lnTo>
                    <a:lnTo>
                      <a:pt x="22339" y="20355"/>
                    </a:lnTo>
                    <a:lnTo>
                      <a:pt x="22167" y="20622"/>
                    </a:lnTo>
                    <a:lnTo>
                      <a:pt x="21976" y="20870"/>
                    </a:lnTo>
                    <a:lnTo>
                      <a:pt x="21786" y="21099"/>
                    </a:lnTo>
                    <a:lnTo>
                      <a:pt x="21576" y="21327"/>
                    </a:lnTo>
                    <a:lnTo>
                      <a:pt x="21366" y="21556"/>
                    </a:lnTo>
                    <a:lnTo>
                      <a:pt x="21137" y="21766"/>
                    </a:lnTo>
                    <a:lnTo>
                      <a:pt x="20889" y="21957"/>
                    </a:lnTo>
                    <a:lnTo>
                      <a:pt x="20641" y="22148"/>
                    </a:lnTo>
                    <a:lnTo>
                      <a:pt x="20393" y="22319"/>
                    </a:lnTo>
                    <a:lnTo>
                      <a:pt x="20107" y="22491"/>
                    </a:lnTo>
                    <a:lnTo>
                      <a:pt x="19840" y="22644"/>
                    </a:lnTo>
                    <a:lnTo>
                      <a:pt x="19535" y="22777"/>
                    </a:lnTo>
                    <a:lnTo>
                      <a:pt x="19229" y="22911"/>
                    </a:lnTo>
                    <a:lnTo>
                      <a:pt x="19229" y="22911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575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515;p20">
                <a:extLst>
                  <a:ext uri="{FF2B5EF4-FFF2-40B4-BE49-F238E27FC236}">
                    <a16:creationId xmlns:a16="http://schemas.microsoft.com/office/drawing/2014/main" id="{4AF231CA-9065-343A-995E-86FC25A6594E}"/>
                  </a:ext>
                </a:extLst>
              </p:cNvPr>
              <p:cNvSpPr/>
              <p:nvPr/>
            </p:nvSpPr>
            <p:spPr>
              <a:xfrm flipH="1">
                <a:off x="5351116" y="2876329"/>
                <a:ext cx="540515" cy="540515"/>
              </a:xfrm>
              <a:custGeom>
                <a:avLst/>
                <a:gdLst/>
                <a:ahLst/>
                <a:cxnLst/>
                <a:rect l="l" t="t" r="r" b="b"/>
                <a:pathLst>
                  <a:path w="43685" h="43685" extrusionOk="0">
                    <a:moveTo>
                      <a:pt x="21271" y="1"/>
                    </a:moveTo>
                    <a:lnTo>
                      <a:pt x="20717" y="20"/>
                    </a:lnTo>
                    <a:lnTo>
                      <a:pt x="20164" y="58"/>
                    </a:lnTo>
                    <a:lnTo>
                      <a:pt x="19611" y="115"/>
                    </a:lnTo>
                    <a:lnTo>
                      <a:pt x="19058" y="172"/>
                    </a:lnTo>
                    <a:lnTo>
                      <a:pt x="18524" y="249"/>
                    </a:lnTo>
                    <a:lnTo>
                      <a:pt x="17971" y="344"/>
                    </a:lnTo>
                    <a:lnTo>
                      <a:pt x="17436" y="440"/>
                    </a:lnTo>
                    <a:lnTo>
                      <a:pt x="16902" y="554"/>
                    </a:lnTo>
                    <a:lnTo>
                      <a:pt x="16387" y="688"/>
                    </a:lnTo>
                    <a:lnTo>
                      <a:pt x="15872" y="821"/>
                    </a:lnTo>
                    <a:lnTo>
                      <a:pt x="15357" y="974"/>
                    </a:lnTo>
                    <a:lnTo>
                      <a:pt x="14842" y="1145"/>
                    </a:lnTo>
                    <a:lnTo>
                      <a:pt x="14327" y="1317"/>
                    </a:lnTo>
                    <a:lnTo>
                      <a:pt x="13831" y="1508"/>
                    </a:lnTo>
                    <a:lnTo>
                      <a:pt x="13335" y="1718"/>
                    </a:lnTo>
                    <a:lnTo>
                      <a:pt x="12858" y="1927"/>
                    </a:lnTo>
                    <a:lnTo>
                      <a:pt x="12381" y="2156"/>
                    </a:lnTo>
                    <a:lnTo>
                      <a:pt x="11904" y="2385"/>
                    </a:lnTo>
                    <a:lnTo>
                      <a:pt x="11427" y="2633"/>
                    </a:lnTo>
                    <a:lnTo>
                      <a:pt x="10970" y="2900"/>
                    </a:lnTo>
                    <a:lnTo>
                      <a:pt x="10512" y="3167"/>
                    </a:lnTo>
                    <a:lnTo>
                      <a:pt x="10073" y="3434"/>
                    </a:lnTo>
                    <a:lnTo>
                      <a:pt x="9634" y="3721"/>
                    </a:lnTo>
                    <a:lnTo>
                      <a:pt x="9196" y="4026"/>
                    </a:lnTo>
                    <a:lnTo>
                      <a:pt x="8776" y="4331"/>
                    </a:lnTo>
                    <a:lnTo>
                      <a:pt x="8356" y="4655"/>
                    </a:lnTo>
                    <a:lnTo>
                      <a:pt x="7956" y="4980"/>
                    </a:lnTo>
                    <a:lnTo>
                      <a:pt x="7555" y="5323"/>
                    </a:lnTo>
                    <a:lnTo>
                      <a:pt x="7154" y="5666"/>
                    </a:lnTo>
                    <a:lnTo>
                      <a:pt x="6773" y="6029"/>
                    </a:lnTo>
                    <a:lnTo>
                      <a:pt x="6391" y="6391"/>
                    </a:lnTo>
                    <a:lnTo>
                      <a:pt x="6029" y="6773"/>
                    </a:lnTo>
                    <a:lnTo>
                      <a:pt x="5686" y="7154"/>
                    </a:lnTo>
                    <a:lnTo>
                      <a:pt x="5323" y="7555"/>
                    </a:lnTo>
                    <a:lnTo>
                      <a:pt x="4999" y="7956"/>
                    </a:lnTo>
                    <a:lnTo>
                      <a:pt x="4655" y="8356"/>
                    </a:lnTo>
                    <a:lnTo>
                      <a:pt x="4350" y="8776"/>
                    </a:lnTo>
                    <a:lnTo>
                      <a:pt x="4026" y="9195"/>
                    </a:lnTo>
                    <a:lnTo>
                      <a:pt x="3740" y="9634"/>
                    </a:lnTo>
                    <a:lnTo>
                      <a:pt x="3435" y="10073"/>
                    </a:lnTo>
                    <a:lnTo>
                      <a:pt x="3168" y="10512"/>
                    </a:lnTo>
                    <a:lnTo>
                      <a:pt x="2900" y="10970"/>
                    </a:lnTo>
                    <a:lnTo>
                      <a:pt x="2633" y="11427"/>
                    </a:lnTo>
                    <a:lnTo>
                      <a:pt x="2385" y="11904"/>
                    </a:lnTo>
                    <a:lnTo>
                      <a:pt x="2157" y="12362"/>
                    </a:lnTo>
                    <a:lnTo>
                      <a:pt x="1928" y="12858"/>
                    </a:lnTo>
                    <a:lnTo>
                      <a:pt x="1718" y="13335"/>
                    </a:lnTo>
                    <a:lnTo>
                      <a:pt x="1527" y="13831"/>
                    </a:lnTo>
                    <a:lnTo>
                      <a:pt x="1336" y="14327"/>
                    </a:lnTo>
                    <a:lnTo>
                      <a:pt x="1145" y="14842"/>
                    </a:lnTo>
                    <a:lnTo>
                      <a:pt x="993" y="15338"/>
                    </a:lnTo>
                    <a:lnTo>
                      <a:pt x="840" y="15853"/>
                    </a:lnTo>
                    <a:lnTo>
                      <a:pt x="688" y="16387"/>
                    </a:lnTo>
                    <a:lnTo>
                      <a:pt x="554" y="16902"/>
                    </a:lnTo>
                    <a:lnTo>
                      <a:pt x="440" y="17436"/>
                    </a:lnTo>
                    <a:lnTo>
                      <a:pt x="344" y="17970"/>
                    </a:lnTo>
                    <a:lnTo>
                      <a:pt x="249" y="18505"/>
                    </a:lnTo>
                    <a:lnTo>
                      <a:pt x="173" y="19058"/>
                    </a:lnTo>
                    <a:lnTo>
                      <a:pt x="115" y="19611"/>
                    </a:lnTo>
                    <a:lnTo>
                      <a:pt x="58" y="20164"/>
                    </a:lnTo>
                    <a:lnTo>
                      <a:pt x="39" y="20717"/>
                    </a:lnTo>
                    <a:lnTo>
                      <a:pt x="1" y="21271"/>
                    </a:lnTo>
                    <a:lnTo>
                      <a:pt x="1" y="21843"/>
                    </a:lnTo>
                    <a:lnTo>
                      <a:pt x="20" y="22491"/>
                    </a:lnTo>
                    <a:lnTo>
                      <a:pt x="39" y="23140"/>
                    </a:lnTo>
                    <a:lnTo>
                      <a:pt x="96" y="23770"/>
                    </a:lnTo>
                    <a:lnTo>
                      <a:pt x="154" y="24399"/>
                    </a:lnTo>
                    <a:lnTo>
                      <a:pt x="230" y="25029"/>
                    </a:lnTo>
                    <a:lnTo>
                      <a:pt x="344" y="25658"/>
                    </a:lnTo>
                    <a:lnTo>
                      <a:pt x="459" y="26268"/>
                    </a:lnTo>
                    <a:lnTo>
                      <a:pt x="592" y="26879"/>
                    </a:lnTo>
                    <a:lnTo>
                      <a:pt x="745" y="27489"/>
                    </a:lnTo>
                    <a:lnTo>
                      <a:pt x="917" y="28081"/>
                    </a:lnTo>
                    <a:lnTo>
                      <a:pt x="1088" y="28672"/>
                    </a:lnTo>
                    <a:lnTo>
                      <a:pt x="1298" y="29263"/>
                    </a:lnTo>
                    <a:lnTo>
                      <a:pt x="1508" y="29836"/>
                    </a:lnTo>
                    <a:lnTo>
                      <a:pt x="1737" y="30408"/>
                    </a:lnTo>
                    <a:lnTo>
                      <a:pt x="1985" y="30961"/>
                    </a:lnTo>
                    <a:lnTo>
                      <a:pt x="2252" y="31514"/>
                    </a:lnTo>
                    <a:lnTo>
                      <a:pt x="2538" y="32049"/>
                    </a:lnTo>
                    <a:lnTo>
                      <a:pt x="2824" y="32583"/>
                    </a:lnTo>
                    <a:lnTo>
                      <a:pt x="3129" y="33117"/>
                    </a:lnTo>
                    <a:lnTo>
                      <a:pt x="3454" y="33632"/>
                    </a:lnTo>
                    <a:lnTo>
                      <a:pt x="3778" y="34128"/>
                    </a:lnTo>
                    <a:lnTo>
                      <a:pt x="4140" y="34624"/>
                    </a:lnTo>
                    <a:lnTo>
                      <a:pt x="4503" y="35120"/>
                    </a:lnTo>
                    <a:lnTo>
                      <a:pt x="4865" y="35597"/>
                    </a:lnTo>
                    <a:lnTo>
                      <a:pt x="5266" y="36054"/>
                    </a:lnTo>
                    <a:lnTo>
                      <a:pt x="5647" y="36512"/>
                    </a:lnTo>
                    <a:lnTo>
                      <a:pt x="6067" y="36951"/>
                    </a:lnTo>
                    <a:lnTo>
                      <a:pt x="6487" y="37371"/>
                    </a:lnTo>
                    <a:lnTo>
                      <a:pt x="6926" y="37790"/>
                    </a:lnTo>
                    <a:lnTo>
                      <a:pt x="7364" y="38210"/>
                    </a:lnTo>
                    <a:lnTo>
                      <a:pt x="7822" y="38592"/>
                    </a:lnTo>
                    <a:lnTo>
                      <a:pt x="8299" y="38973"/>
                    </a:lnTo>
                    <a:lnTo>
                      <a:pt x="9005" y="39507"/>
                    </a:lnTo>
                    <a:lnTo>
                      <a:pt x="9749" y="40022"/>
                    </a:lnTo>
                    <a:lnTo>
                      <a:pt x="10493" y="40499"/>
                    </a:lnTo>
                    <a:lnTo>
                      <a:pt x="11275" y="40957"/>
                    </a:lnTo>
                    <a:lnTo>
                      <a:pt x="12057" y="41377"/>
                    </a:lnTo>
                    <a:lnTo>
                      <a:pt x="12877" y="41758"/>
                    </a:lnTo>
                    <a:lnTo>
                      <a:pt x="13717" y="42121"/>
                    </a:lnTo>
                    <a:lnTo>
                      <a:pt x="14556" y="42426"/>
                    </a:lnTo>
                    <a:lnTo>
                      <a:pt x="15414" y="42712"/>
                    </a:lnTo>
                    <a:lnTo>
                      <a:pt x="16292" y="42960"/>
                    </a:lnTo>
                    <a:lnTo>
                      <a:pt x="17188" y="43189"/>
                    </a:lnTo>
                    <a:lnTo>
                      <a:pt x="18104" y="43361"/>
                    </a:lnTo>
                    <a:lnTo>
                      <a:pt x="19020" y="43494"/>
                    </a:lnTo>
                    <a:lnTo>
                      <a:pt x="19954" y="43589"/>
                    </a:lnTo>
                    <a:lnTo>
                      <a:pt x="20889" y="43666"/>
                    </a:lnTo>
                    <a:lnTo>
                      <a:pt x="21843" y="43685"/>
                    </a:lnTo>
                    <a:lnTo>
                      <a:pt x="22797" y="43666"/>
                    </a:lnTo>
                    <a:lnTo>
                      <a:pt x="23751" y="43589"/>
                    </a:lnTo>
                    <a:lnTo>
                      <a:pt x="24685" y="43494"/>
                    </a:lnTo>
                    <a:lnTo>
                      <a:pt x="25601" y="43361"/>
                    </a:lnTo>
                    <a:lnTo>
                      <a:pt x="26497" y="43189"/>
                    </a:lnTo>
                    <a:lnTo>
                      <a:pt x="27394" y="42960"/>
                    </a:lnTo>
                    <a:lnTo>
                      <a:pt x="28272" y="42712"/>
                    </a:lnTo>
                    <a:lnTo>
                      <a:pt x="29149" y="42426"/>
                    </a:lnTo>
                    <a:lnTo>
                      <a:pt x="29988" y="42121"/>
                    </a:lnTo>
                    <a:lnTo>
                      <a:pt x="30809" y="41758"/>
                    </a:lnTo>
                    <a:lnTo>
                      <a:pt x="31629" y="41377"/>
                    </a:lnTo>
                    <a:lnTo>
                      <a:pt x="32430" y="40957"/>
                    </a:lnTo>
                    <a:lnTo>
                      <a:pt x="33193" y="40499"/>
                    </a:lnTo>
                    <a:lnTo>
                      <a:pt x="33956" y="40022"/>
                    </a:lnTo>
                    <a:lnTo>
                      <a:pt x="34681" y="39507"/>
                    </a:lnTo>
                    <a:lnTo>
                      <a:pt x="35387" y="38973"/>
                    </a:lnTo>
                    <a:lnTo>
                      <a:pt x="35864" y="38592"/>
                    </a:lnTo>
                    <a:lnTo>
                      <a:pt x="36322" y="38210"/>
                    </a:lnTo>
                    <a:lnTo>
                      <a:pt x="36760" y="37790"/>
                    </a:lnTo>
                    <a:lnTo>
                      <a:pt x="37199" y="37371"/>
                    </a:lnTo>
                    <a:lnTo>
                      <a:pt x="37619" y="36951"/>
                    </a:lnTo>
                    <a:lnTo>
                      <a:pt x="38019" y="36512"/>
                    </a:lnTo>
                    <a:lnTo>
                      <a:pt x="38420" y="36054"/>
                    </a:lnTo>
                    <a:lnTo>
                      <a:pt x="38821" y="35597"/>
                    </a:lnTo>
                    <a:lnTo>
                      <a:pt x="39183" y="35120"/>
                    </a:lnTo>
                    <a:lnTo>
                      <a:pt x="39545" y="34624"/>
                    </a:lnTo>
                    <a:lnTo>
                      <a:pt x="39889" y="34128"/>
                    </a:lnTo>
                    <a:lnTo>
                      <a:pt x="40232" y="33632"/>
                    </a:lnTo>
                    <a:lnTo>
                      <a:pt x="40557" y="33117"/>
                    </a:lnTo>
                    <a:lnTo>
                      <a:pt x="40862" y="32583"/>
                    </a:lnTo>
                    <a:lnTo>
                      <a:pt x="41148" y="32049"/>
                    </a:lnTo>
                    <a:lnTo>
                      <a:pt x="41434" y="31514"/>
                    </a:lnTo>
                    <a:lnTo>
                      <a:pt x="41701" y="30961"/>
                    </a:lnTo>
                    <a:lnTo>
                      <a:pt x="41949" y="30408"/>
                    </a:lnTo>
                    <a:lnTo>
                      <a:pt x="42178" y="29836"/>
                    </a:lnTo>
                    <a:lnTo>
                      <a:pt x="42388" y="29263"/>
                    </a:lnTo>
                    <a:lnTo>
                      <a:pt x="42598" y="28672"/>
                    </a:lnTo>
                    <a:lnTo>
                      <a:pt x="42769" y="28081"/>
                    </a:lnTo>
                    <a:lnTo>
                      <a:pt x="42941" y="27489"/>
                    </a:lnTo>
                    <a:lnTo>
                      <a:pt x="43094" y="26879"/>
                    </a:lnTo>
                    <a:lnTo>
                      <a:pt x="43227" y="26268"/>
                    </a:lnTo>
                    <a:lnTo>
                      <a:pt x="43342" y="25658"/>
                    </a:lnTo>
                    <a:lnTo>
                      <a:pt x="43456" y="25029"/>
                    </a:lnTo>
                    <a:lnTo>
                      <a:pt x="43532" y="24399"/>
                    </a:lnTo>
                    <a:lnTo>
                      <a:pt x="43609" y="23770"/>
                    </a:lnTo>
                    <a:lnTo>
                      <a:pt x="43647" y="23140"/>
                    </a:lnTo>
                    <a:lnTo>
                      <a:pt x="43666" y="22491"/>
                    </a:lnTo>
                    <a:lnTo>
                      <a:pt x="43685" y="21843"/>
                    </a:lnTo>
                    <a:lnTo>
                      <a:pt x="43685" y="21271"/>
                    </a:lnTo>
                    <a:lnTo>
                      <a:pt x="43647" y="20717"/>
                    </a:lnTo>
                    <a:lnTo>
                      <a:pt x="43628" y="20164"/>
                    </a:lnTo>
                    <a:lnTo>
                      <a:pt x="43571" y="19611"/>
                    </a:lnTo>
                    <a:lnTo>
                      <a:pt x="43513" y="19058"/>
                    </a:lnTo>
                    <a:lnTo>
                      <a:pt x="43437" y="18505"/>
                    </a:lnTo>
                    <a:lnTo>
                      <a:pt x="43342" y="17970"/>
                    </a:lnTo>
                    <a:lnTo>
                      <a:pt x="43246" y="17436"/>
                    </a:lnTo>
                    <a:lnTo>
                      <a:pt x="43132" y="16902"/>
                    </a:lnTo>
                    <a:lnTo>
                      <a:pt x="42998" y="16387"/>
                    </a:lnTo>
                    <a:lnTo>
                      <a:pt x="42865" y="15853"/>
                    </a:lnTo>
                    <a:lnTo>
                      <a:pt x="42693" y="15338"/>
                    </a:lnTo>
                    <a:lnTo>
                      <a:pt x="42540" y="14842"/>
                    </a:lnTo>
                    <a:lnTo>
                      <a:pt x="42350" y="14327"/>
                    </a:lnTo>
                    <a:lnTo>
                      <a:pt x="42178" y="13831"/>
                    </a:lnTo>
                    <a:lnTo>
                      <a:pt x="41968" y="13335"/>
                    </a:lnTo>
                    <a:lnTo>
                      <a:pt x="41758" y="12858"/>
                    </a:lnTo>
                    <a:lnTo>
                      <a:pt x="41529" y="12362"/>
                    </a:lnTo>
                    <a:lnTo>
                      <a:pt x="41300" y="11904"/>
                    </a:lnTo>
                    <a:lnTo>
                      <a:pt x="41052" y="11427"/>
                    </a:lnTo>
                    <a:lnTo>
                      <a:pt x="40785" y="10970"/>
                    </a:lnTo>
                    <a:lnTo>
                      <a:pt x="40518" y="10512"/>
                    </a:lnTo>
                    <a:lnTo>
                      <a:pt x="40251" y="10073"/>
                    </a:lnTo>
                    <a:lnTo>
                      <a:pt x="39946" y="9634"/>
                    </a:lnTo>
                    <a:lnTo>
                      <a:pt x="39660" y="9195"/>
                    </a:lnTo>
                    <a:lnTo>
                      <a:pt x="39336" y="8776"/>
                    </a:lnTo>
                    <a:lnTo>
                      <a:pt x="39030" y="8356"/>
                    </a:lnTo>
                    <a:lnTo>
                      <a:pt x="38687" y="7956"/>
                    </a:lnTo>
                    <a:lnTo>
                      <a:pt x="38363" y="7555"/>
                    </a:lnTo>
                    <a:lnTo>
                      <a:pt x="38000" y="7154"/>
                    </a:lnTo>
                    <a:lnTo>
                      <a:pt x="37657" y="6773"/>
                    </a:lnTo>
                    <a:lnTo>
                      <a:pt x="37295" y="6391"/>
                    </a:lnTo>
                    <a:lnTo>
                      <a:pt x="36913" y="6029"/>
                    </a:lnTo>
                    <a:lnTo>
                      <a:pt x="36531" y="5666"/>
                    </a:lnTo>
                    <a:lnTo>
                      <a:pt x="36131" y="5323"/>
                    </a:lnTo>
                    <a:lnTo>
                      <a:pt x="35730" y="4980"/>
                    </a:lnTo>
                    <a:lnTo>
                      <a:pt x="35330" y="4655"/>
                    </a:lnTo>
                    <a:lnTo>
                      <a:pt x="34910" y="4331"/>
                    </a:lnTo>
                    <a:lnTo>
                      <a:pt x="34490" y="4026"/>
                    </a:lnTo>
                    <a:lnTo>
                      <a:pt x="34052" y="3721"/>
                    </a:lnTo>
                    <a:lnTo>
                      <a:pt x="33613" y="3434"/>
                    </a:lnTo>
                    <a:lnTo>
                      <a:pt x="33174" y="3167"/>
                    </a:lnTo>
                    <a:lnTo>
                      <a:pt x="32716" y="2900"/>
                    </a:lnTo>
                    <a:lnTo>
                      <a:pt x="32258" y="2633"/>
                    </a:lnTo>
                    <a:lnTo>
                      <a:pt x="31782" y="2385"/>
                    </a:lnTo>
                    <a:lnTo>
                      <a:pt x="31305" y="2156"/>
                    </a:lnTo>
                    <a:lnTo>
                      <a:pt x="30828" y="1927"/>
                    </a:lnTo>
                    <a:lnTo>
                      <a:pt x="30351" y="1718"/>
                    </a:lnTo>
                    <a:lnTo>
                      <a:pt x="29855" y="1508"/>
                    </a:lnTo>
                    <a:lnTo>
                      <a:pt x="29359" y="1317"/>
                    </a:lnTo>
                    <a:lnTo>
                      <a:pt x="28844" y="1145"/>
                    </a:lnTo>
                    <a:lnTo>
                      <a:pt x="28329" y="974"/>
                    </a:lnTo>
                    <a:lnTo>
                      <a:pt x="27814" y="821"/>
                    </a:lnTo>
                    <a:lnTo>
                      <a:pt x="27299" y="688"/>
                    </a:lnTo>
                    <a:lnTo>
                      <a:pt x="26784" y="554"/>
                    </a:lnTo>
                    <a:lnTo>
                      <a:pt x="26250" y="440"/>
                    </a:lnTo>
                    <a:lnTo>
                      <a:pt x="25715" y="344"/>
                    </a:lnTo>
                    <a:lnTo>
                      <a:pt x="25162" y="249"/>
                    </a:lnTo>
                    <a:lnTo>
                      <a:pt x="24628" y="172"/>
                    </a:lnTo>
                    <a:lnTo>
                      <a:pt x="24075" y="115"/>
                    </a:lnTo>
                    <a:lnTo>
                      <a:pt x="23522" y="58"/>
                    </a:lnTo>
                    <a:lnTo>
                      <a:pt x="22968" y="20"/>
                    </a:lnTo>
                    <a:lnTo>
                      <a:pt x="2241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16;p20">
                <a:extLst>
                  <a:ext uri="{FF2B5EF4-FFF2-40B4-BE49-F238E27FC236}">
                    <a16:creationId xmlns:a16="http://schemas.microsoft.com/office/drawing/2014/main" id="{E3A37162-AE15-E565-CE50-A55110A18AF9}"/>
                  </a:ext>
                </a:extLst>
              </p:cNvPr>
              <p:cNvSpPr/>
              <p:nvPr/>
            </p:nvSpPr>
            <p:spPr>
              <a:xfrm flipH="1">
                <a:off x="5532850" y="2969089"/>
                <a:ext cx="177033" cy="177033"/>
              </a:xfrm>
              <a:custGeom>
                <a:avLst/>
                <a:gdLst/>
                <a:ahLst/>
                <a:cxnLst/>
                <a:rect l="l" t="t" r="r" b="b"/>
                <a:pathLst>
                  <a:path w="14308" h="14308" extrusionOk="0">
                    <a:moveTo>
                      <a:pt x="7154" y="1"/>
                    </a:moveTo>
                    <a:lnTo>
                      <a:pt x="6792" y="20"/>
                    </a:lnTo>
                    <a:lnTo>
                      <a:pt x="6429" y="39"/>
                    </a:lnTo>
                    <a:lnTo>
                      <a:pt x="6067" y="96"/>
                    </a:lnTo>
                    <a:lnTo>
                      <a:pt x="5723" y="153"/>
                    </a:lnTo>
                    <a:lnTo>
                      <a:pt x="5361" y="230"/>
                    </a:lnTo>
                    <a:lnTo>
                      <a:pt x="5037" y="325"/>
                    </a:lnTo>
                    <a:lnTo>
                      <a:pt x="4693" y="439"/>
                    </a:lnTo>
                    <a:lnTo>
                      <a:pt x="4369" y="573"/>
                    </a:lnTo>
                    <a:lnTo>
                      <a:pt x="4064" y="706"/>
                    </a:lnTo>
                    <a:lnTo>
                      <a:pt x="3739" y="859"/>
                    </a:lnTo>
                    <a:lnTo>
                      <a:pt x="3453" y="1031"/>
                    </a:lnTo>
                    <a:lnTo>
                      <a:pt x="3148" y="1222"/>
                    </a:lnTo>
                    <a:lnTo>
                      <a:pt x="2881" y="1431"/>
                    </a:lnTo>
                    <a:lnTo>
                      <a:pt x="2614" y="1641"/>
                    </a:lnTo>
                    <a:lnTo>
                      <a:pt x="2347" y="1870"/>
                    </a:lnTo>
                    <a:lnTo>
                      <a:pt x="2099" y="2099"/>
                    </a:lnTo>
                    <a:lnTo>
                      <a:pt x="1870" y="2347"/>
                    </a:lnTo>
                    <a:lnTo>
                      <a:pt x="1641" y="2614"/>
                    </a:lnTo>
                    <a:lnTo>
                      <a:pt x="1431" y="2881"/>
                    </a:lnTo>
                    <a:lnTo>
                      <a:pt x="1221" y="3148"/>
                    </a:lnTo>
                    <a:lnTo>
                      <a:pt x="1050" y="3453"/>
                    </a:lnTo>
                    <a:lnTo>
                      <a:pt x="859" y="3740"/>
                    </a:lnTo>
                    <a:lnTo>
                      <a:pt x="706" y="4045"/>
                    </a:lnTo>
                    <a:lnTo>
                      <a:pt x="573" y="4369"/>
                    </a:lnTo>
                    <a:lnTo>
                      <a:pt x="439" y="4693"/>
                    </a:lnTo>
                    <a:lnTo>
                      <a:pt x="325" y="5037"/>
                    </a:lnTo>
                    <a:lnTo>
                      <a:pt x="229" y="5361"/>
                    </a:lnTo>
                    <a:lnTo>
                      <a:pt x="153" y="5704"/>
                    </a:lnTo>
                    <a:lnTo>
                      <a:pt x="96" y="6067"/>
                    </a:lnTo>
                    <a:lnTo>
                      <a:pt x="39" y="6429"/>
                    </a:lnTo>
                    <a:lnTo>
                      <a:pt x="20" y="6792"/>
                    </a:lnTo>
                    <a:lnTo>
                      <a:pt x="0" y="7154"/>
                    </a:lnTo>
                    <a:lnTo>
                      <a:pt x="20" y="7517"/>
                    </a:lnTo>
                    <a:lnTo>
                      <a:pt x="39" y="7879"/>
                    </a:lnTo>
                    <a:lnTo>
                      <a:pt x="96" y="8242"/>
                    </a:lnTo>
                    <a:lnTo>
                      <a:pt x="153" y="8585"/>
                    </a:lnTo>
                    <a:lnTo>
                      <a:pt x="229" y="8947"/>
                    </a:lnTo>
                    <a:lnTo>
                      <a:pt x="325" y="9272"/>
                    </a:lnTo>
                    <a:lnTo>
                      <a:pt x="439" y="9615"/>
                    </a:lnTo>
                    <a:lnTo>
                      <a:pt x="573" y="9939"/>
                    </a:lnTo>
                    <a:lnTo>
                      <a:pt x="706" y="10244"/>
                    </a:lnTo>
                    <a:lnTo>
                      <a:pt x="859" y="10569"/>
                    </a:lnTo>
                    <a:lnTo>
                      <a:pt x="1050" y="10855"/>
                    </a:lnTo>
                    <a:lnTo>
                      <a:pt x="1221" y="11141"/>
                    </a:lnTo>
                    <a:lnTo>
                      <a:pt x="1431" y="11427"/>
                    </a:lnTo>
                    <a:lnTo>
                      <a:pt x="1641" y="11694"/>
                    </a:lnTo>
                    <a:lnTo>
                      <a:pt x="1870" y="11961"/>
                    </a:lnTo>
                    <a:lnTo>
                      <a:pt x="2099" y="12209"/>
                    </a:lnTo>
                    <a:lnTo>
                      <a:pt x="2347" y="12438"/>
                    </a:lnTo>
                    <a:lnTo>
                      <a:pt x="2614" y="12667"/>
                    </a:lnTo>
                    <a:lnTo>
                      <a:pt x="2881" y="12877"/>
                    </a:lnTo>
                    <a:lnTo>
                      <a:pt x="3148" y="13087"/>
                    </a:lnTo>
                    <a:lnTo>
                      <a:pt x="3453" y="13259"/>
                    </a:lnTo>
                    <a:lnTo>
                      <a:pt x="3739" y="13430"/>
                    </a:lnTo>
                    <a:lnTo>
                      <a:pt x="4064" y="13602"/>
                    </a:lnTo>
                    <a:lnTo>
                      <a:pt x="4369" y="13735"/>
                    </a:lnTo>
                    <a:lnTo>
                      <a:pt x="4693" y="13869"/>
                    </a:lnTo>
                    <a:lnTo>
                      <a:pt x="5037" y="13983"/>
                    </a:lnTo>
                    <a:lnTo>
                      <a:pt x="5361" y="14079"/>
                    </a:lnTo>
                    <a:lnTo>
                      <a:pt x="5723" y="14155"/>
                    </a:lnTo>
                    <a:lnTo>
                      <a:pt x="6067" y="14212"/>
                    </a:lnTo>
                    <a:lnTo>
                      <a:pt x="6429" y="14270"/>
                    </a:lnTo>
                    <a:lnTo>
                      <a:pt x="6792" y="14289"/>
                    </a:lnTo>
                    <a:lnTo>
                      <a:pt x="7154" y="14308"/>
                    </a:lnTo>
                    <a:lnTo>
                      <a:pt x="7516" y="14289"/>
                    </a:lnTo>
                    <a:lnTo>
                      <a:pt x="7879" y="14270"/>
                    </a:lnTo>
                    <a:lnTo>
                      <a:pt x="8241" y="14212"/>
                    </a:lnTo>
                    <a:lnTo>
                      <a:pt x="8604" y="14155"/>
                    </a:lnTo>
                    <a:lnTo>
                      <a:pt x="8947" y="14079"/>
                    </a:lnTo>
                    <a:lnTo>
                      <a:pt x="9271" y="13983"/>
                    </a:lnTo>
                    <a:lnTo>
                      <a:pt x="9615" y="13869"/>
                    </a:lnTo>
                    <a:lnTo>
                      <a:pt x="9939" y="13735"/>
                    </a:lnTo>
                    <a:lnTo>
                      <a:pt x="10263" y="13602"/>
                    </a:lnTo>
                    <a:lnTo>
                      <a:pt x="10569" y="13430"/>
                    </a:lnTo>
                    <a:lnTo>
                      <a:pt x="10855" y="13259"/>
                    </a:lnTo>
                    <a:lnTo>
                      <a:pt x="11160" y="13087"/>
                    </a:lnTo>
                    <a:lnTo>
                      <a:pt x="11427" y="12877"/>
                    </a:lnTo>
                    <a:lnTo>
                      <a:pt x="11694" y="12667"/>
                    </a:lnTo>
                    <a:lnTo>
                      <a:pt x="11961" y="12438"/>
                    </a:lnTo>
                    <a:lnTo>
                      <a:pt x="12209" y="12209"/>
                    </a:lnTo>
                    <a:lnTo>
                      <a:pt x="12438" y="11961"/>
                    </a:lnTo>
                    <a:lnTo>
                      <a:pt x="12667" y="11694"/>
                    </a:lnTo>
                    <a:lnTo>
                      <a:pt x="12877" y="11427"/>
                    </a:lnTo>
                    <a:lnTo>
                      <a:pt x="13087" y="11141"/>
                    </a:lnTo>
                    <a:lnTo>
                      <a:pt x="13277" y="10855"/>
                    </a:lnTo>
                    <a:lnTo>
                      <a:pt x="13449" y="10569"/>
                    </a:lnTo>
                    <a:lnTo>
                      <a:pt x="13602" y="10244"/>
                    </a:lnTo>
                    <a:lnTo>
                      <a:pt x="13735" y="9939"/>
                    </a:lnTo>
                    <a:lnTo>
                      <a:pt x="13869" y="9615"/>
                    </a:lnTo>
                    <a:lnTo>
                      <a:pt x="13983" y="9272"/>
                    </a:lnTo>
                    <a:lnTo>
                      <a:pt x="14079" y="8947"/>
                    </a:lnTo>
                    <a:lnTo>
                      <a:pt x="14155" y="8585"/>
                    </a:lnTo>
                    <a:lnTo>
                      <a:pt x="14212" y="8242"/>
                    </a:lnTo>
                    <a:lnTo>
                      <a:pt x="14269" y="7879"/>
                    </a:lnTo>
                    <a:lnTo>
                      <a:pt x="14288" y="7517"/>
                    </a:lnTo>
                    <a:lnTo>
                      <a:pt x="14307" y="7154"/>
                    </a:lnTo>
                    <a:lnTo>
                      <a:pt x="14288" y="6792"/>
                    </a:lnTo>
                    <a:lnTo>
                      <a:pt x="14269" y="6429"/>
                    </a:lnTo>
                    <a:lnTo>
                      <a:pt x="14212" y="6067"/>
                    </a:lnTo>
                    <a:lnTo>
                      <a:pt x="14155" y="5704"/>
                    </a:lnTo>
                    <a:lnTo>
                      <a:pt x="14079" y="5361"/>
                    </a:lnTo>
                    <a:lnTo>
                      <a:pt x="13983" y="5037"/>
                    </a:lnTo>
                    <a:lnTo>
                      <a:pt x="13869" y="4693"/>
                    </a:lnTo>
                    <a:lnTo>
                      <a:pt x="13735" y="4369"/>
                    </a:lnTo>
                    <a:lnTo>
                      <a:pt x="13602" y="4045"/>
                    </a:lnTo>
                    <a:lnTo>
                      <a:pt x="13449" y="3740"/>
                    </a:lnTo>
                    <a:lnTo>
                      <a:pt x="13277" y="3453"/>
                    </a:lnTo>
                    <a:lnTo>
                      <a:pt x="13087" y="3148"/>
                    </a:lnTo>
                    <a:lnTo>
                      <a:pt x="12877" y="2881"/>
                    </a:lnTo>
                    <a:lnTo>
                      <a:pt x="12667" y="2614"/>
                    </a:lnTo>
                    <a:lnTo>
                      <a:pt x="12438" y="2347"/>
                    </a:lnTo>
                    <a:lnTo>
                      <a:pt x="12209" y="2099"/>
                    </a:lnTo>
                    <a:lnTo>
                      <a:pt x="11961" y="1870"/>
                    </a:lnTo>
                    <a:lnTo>
                      <a:pt x="11694" y="1641"/>
                    </a:lnTo>
                    <a:lnTo>
                      <a:pt x="11427" y="1431"/>
                    </a:lnTo>
                    <a:lnTo>
                      <a:pt x="11160" y="1222"/>
                    </a:lnTo>
                    <a:lnTo>
                      <a:pt x="10855" y="1031"/>
                    </a:lnTo>
                    <a:lnTo>
                      <a:pt x="10569" y="859"/>
                    </a:lnTo>
                    <a:lnTo>
                      <a:pt x="10263" y="706"/>
                    </a:lnTo>
                    <a:lnTo>
                      <a:pt x="9939" y="573"/>
                    </a:lnTo>
                    <a:lnTo>
                      <a:pt x="9615" y="439"/>
                    </a:lnTo>
                    <a:lnTo>
                      <a:pt x="9271" y="325"/>
                    </a:lnTo>
                    <a:lnTo>
                      <a:pt x="8947" y="230"/>
                    </a:lnTo>
                    <a:lnTo>
                      <a:pt x="8604" y="153"/>
                    </a:lnTo>
                    <a:lnTo>
                      <a:pt x="8241" y="96"/>
                    </a:lnTo>
                    <a:lnTo>
                      <a:pt x="7879" y="39"/>
                    </a:lnTo>
                    <a:lnTo>
                      <a:pt x="7516" y="20"/>
                    </a:lnTo>
                    <a:lnTo>
                      <a:pt x="715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517;p20">
                <a:extLst>
                  <a:ext uri="{FF2B5EF4-FFF2-40B4-BE49-F238E27FC236}">
                    <a16:creationId xmlns:a16="http://schemas.microsoft.com/office/drawing/2014/main" id="{13205BD7-A155-07D4-B404-9D5EA14BC5F9}"/>
                  </a:ext>
                </a:extLst>
              </p:cNvPr>
              <p:cNvSpPr/>
              <p:nvPr/>
            </p:nvSpPr>
            <p:spPr>
              <a:xfrm flipH="1">
                <a:off x="5453787" y="3129121"/>
                <a:ext cx="335173" cy="253498"/>
              </a:xfrm>
              <a:custGeom>
                <a:avLst/>
                <a:gdLst/>
                <a:ahLst/>
                <a:cxnLst/>
                <a:rect l="l" t="t" r="r" b="b"/>
                <a:pathLst>
                  <a:path w="27089" h="20488" extrusionOk="0">
                    <a:moveTo>
                      <a:pt x="13545" y="0"/>
                    </a:moveTo>
                    <a:lnTo>
                      <a:pt x="13030" y="19"/>
                    </a:lnTo>
                    <a:lnTo>
                      <a:pt x="12458" y="57"/>
                    </a:lnTo>
                    <a:lnTo>
                      <a:pt x="11847" y="115"/>
                    </a:lnTo>
                    <a:lnTo>
                      <a:pt x="11218" y="210"/>
                    </a:lnTo>
                    <a:lnTo>
                      <a:pt x="10550" y="325"/>
                    </a:lnTo>
                    <a:lnTo>
                      <a:pt x="9882" y="458"/>
                    </a:lnTo>
                    <a:lnTo>
                      <a:pt x="9196" y="611"/>
                    </a:lnTo>
                    <a:lnTo>
                      <a:pt x="8509" y="782"/>
                    </a:lnTo>
                    <a:lnTo>
                      <a:pt x="7841" y="992"/>
                    </a:lnTo>
                    <a:lnTo>
                      <a:pt x="7174" y="1221"/>
                    </a:lnTo>
                    <a:lnTo>
                      <a:pt x="6544" y="1469"/>
                    </a:lnTo>
                    <a:lnTo>
                      <a:pt x="5934" y="1736"/>
                    </a:lnTo>
                    <a:lnTo>
                      <a:pt x="5380" y="2022"/>
                    </a:lnTo>
                    <a:lnTo>
                      <a:pt x="4865" y="2327"/>
                    </a:lnTo>
                    <a:lnTo>
                      <a:pt x="4636" y="2480"/>
                    </a:lnTo>
                    <a:lnTo>
                      <a:pt x="4408" y="2652"/>
                    </a:lnTo>
                    <a:lnTo>
                      <a:pt x="4217" y="2823"/>
                    </a:lnTo>
                    <a:lnTo>
                      <a:pt x="4026" y="2995"/>
                    </a:lnTo>
                    <a:lnTo>
                      <a:pt x="3892" y="3129"/>
                    </a:lnTo>
                    <a:lnTo>
                      <a:pt x="3778" y="3300"/>
                    </a:lnTo>
                    <a:lnTo>
                      <a:pt x="3645" y="3472"/>
                    </a:lnTo>
                    <a:lnTo>
                      <a:pt x="3530" y="3682"/>
                    </a:lnTo>
                    <a:lnTo>
                      <a:pt x="3282" y="4140"/>
                    </a:lnTo>
                    <a:lnTo>
                      <a:pt x="3034" y="4693"/>
                    </a:lnTo>
                    <a:lnTo>
                      <a:pt x="2786" y="5322"/>
                    </a:lnTo>
                    <a:lnTo>
                      <a:pt x="2538" y="6009"/>
                    </a:lnTo>
                    <a:lnTo>
                      <a:pt x="2290" y="6772"/>
                    </a:lnTo>
                    <a:lnTo>
                      <a:pt x="2042" y="7592"/>
                    </a:lnTo>
                    <a:lnTo>
                      <a:pt x="1794" y="8470"/>
                    </a:lnTo>
                    <a:lnTo>
                      <a:pt x="1527" y="9405"/>
                    </a:lnTo>
                    <a:lnTo>
                      <a:pt x="1031" y="11389"/>
                    </a:lnTo>
                    <a:lnTo>
                      <a:pt x="516" y="13525"/>
                    </a:lnTo>
                    <a:lnTo>
                      <a:pt x="1" y="15795"/>
                    </a:lnTo>
                    <a:lnTo>
                      <a:pt x="707" y="16329"/>
                    </a:lnTo>
                    <a:lnTo>
                      <a:pt x="1451" y="16844"/>
                    </a:lnTo>
                    <a:lnTo>
                      <a:pt x="2195" y="17321"/>
                    </a:lnTo>
                    <a:lnTo>
                      <a:pt x="2977" y="17779"/>
                    </a:lnTo>
                    <a:lnTo>
                      <a:pt x="3759" y="18199"/>
                    </a:lnTo>
                    <a:lnTo>
                      <a:pt x="4579" y="18580"/>
                    </a:lnTo>
                    <a:lnTo>
                      <a:pt x="5419" y="18924"/>
                    </a:lnTo>
                    <a:lnTo>
                      <a:pt x="6258" y="19248"/>
                    </a:lnTo>
                    <a:lnTo>
                      <a:pt x="7116" y="19534"/>
                    </a:lnTo>
                    <a:lnTo>
                      <a:pt x="7994" y="19782"/>
                    </a:lnTo>
                    <a:lnTo>
                      <a:pt x="8890" y="19992"/>
                    </a:lnTo>
                    <a:lnTo>
                      <a:pt x="9806" y="20183"/>
                    </a:lnTo>
                    <a:lnTo>
                      <a:pt x="10722" y="20316"/>
                    </a:lnTo>
                    <a:lnTo>
                      <a:pt x="11656" y="20412"/>
                    </a:lnTo>
                    <a:lnTo>
                      <a:pt x="12591" y="20469"/>
                    </a:lnTo>
                    <a:lnTo>
                      <a:pt x="13545" y="20488"/>
                    </a:lnTo>
                    <a:lnTo>
                      <a:pt x="14499" y="20469"/>
                    </a:lnTo>
                    <a:lnTo>
                      <a:pt x="15453" y="20412"/>
                    </a:lnTo>
                    <a:lnTo>
                      <a:pt x="16387" y="20316"/>
                    </a:lnTo>
                    <a:lnTo>
                      <a:pt x="17303" y="20183"/>
                    </a:lnTo>
                    <a:lnTo>
                      <a:pt x="18199" y="19992"/>
                    </a:lnTo>
                    <a:lnTo>
                      <a:pt x="19096" y="19782"/>
                    </a:lnTo>
                    <a:lnTo>
                      <a:pt x="19974" y="19534"/>
                    </a:lnTo>
                    <a:lnTo>
                      <a:pt x="20851" y="19248"/>
                    </a:lnTo>
                    <a:lnTo>
                      <a:pt x="21690" y="18924"/>
                    </a:lnTo>
                    <a:lnTo>
                      <a:pt x="22511" y="18580"/>
                    </a:lnTo>
                    <a:lnTo>
                      <a:pt x="23331" y="18199"/>
                    </a:lnTo>
                    <a:lnTo>
                      <a:pt x="24132" y="17779"/>
                    </a:lnTo>
                    <a:lnTo>
                      <a:pt x="24895" y="17321"/>
                    </a:lnTo>
                    <a:lnTo>
                      <a:pt x="25658" y="16844"/>
                    </a:lnTo>
                    <a:lnTo>
                      <a:pt x="26383" y="16329"/>
                    </a:lnTo>
                    <a:lnTo>
                      <a:pt x="27089" y="15795"/>
                    </a:lnTo>
                    <a:lnTo>
                      <a:pt x="26879" y="14670"/>
                    </a:lnTo>
                    <a:lnTo>
                      <a:pt x="26669" y="13563"/>
                    </a:lnTo>
                    <a:lnTo>
                      <a:pt x="26440" y="12476"/>
                    </a:lnTo>
                    <a:lnTo>
                      <a:pt x="26192" y="11408"/>
                    </a:lnTo>
                    <a:lnTo>
                      <a:pt x="25944" y="10378"/>
                    </a:lnTo>
                    <a:lnTo>
                      <a:pt x="25658" y="9386"/>
                    </a:lnTo>
                    <a:lnTo>
                      <a:pt x="25391" y="8432"/>
                    </a:lnTo>
                    <a:lnTo>
                      <a:pt x="25086" y="7516"/>
                    </a:lnTo>
                    <a:lnTo>
                      <a:pt x="24781" y="6658"/>
                    </a:lnTo>
                    <a:lnTo>
                      <a:pt x="24456" y="5857"/>
                    </a:lnTo>
                    <a:lnTo>
                      <a:pt x="24132" y="5094"/>
                    </a:lnTo>
                    <a:lnTo>
                      <a:pt x="23808" y="4407"/>
                    </a:lnTo>
                    <a:lnTo>
                      <a:pt x="23464" y="3777"/>
                    </a:lnTo>
                    <a:lnTo>
                      <a:pt x="23102" y="3205"/>
                    </a:lnTo>
                    <a:lnTo>
                      <a:pt x="22930" y="2957"/>
                    </a:lnTo>
                    <a:lnTo>
                      <a:pt x="22740" y="2728"/>
                    </a:lnTo>
                    <a:lnTo>
                      <a:pt x="22549" y="2499"/>
                    </a:lnTo>
                    <a:lnTo>
                      <a:pt x="22377" y="2308"/>
                    </a:lnTo>
                    <a:lnTo>
                      <a:pt x="22263" y="2213"/>
                    </a:lnTo>
                    <a:lnTo>
                      <a:pt x="22148" y="2118"/>
                    </a:lnTo>
                    <a:lnTo>
                      <a:pt x="21824" y="1927"/>
                    </a:lnTo>
                    <a:lnTo>
                      <a:pt x="21423" y="1736"/>
                    </a:lnTo>
                    <a:lnTo>
                      <a:pt x="20946" y="1545"/>
                    </a:lnTo>
                    <a:lnTo>
                      <a:pt x="20412" y="1355"/>
                    </a:lnTo>
                    <a:lnTo>
                      <a:pt x="19840" y="1164"/>
                    </a:lnTo>
                    <a:lnTo>
                      <a:pt x="19230" y="973"/>
                    </a:lnTo>
                    <a:lnTo>
                      <a:pt x="18562" y="801"/>
                    </a:lnTo>
                    <a:lnTo>
                      <a:pt x="17894" y="630"/>
                    </a:lnTo>
                    <a:lnTo>
                      <a:pt x="17227" y="477"/>
                    </a:lnTo>
                    <a:lnTo>
                      <a:pt x="16540" y="344"/>
                    </a:lnTo>
                    <a:lnTo>
                      <a:pt x="15891" y="229"/>
                    </a:lnTo>
                    <a:lnTo>
                      <a:pt x="15243" y="134"/>
                    </a:lnTo>
                    <a:lnTo>
                      <a:pt x="14632" y="57"/>
                    </a:lnTo>
                    <a:lnTo>
                      <a:pt x="14060" y="19"/>
                    </a:lnTo>
                    <a:lnTo>
                      <a:pt x="13545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518;p20">
                <a:extLst>
                  <a:ext uri="{FF2B5EF4-FFF2-40B4-BE49-F238E27FC236}">
                    <a16:creationId xmlns:a16="http://schemas.microsoft.com/office/drawing/2014/main" id="{FCCE79FB-A2D9-3434-4B35-61AC67C17AF8}"/>
                  </a:ext>
                </a:extLst>
              </p:cNvPr>
              <p:cNvSpPr/>
              <p:nvPr/>
            </p:nvSpPr>
            <p:spPr>
              <a:xfrm flipH="1">
                <a:off x="5457326" y="3613215"/>
                <a:ext cx="552319" cy="265538"/>
              </a:xfrm>
              <a:custGeom>
                <a:avLst/>
                <a:gdLst/>
                <a:ahLst/>
                <a:cxnLst/>
                <a:rect l="l" t="t" r="r" b="b"/>
                <a:pathLst>
                  <a:path w="44639" h="21461" extrusionOk="0">
                    <a:moveTo>
                      <a:pt x="5323" y="0"/>
                    </a:moveTo>
                    <a:lnTo>
                      <a:pt x="5056" y="19"/>
                    </a:lnTo>
                    <a:lnTo>
                      <a:pt x="4770" y="38"/>
                    </a:lnTo>
                    <a:lnTo>
                      <a:pt x="4503" y="76"/>
                    </a:lnTo>
                    <a:lnTo>
                      <a:pt x="4255" y="115"/>
                    </a:lnTo>
                    <a:lnTo>
                      <a:pt x="3988" y="172"/>
                    </a:lnTo>
                    <a:lnTo>
                      <a:pt x="3740" y="248"/>
                    </a:lnTo>
                    <a:lnTo>
                      <a:pt x="3492" y="324"/>
                    </a:lnTo>
                    <a:lnTo>
                      <a:pt x="3244" y="420"/>
                    </a:lnTo>
                    <a:lnTo>
                      <a:pt x="3015" y="534"/>
                    </a:lnTo>
                    <a:lnTo>
                      <a:pt x="2786" y="649"/>
                    </a:lnTo>
                    <a:lnTo>
                      <a:pt x="2557" y="782"/>
                    </a:lnTo>
                    <a:lnTo>
                      <a:pt x="2347" y="916"/>
                    </a:lnTo>
                    <a:lnTo>
                      <a:pt x="2137" y="1068"/>
                    </a:lnTo>
                    <a:lnTo>
                      <a:pt x="1928" y="1221"/>
                    </a:lnTo>
                    <a:lnTo>
                      <a:pt x="1737" y="1393"/>
                    </a:lnTo>
                    <a:lnTo>
                      <a:pt x="1546" y="1564"/>
                    </a:lnTo>
                    <a:lnTo>
                      <a:pt x="1374" y="1755"/>
                    </a:lnTo>
                    <a:lnTo>
                      <a:pt x="1203" y="1946"/>
                    </a:lnTo>
                    <a:lnTo>
                      <a:pt x="1050" y="2156"/>
                    </a:lnTo>
                    <a:lnTo>
                      <a:pt x="898" y="2366"/>
                    </a:lnTo>
                    <a:lnTo>
                      <a:pt x="764" y="2575"/>
                    </a:lnTo>
                    <a:lnTo>
                      <a:pt x="630" y="2804"/>
                    </a:lnTo>
                    <a:lnTo>
                      <a:pt x="516" y="3033"/>
                    </a:lnTo>
                    <a:lnTo>
                      <a:pt x="421" y="3262"/>
                    </a:lnTo>
                    <a:lnTo>
                      <a:pt x="325" y="3510"/>
                    </a:lnTo>
                    <a:lnTo>
                      <a:pt x="230" y="3758"/>
                    </a:lnTo>
                    <a:lnTo>
                      <a:pt x="154" y="4006"/>
                    </a:lnTo>
                    <a:lnTo>
                      <a:pt x="96" y="4254"/>
                    </a:lnTo>
                    <a:lnTo>
                      <a:pt x="58" y="4521"/>
                    </a:lnTo>
                    <a:lnTo>
                      <a:pt x="20" y="4788"/>
                    </a:lnTo>
                    <a:lnTo>
                      <a:pt x="1" y="5055"/>
                    </a:lnTo>
                    <a:lnTo>
                      <a:pt x="1" y="5341"/>
                    </a:lnTo>
                    <a:lnTo>
                      <a:pt x="1" y="16119"/>
                    </a:lnTo>
                    <a:lnTo>
                      <a:pt x="1" y="16405"/>
                    </a:lnTo>
                    <a:lnTo>
                      <a:pt x="20" y="16673"/>
                    </a:lnTo>
                    <a:lnTo>
                      <a:pt x="58" y="16940"/>
                    </a:lnTo>
                    <a:lnTo>
                      <a:pt x="96" y="17188"/>
                    </a:lnTo>
                    <a:lnTo>
                      <a:pt x="154" y="17455"/>
                    </a:lnTo>
                    <a:lnTo>
                      <a:pt x="230" y="17703"/>
                    </a:lnTo>
                    <a:lnTo>
                      <a:pt x="325" y="17951"/>
                    </a:lnTo>
                    <a:lnTo>
                      <a:pt x="421" y="18199"/>
                    </a:lnTo>
                    <a:lnTo>
                      <a:pt x="516" y="18428"/>
                    </a:lnTo>
                    <a:lnTo>
                      <a:pt x="630" y="18656"/>
                    </a:lnTo>
                    <a:lnTo>
                      <a:pt x="764" y="18885"/>
                    </a:lnTo>
                    <a:lnTo>
                      <a:pt x="898" y="19095"/>
                    </a:lnTo>
                    <a:lnTo>
                      <a:pt x="1050" y="19305"/>
                    </a:lnTo>
                    <a:lnTo>
                      <a:pt x="1222" y="19515"/>
                    </a:lnTo>
                    <a:lnTo>
                      <a:pt x="1374" y="19706"/>
                    </a:lnTo>
                    <a:lnTo>
                      <a:pt x="1565" y="19896"/>
                    </a:lnTo>
                    <a:lnTo>
                      <a:pt x="1737" y="20068"/>
                    </a:lnTo>
                    <a:lnTo>
                      <a:pt x="1928" y="20240"/>
                    </a:lnTo>
                    <a:lnTo>
                      <a:pt x="2137" y="20392"/>
                    </a:lnTo>
                    <a:lnTo>
                      <a:pt x="2347" y="20545"/>
                    </a:lnTo>
                    <a:lnTo>
                      <a:pt x="2557" y="20679"/>
                    </a:lnTo>
                    <a:lnTo>
                      <a:pt x="2786" y="20812"/>
                    </a:lnTo>
                    <a:lnTo>
                      <a:pt x="3015" y="20927"/>
                    </a:lnTo>
                    <a:lnTo>
                      <a:pt x="3263" y="21041"/>
                    </a:lnTo>
                    <a:lnTo>
                      <a:pt x="3492" y="21136"/>
                    </a:lnTo>
                    <a:lnTo>
                      <a:pt x="3740" y="21213"/>
                    </a:lnTo>
                    <a:lnTo>
                      <a:pt x="3988" y="21289"/>
                    </a:lnTo>
                    <a:lnTo>
                      <a:pt x="4255" y="21346"/>
                    </a:lnTo>
                    <a:lnTo>
                      <a:pt x="4522" y="21384"/>
                    </a:lnTo>
                    <a:lnTo>
                      <a:pt x="4789" y="21422"/>
                    </a:lnTo>
                    <a:lnTo>
                      <a:pt x="5056" y="21442"/>
                    </a:lnTo>
                    <a:lnTo>
                      <a:pt x="5323" y="21461"/>
                    </a:lnTo>
                    <a:lnTo>
                      <a:pt x="39297" y="21461"/>
                    </a:lnTo>
                    <a:lnTo>
                      <a:pt x="39584" y="21442"/>
                    </a:lnTo>
                    <a:lnTo>
                      <a:pt x="39851" y="21422"/>
                    </a:lnTo>
                    <a:lnTo>
                      <a:pt x="40118" y="21384"/>
                    </a:lnTo>
                    <a:lnTo>
                      <a:pt x="40385" y="21346"/>
                    </a:lnTo>
                    <a:lnTo>
                      <a:pt x="40633" y="21289"/>
                    </a:lnTo>
                    <a:lnTo>
                      <a:pt x="40881" y="21213"/>
                    </a:lnTo>
                    <a:lnTo>
                      <a:pt x="41129" y="21136"/>
                    </a:lnTo>
                    <a:lnTo>
                      <a:pt x="41377" y="21041"/>
                    </a:lnTo>
                    <a:lnTo>
                      <a:pt x="41606" y="20927"/>
                    </a:lnTo>
                    <a:lnTo>
                      <a:pt x="41835" y="20812"/>
                    </a:lnTo>
                    <a:lnTo>
                      <a:pt x="42064" y="20679"/>
                    </a:lnTo>
                    <a:lnTo>
                      <a:pt x="42273" y="20545"/>
                    </a:lnTo>
                    <a:lnTo>
                      <a:pt x="42483" y="20392"/>
                    </a:lnTo>
                    <a:lnTo>
                      <a:pt x="42693" y="20240"/>
                    </a:lnTo>
                    <a:lnTo>
                      <a:pt x="42884" y="20068"/>
                    </a:lnTo>
                    <a:lnTo>
                      <a:pt x="43075" y="19896"/>
                    </a:lnTo>
                    <a:lnTo>
                      <a:pt x="43246" y="19706"/>
                    </a:lnTo>
                    <a:lnTo>
                      <a:pt x="43418" y="19515"/>
                    </a:lnTo>
                    <a:lnTo>
                      <a:pt x="43571" y="19305"/>
                    </a:lnTo>
                    <a:lnTo>
                      <a:pt x="43723" y="19095"/>
                    </a:lnTo>
                    <a:lnTo>
                      <a:pt x="43857" y="18885"/>
                    </a:lnTo>
                    <a:lnTo>
                      <a:pt x="43990" y="18656"/>
                    </a:lnTo>
                    <a:lnTo>
                      <a:pt x="44105" y="18428"/>
                    </a:lnTo>
                    <a:lnTo>
                      <a:pt x="44219" y="18199"/>
                    </a:lnTo>
                    <a:lnTo>
                      <a:pt x="44314" y="17951"/>
                    </a:lnTo>
                    <a:lnTo>
                      <a:pt x="44391" y="17703"/>
                    </a:lnTo>
                    <a:lnTo>
                      <a:pt x="44467" y="17455"/>
                    </a:lnTo>
                    <a:lnTo>
                      <a:pt x="44524" y="17188"/>
                    </a:lnTo>
                    <a:lnTo>
                      <a:pt x="44562" y="16940"/>
                    </a:lnTo>
                    <a:lnTo>
                      <a:pt x="44601" y="16673"/>
                    </a:lnTo>
                    <a:lnTo>
                      <a:pt x="44620" y="16405"/>
                    </a:lnTo>
                    <a:lnTo>
                      <a:pt x="44639" y="16119"/>
                    </a:lnTo>
                    <a:lnTo>
                      <a:pt x="44639" y="5341"/>
                    </a:lnTo>
                    <a:lnTo>
                      <a:pt x="44620" y="5055"/>
                    </a:lnTo>
                    <a:lnTo>
                      <a:pt x="44601" y="4788"/>
                    </a:lnTo>
                    <a:lnTo>
                      <a:pt x="44562" y="4521"/>
                    </a:lnTo>
                    <a:lnTo>
                      <a:pt x="44524" y="4254"/>
                    </a:lnTo>
                    <a:lnTo>
                      <a:pt x="44467" y="4006"/>
                    </a:lnTo>
                    <a:lnTo>
                      <a:pt x="44391" y="3758"/>
                    </a:lnTo>
                    <a:lnTo>
                      <a:pt x="44314" y="3510"/>
                    </a:lnTo>
                    <a:lnTo>
                      <a:pt x="44219" y="3262"/>
                    </a:lnTo>
                    <a:lnTo>
                      <a:pt x="44105" y="3033"/>
                    </a:lnTo>
                    <a:lnTo>
                      <a:pt x="43990" y="2804"/>
                    </a:lnTo>
                    <a:lnTo>
                      <a:pt x="43857" y="2575"/>
                    </a:lnTo>
                    <a:lnTo>
                      <a:pt x="43723" y="2366"/>
                    </a:lnTo>
                    <a:lnTo>
                      <a:pt x="43571" y="2156"/>
                    </a:lnTo>
                    <a:lnTo>
                      <a:pt x="43418" y="1946"/>
                    </a:lnTo>
                    <a:lnTo>
                      <a:pt x="43246" y="1755"/>
                    </a:lnTo>
                    <a:lnTo>
                      <a:pt x="43075" y="1564"/>
                    </a:lnTo>
                    <a:lnTo>
                      <a:pt x="42884" y="1393"/>
                    </a:lnTo>
                    <a:lnTo>
                      <a:pt x="42693" y="1221"/>
                    </a:lnTo>
                    <a:lnTo>
                      <a:pt x="42483" y="1068"/>
                    </a:lnTo>
                    <a:lnTo>
                      <a:pt x="42273" y="916"/>
                    </a:lnTo>
                    <a:lnTo>
                      <a:pt x="42064" y="782"/>
                    </a:lnTo>
                    <a:lnTo>
                      <a:pt x="41835" y="649"/>
                    </a:lnTo>
                    <a:lnTo>
                      <a:pt x="41606" y="534"/>
                    </a:lnTo>
                    <a:lnTo>
                      <a:pt x="41377" y="420"/>
                    </a:lnTo>
                    <a:lnTo>
                      <a:pt x="41129" y="324"/>
                    </a:lnTo>
                    <a:lnTo>
                      <a:pt x="40881" y="248"/>
                    </a:lnTo>
                    <a:lnTo>
                      <a:pt x="40633" y="172"/>
                    </a:lnTo>
                    <a:lnTo>
                      <a:pt x="40385" y="115"/>
                    </a:lnTo>
                    <a:lnTo>
                      <a:pt x="40118" y="76"/>
                    </a:lnTo>
                    <a:lnTo>
                      <a:pt x="39851" y="38"/>
                    </a:lnTo>
                    <a:lnTo>
                      <a:pt x="39584" y="19"/>
                    </a:lnTo>
                    <a:lnTo>
                      <a:pt x="392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519;p20">
                <a:extLst>
                  <a:ext uri="{FF2B5EF4-FFF2-40B4-BE49-F238E27FC236}">
                    <a16:creationId xmlns:a16="http://schemas.microsoft.com/office/drawing/2014/main" id="{16F0CB34-5B3A-44DD-04F3-A08B7AD540C2}"/>
                  </a:ext>
                </a:extLst>
              </p:cNvPr>
              <p:cNvSpPr/>
              <p:nvPr/>
            </p:nvSpPr>
            <p:spPr>
              <a:xfrm flipH="1">
                <a:off x="5705863" y="3805814"/>
                <a:ext cx="329741" cy="198030"/>
              </a:xfrm>
              <a:custGeom>
                <a:avLst/>
                <a:gdLst/>
                <a:ahLst/>
                <a:cxnLst/>
                <a:rect l="l" t="t" r="r" b="b"/>
                <a:pathLst>
                  <a:path w="26650" h="16005" extrusionOk="0">
                    <a:moveTo>
                      <a:pt x="16444" y="0"/>
                    </a:moveTo>
                    <a:lnTo>
                      <a:pt x="1" y="16005"/>
                    </a:lnTo>
                    <a:lnTo>
                      <a:pt x="26650" y="2537"/>
                    </a:lnTo>
                    <a:lnTo>
                      <a:pt x="1644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520;p20">
                <a:extLst>
                  <a:ext uri="{FF2B5EF4-FFF2-40B4-BE49-F238E27FC236}">
                    <a16:creationId xmlns:a16="http://schemas.microsoft.com/office/drawing/2014/main" id="{ED612DC1-D5D5-4B15-E0AB-2327CC00F08A}"/>
                  </a:ext>
                </a:extLst>
              </p:cNvPr>
              <p:cNvSpPr/>
              <p:nvPr/>
            </p:nvSpPr>
            <p:spPr>
              <a:xfrm flipH="1">
                <a:off x="5731116" y="3665368"/>
                <a:ext cx="227540" cy="20316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642" extrusionOk="0">
                    <a:moveTo>
                      <a:pt x="782" y="1"/>
                    </a:moveTo>
                    <a:lnTo>
                      <a:pt x="630" y="20"/>
                    </a:lnTo>
                    <a:lnTo>
                      <a:pt x="477" y="77"/>
                    </a:lnTo>
                    <a:lnTo>
                      <a:pt x="344" y="134"/>
                    </a:lnTo>
                    <a:lnTo>
                      <a:pt x="229" y="230"/>
                    </a:lnTo>
                    <a:lnTo>
                      <a:pt x="134" y="363"/>
                    </a:lnTo>
                    <a:lnTo>
                      <a:pt x="58" y="497"/>
                    </a:lnTo>
                    <a:lnTo>
                      <a:pt x="19" y="630"/>
                    </a:lnTo>
                    <a:lnTo>
                      <a:pt x="0" y="802"/>
                    </a:lnTo>
                    <a:lnTo>
                      <a:pt x="0" y="859"/>
                    </a:lnTo>
                    <a:lnTo>
                      <a:pt x="19" y="1012"/>
                    </a:lnTo>
                    <a:lnTo>
                      <a:pt x="58" y="1165"/>
                    </a:lnTo>
                    <a:lnTo>
                      <a:pt x="134" y="1298"/>
                    </a:lnTo>
                    <a:lnTo>
                      <a:pt x="229" y="1413"/>
                    </a:lnTo>
                    <a:lnTo>
                      <a:pt x="344" y="1508"/>
                    </a:lnTo>
                    <a:lnTo>
                      <a:pt x="477" y="1584"/>
                    </a:lnTo>
                    <a:lnTo>
                      <a:pt x="630" y="1641"/>
                    </a:lnTo>
                    <a:lnTo>
                      <a:pt x="17741" y="1641"/>
                    </a:lnTo>
                    <a:lnTo>
                      <a:pt x="17894" y="1584"/>
                    </a:lnTo>
                    <a:lnTo>
                      <a:pt x="18027" y="1508"/>
                    </a:lnTo>
                    <a:lnTo>
                      <a:pt x="18142" y="1413"/>
                    </a:lnTo>
                    <a:lnTo>
                      <a:pt x="18237" y="1298"/>
                    </a:lnTo>
                    <a:lnTo>
                      <a:pt x="18313" y="1165"/>
                    </a:lnTo>
                    <a:lnTo>
                      <a:pt x="18371" y="1012"/>
                    </a:lnTo>
                    <a:lnTo>
                      <a:pt x="18390" y="859"/>
                    </a:lnTo>
                    <a:lnTo>
                      <a:pt x="18390" y="802"/>
                    </a:lnTo>
                    <a:lnTo>
                      <a:pt x="18371" y="630"/>
                    </a:lnTo>
                    <a:lnTo>
                      <a:pt x="18313" y="497"/>
                    </a:lnTo>
                    <a:lnTo>
                      <a:pt x="18237" y="363"/>
                    </a:lnTo>
                    <a:lnTo>
                      <a:pt x="18142" y="230"/>
                    </a:lnTo>
                    <a:lnTo>
                      <a:pt x="18027" y="134"/>
                    </a:lnTo>
                    <a:lnTo>
                      <a:pt x="17894" y="77"/>
                    </a:lnTo>
                    <a:lnTo>
                      <a:pt x="17741" y="20"/>
                    </a:lnTo>
                    <a:lnTo>
                      <a:pt x="17588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21;p20">
                <a:extLst>
                  <a:ext uri="{FF2B5EF4-FFF2-40B4-BE49-F238E27FC236}">
                    <a16:creationId xmlns:a16="http://schemas.microsoft.com/office/drawing/2014/main" id="{244A9A73-5053-1E4B-92D2-601A8D7FB04B}"/>
                  </a:ext>
                </a:extLst>
              </p:cNvPr>
              <p:cNvSpPr/>
              <p:nvPr/>
            </p:nvSpPr>
            <p:spPr>
              <a:xfrm flipH="1">
                <a:off x="5520811" y="3665368"/>
                <a:ext cx="201111" cy="20316"/>
              </a:xfrm>
              <a:custGeom>
                <a:avLst/>
                <a:gdLst/>
                <a:ahLst/>
                <a:cxnLst/>
                <a:rect l="l" t="t" r="r" b="b"/>
                <a:pathLst>
                  <a:path w="16254" h="1642" extrusionOk="0">
                    <a:moveTo>
                      <a:pt x="802" y="1"/>
                    </a:moveTo>
                    <a:lnTo>
                      <a:pt x="630" y="20"/>
                    </a:lnTo>
                    <a:lnTo>
                      <a:pt x="497" y="77"/>
                    </a:lnTo>
                    <a:lnTo>
                      <a:pt x="363" y="134"/>
                    </a:lnTo>
                    <a:lnTo>
                      <a:pt x="229" y="230"/>
                    </a:lnTo>
                    <a:lnTo>
                      <a:pt x="134" y="363"/>
                    </a:lnTo>
                    <a:lnTo>
                      <a:pt x="58" y="497"/>
                    </a:lnTo>
                    <a:lnTo>
                      <a:pt x="20" y="630"/>
                    </a:lnTo>
                    <a:lnTo>
                      <a:pt x="1" y="802"/>
                    </a:lnTo>
                    <a:lnTo>
                      <a:pt x="1" y="859"/>
                    </a:lnTo>
                    <a:lnTo>
                      <a:pt x="20" y="1012"/>
                    </a:lnTo>
                    <a:lnTo>
                      <a:pt x="58" y="1165"/>
                    </a:lnTo>
                    <a:lnTo>
                      <a:pt x="134" y="1298"/>
                    </a:lnTo>
                    <a:lnTo>
                      <a:pt x="229" y="1413"/>
                    </a:lnTo>
                    <a:lnTo>
                      <a:pt x="363" y="1508"/>
                    </a:lnTo>
                    <a:lnTo>
                      <a:pt x="497" y="1584"/>
                    </a:lnTo>
                    <a:lnTo>
                      <a:pt x="630" y="1641"/>
                    </a:lnTo>
                    <a:lnTo>
                      <a:pt x="15624" y="1641"/>
                    </a:lnTo>
                    <a:lnTo>
                      <a:pt x="15757" y="1584"/>
                    </a:lnTo>
                    <a:lnTo>
                      <a:pt x="15910" y="1508"/>
                    </a:lnTo>
                    <a:lnTo>
                      <a:pt x="16024" y="1413"/>
                    </a:lnTo>
                    <a:lnTo>
                      <a:pt x="16120" y="1298"/>
                    </a:lnTo>
                    <a:lnTo>
                      <a:pt x="16196" y="1165"/>
                    </a:lnTo>
                    <a:lnTo>
                      <a:pt x="16234" y="1012"/>
                    </a:lnTo>
                    <a:lnTo>
                      <a:pt x="16253" y="859"/>
                    </a:lnTo>
                    <a:lnTo>
                      <a:pt x="16253" y="802"/>
                    </a:lnTo>
                    <a:lnTo>
                      <a:pt x="16234" y="630"/>
                    </a:lnTo>
                    <a:lnTo>
                      <a:pt x="16196" y="497"/>
                    </a:lnTo>
                    <a:lnTo>
                      <a:pt x="16120" y="363"/>
                    </a:lnTo>
                    <a:lnTo>
                      <a:pt x="16024" y="230"/>
                    </a:lnTo>
                    <a:lnTo>
                      <a:pt x="15910" y="134"/>
                    </a:lnTo>
                    <a:lnTo>
                      <a:pt x="15757" y="77"/>
                    </a:lnTo>
                    <a:lnTo>
                      <a:pt x="15624" y="20"/>
                    </a:lnTo>
                    <a:lnTo>
                      <a:pt x="1545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22;p20">
                <a:extLst>
                  <a:ext uri="{FF2B5EF4-FFF2-40B4-BE49-F238E27FC236}">
                    <a16:creationId xmlns:a16="http://schemas.microsoft.com/office/drawing/2014/main" id="{01DE4538-A104-CF40-CBC8-96F77F140E27}"/>
                  </a:ext>
                </a:extLst>
              </p:cNvPr>
              <p:cNvSpPr/>
              <p:nvPr/>
            </p:nvSpPr>
            <p:spPr>
              <a:xfrm flipH="1">
                <a:off x="5520812" y="3709985"/>
                <a:ext cx="280174" cy="20539"/>
              </a:xfrm>
              <a:custGeom>
                <a:avLst/>
                <a:gdLst/>
                <a:ahLst/>
                <a:cxnLst/>
                <a:rect l="l" t="t" r="r" b="b"/>
                <a:pathLst>
                  <a:path w="22644" h="1660" extrusionOk="0">
                    <a:moveTo>
                      <a:pt x="782" y="0"/>
                    </a:moveTo>
                    <a:lnTo>
                      <a:pt x="630" y="19"/>
                    </a:lnTo>
                    <a:lnTo>
                      <a:pt x="477" y="77"/>
                    </a:lnTo>
                    <a:lnTo>
                      <a:pt x="343" y="153"/>
                    </a:lnTo>
                    <a:lnTo>
                      <a:pt x="229" y="248"/>
                    </a:lnTo>
                    <a:lnTo>
                      <a:pt x="134" y="363"/>
                    </a:lnTo>
                    <a:lnTo>
                      <a:pt x="57" y="496"/>
                    </a:lnTo>
                    <a:lnTo>
                      <a:pt x="0" y="649"/>
                    </a:lnTo>
                    <a:lnTo>
                      <a:pt x="0" y="801"/>
                    </a:lnTo>
                    <a:lnTo>
                      <a:pt x="0" y="859"/>
                    </a:lnTo>
                    <a:lnTo>
                      <a:pt x="0" y="1011"/>
                    </a:lnTo>
                    <a:lnTo>
                      <a:pt x="57" y="1164"/>
                    </a:lnTo>
                    <a:lnTo>
                      <a:pt x="134" y="1297"/>
                    </a:lnTo>
                    <a:lnTo>
                      <a:pt x="229" y="1412"/>
                    </a:lnTo>
                    <a:lnTo>
                      <a:pt x="343" y="1526"/>
                    </a:lnTo>
                    <a:lnTo>
                      <a:pt x="477" y="1584"/>
                    </a:lnTo>
                    <a:lnTo>
                      <a:pt x="630" y="1641"/>
                    </a:lnTo>
                    <a:lnTo>
                      <a:pt x="782" y="1660"/>
                    </a:lnTo>
                    <a:lnTo>
                      <a:pt x="21842" y="1660"/>
                    </a:lnTo>
                    <a:lnTo>
                      <a:pt x="22014" y="1641"/>
                    </a:lnTo>
                    <a:lnTo>
                      <a:pt x="22147" y="1584"/>
                    </a:lnTo>
                    <a:lnTo>
                      <a:pt x="22300" y="1526"/>
                    </a:lnTo>
                    <a:lnTo>
                      <a:pt x="22414" y="1412"/>
                    </a:lnTo>
                    <a:lnTo>
                      <a:pt x="22510" y="1297"/>
                    </a:lnTo>
                    <a:lnTo>
                      <a:pt x="22586" y="1164"/>
                    </a:lnTo>
                    <a:lnTo>
                      <a:pt x="22624" y="1011"/>
                    </a:lnTo>
                    <a:lnTo>
                      <a:pt x="22643" y="859"/>
                    </a:lnTo>
                    <a:lnTo>
                      <a:pt x="22643" y="801"/>
                    </a:lnTo>
                    <a:lnTo>
                      <a:pt x="22624" y="649"/>
                    </a:lnTo>
                    <a:lnTo>
                      <a:pt x="22586" y="496"/>
                    </a:lnTo>
                    <a:lnTo>
                      <a:pt x="22510" y="363"/>
                    </a:lnTo>
                    <a:lnTo>
                      <a:pt x="22414" y="248"/>
                    </a:lnTo>
                    <a:lnTo>
                      <a:pt x="22300" y="153"/>
                    </a:lnTo>
                    <a:lnTo>
                      <a:pt x="22147" y="77"/>
                    </a:lnTo>
                    <a:lnTo>
                      <a:pt x="22014" y="19"/>
                    </a:lnTo>
                    <a:lnTo>
                      <a:pt x="218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23;p20">
                <a:extLst>
                  <a:ext uri="{FF2B5EF4-FFF2-40B4-BE49-F238E27FC236}">
                    <a16:creationId xmlns:a16="http://schemas.microsoft.com/office/drawing/2014/main" id="{4ED4E024-AF64-1CF1-4C7F-95A47D9C7AF5}"/>
                  </a:ext>
                </a:extLst>
              </p:cNvPr>
              <p:cNvSpPr/>
              <p:nvPr/>
            </p:nvSpPr>
            <p:spPr>
              <a:xfrm flipH="1">
                <a:off x="5822689" y="3709985"/>
                <a:ext cx="135967" cy="20539"/>
              </a:xfrm>
              <a:custGeom>
                <a:avLst/>
                <a:gdLst/>
                <a:ahLst/>
                <a:cxnLst/>
                <a:rect l="l" t="t" r="r" b="b"/>
                <a:pathLst>
                  <a:path w="10989" h="1660" extrusionOk="0">
                    <a:moveTo>
                      <a:pt x="782" y="0"/>
                    </a:moveTo>
                    <a:lnTo>
                      <a:pt x="630" y="19"/>
                    </a:lnTo>
                    <a:lnTo>
                      <a:pt x="477" y="77"/>
                    </a:lnTo>
                    <a:lnTo>
                      <a:pt x="344" y="153"/>
                    </a:lnTo>
                    <a:lnTo>
                      <a:pt x="229" y="248"/>
                    </a:lnTo>
                    <a:lnTo>
                      <a:pt x="134" y="363"/>
                    </a:lnTo>
                    <a:lnTo>
                      <a:pt x="58" y="496"/>
                    </a:lnTo>
                    <a:lnTo>
                      <a:pt x="19" y="649"/>
                    </a:lnTo>
                    <a:lnTo>
                      <a:pt x="0" y="801"/>
                    </a:lnTo>
                    <a:lnTo>
                      <a:pt x="0" y="859"/>
                    </a:lnTo>
                    <a:lnTo>
                      <a:pt x="19" y="1011"/>
                    </a:lnTo>
                    <a:lnTo>
                      <a:pt x="58" y="1164"/>
                    </a:lnTo>
                    <a:lnTo>
                      <a:pt x="134" y="1297"/>
                    </a:lnTo>
                    <a:lnTo>
                      <a:pt x="229" y="1412"/>
                    </a:lnTo>
                    <a:lnTo>
                      <a:pt x="344" y="1526"/>
                    </a:lnTo>
                    <a:lnTo>
                      <a:pt x="477" y="1584"/>
                    </a:lnTo>
                    <a:lnTo>
                      <a:pt x="630" y="1641"/>
                    </a:lnTo>
                    <a:lnTo>
                      <a:pt x="782" y="1660"/>
                    </a:lnTo>
                    <a:lnTo>
                      <a:pt x="10206" y="1660"/>
                    </a:lnTo>
                    <a:lnTo>
                      <a:pt x="10359" y="1641"/>
                    </a:lnTo>
                    <a:lnTo>
                      <a:pt x="10511" y="1584"/>
                    </a:lnTo>
                    <a:lnTo>
                      <a:pt x="10645" y="1526"/>
                    </a:lnTo>
                    <a:lnTo>
                      <a:pt x="10759" y="1412"/>
                    </a:lnTo>
                    <a:lnTo>
                      <a:pt x="10855" y="1297"/>
                    </a:lnTo>
                    <a:lnTo>
                      <a:pt x="10931" y="1164"/>
                    </a:lnTo>
                    <a:lnTo>
                      <a:pt x="10969" y="1011"/>
                    </a:lnTo>
                    <a:lnTo>
                      <a:pt x="10988" y="859"/>
                    </a:lnTo>
                    <a:lnTo>
                      <a:pt x="10988" y="801"/>
                    </a:lnTo>
                    <a:lnTo>
                      <a:pt x="10969" y="649"/>
                    </a:lnTo>
                    <a:lnTo>
                      <a:pt x="10931" y="496"/>
                    </a:lnTo>
                    <a:lnTo>
                      <a:pt x="10855" y="363"/>
                    </a:lnTo>
                    <a:lnTo>
                      <a:pt x="10759" y="248"/>
                    </a:lnTo>
                    <a:lnTo>
                      <a:pt x="10645" y="153"/>
                    </a:lnTo>
                    <a:lnTo>
                      <a:pt x="10511" y="77"/>
                    </a:lnTo>
                    <a:lnTo>
                      <a:pt x="10359" y="19"/>
                    </a:lnTo>
                    <a:lnTo>
                      <a:pt x="1020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524;p20">
                <a:extLst>
                  <a:ext uri="{FF2B5EF4-FFF2-40B4-BE49-F238E27FC236}">
                    <a16:creationId xmlns:a16="http://schemas.microsoft.com/office/drawing/2014/main" id="{1C7E9D46-A2FA-9326-755E-10C90542803F}"/>
                  </a:ext>
                </a:extLst>
              </p:cNvPr>
              <p:cNvSpPr/>
              <p:nvPr/>
            </p:nvSpPr>
            <p:spPr>
              <a:xfrm flipH="1">
                <a:off x="5520812" y="3754825"/>
                <a:ext cx="244070" cy="20316"/>
              </a:xfrm>
              <a:custGeom>
                <a:avLst/>
                <a:gdLst/>
                <a:ahLst/>
                <a:cxnLst/>
                <a:rect l="l" t="t" r="r" b="b"/>
                <a:pathLst>
                  <a:path w="19726" h="1642" extrusionOk="0">
                    <a:moveTo>
                      <a:pt x="783" y="1"/>
                    </a:moveTo>
                    <a:lnTo>
                      <a:pt x="630" y="20"/>
                    </a:lnTo>
                    <a:lnTo>
                      <a:pt x="478" y="58"/>
                    </a:lnTo>
                    <a:lnTo>
                      <a:pt x="344" y="134"/>
                    </a:lnTo>
                    <a:lnTo>
                      <a:pt x="230" y="230"/>
                    </a:lnTo>
                    <a:lnTo>
                      <a:pt x="134" y="344"/>
                    </a:lnTo>
                    <a:lnTo>
                      <a:pt x="58" y="478"/>
                    </a:lnTo>
                    <a:lnTo>
                      <a:pt x="20" y="630"/>
                    </a:lnTo>
                    <a:lnTo>
                      <a:pt x="1" y="783"/>
                    </a:lnTo>
                    <a:lnTo>
                      <a:pt x="1" y="840"/>
                    </a:lnTo>
                    <a:lnTo>
                      <a:pt x="20" y="1012"/>
                    </a:lnTo>
                    <a:lnTo>
                      <a:pt x="58" y="1145"/>
                    </a:lnTo>
                    <a:lnTo>
                      <a:pt x="134" y="1298"/>
                    </a:lnTo>
                    <a:lnTo>
                      <a:pt x="230" y="1412"/>
                    </a:lnTo>
                    <a:lnTo>
                      <a:pt x="344" y="1508"/>
                    </a:lnTo>
                    <a:lnTo>
                      <a:pt x="478" y="1584"/>
                    </a:lnTo>
                    <a:lnTo>
                      <a:pt x="630" y="1622"/>
                    </a:lnTo>
                    <a:lnTo>
                      <a:pt x="783" y="1641"/>
                    </a:lnTo>
                    <a:lnTo>
                      <a:pt x="18924" y="1641"/>
                    </a:lnTo>
                    <a:lnTo>
                      <a:pt x="19096" y="1622"/>
                    </a:lnTo>
                    <a:lnTo>
                      <a:pt x="19229" y="1584"/>
                    </a:lnTo>
                    <a:lnTo>
                      <a:pt x="19382" y="1508"/>
                    </a:lnTo>
                    <a:lnTo>
                      <a:pt x="19496" y="1412"/>
                    </a:lnTo>
                    <a:lnTo>
                      <a:pt x="19592" y="1298"/>
                    </a:lnTo>
                    <a:lnTo>
                      <a:pt x="19668" y="1145"/>
                    </a:lnTo>
                    <a:lnTo>
                      <a:pt x="19706" y="1012"/>
                    </a:lnTo>
                    <a:lnTo>
                      <a:pt x="19725" y="840"/>
                    </a:lnTo>
                    <a:lnTo>
                      <a:pt x="19725" y="783"/>
                    </a:lnTo>
                    <a:lnTo>
                      <a:pt x="19706" y="630"/>
                    </a:lnTo>
                    <a:lnTo>
                      <a:pt x="19668" y="478"/>
                    </a:lnTo>
                    <a:lnTo>
                      <a:pt x="19592" y="344"/>
                    </a:lnTo>
                    <a:lnTo>
                      <a:pt x="19496" y="230"/>
                    </a:lnTo>
                    <a:lnTo>
                      <a:pt x="19382" y="134"/>
                    </a:lnTo>
                    <a:lnTo>
                      <a:pt x="19229" y="58"/>
                    </a:lnTo>
                    <a:lnTo>
                      <a:pt x="19096" y="20"/>
                    </a:lnTo>
                    <a:lnTo>
                      <a:pt x="1892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525;p20">
                <a:extLst>
                  <a:ext uri="{FF2B5EF4-FFF2-40B4-BE49-F238E27FC236}">
                    <a16:creationId xmlns:a16="http://schemas.microsoft.com/office/drawing/2014/main" id="{95D0BA2D-FD2C-43A5-34C4-9DBD36072CBC}"/>
                  </a:ext>
                </a:extLst>
              </p:cNvPr>
              <p:cNvSpPr/>
              <p:nvPr/>
            </p:nvSpPr>
            <p:spPr>
              <a:xfrm flipH="1">
                <a:off x="5783985" y="3754825"/>
                <a:ext cx="174670" cy="20316"/>
              </a:xfrm>
              <a:custGeom>
                <a:avLst/>
                <a:gdLst/>
                <a:ahLst/>
                <a:cxnLst/>
                <a:rect l="l" t="t" r="r" b="b"/>
                <a:pathLst>
                  <a:path w="14117" h="1642" extrusionOk="0">
                    <a:moveTo>
                      <a:pt x="782" y="1"/>
                    </a:moveTo>
                    <a:lnTo>
                      <a:pt x="630" y="20"/>
                    </a:lnTo>
                    <a:lnTo>
                      <a:pt x="477" y="58"/>
                    </a:lnTo>
                    <a:lnTo>
                      <a:pt x="344" y="134"/>
                    </a:lnTo>
                    <a:lnTo>
                      <a:pt x="229" y="230"/>
                    </a:lnTo>
                    <a:lnTo>
                      <a:pt x="134" y="344"/>
                    </a:lnTo>
                    <a:lnTo>
                      <a:pt x="58" y="478"/>
                    </a:lnTo>
                    <a:lnTo>
                      <a:pt x="19" y="630"/>
                    </a:lnTo>
                    <a:lnTo>
                      <a:pt x="0" y="783"/>
                    </a:lnTo>
                    <a:lnTo>
                      <a:pt x="0" y="840"/>
                    </a:lnTo>
                    <a:lnTo>
                      <a:pt x="19" y="1012"/>
                    </a:lnTo>
                    <a:lnTo>
                      <a:pt x="58" y="1145"/>
                    </a:lnTo>
                    <a:lnTo>
                      <a:pt x="134" y="1298"/>
                    </a:lnTo>
                    <a:lnTo>
                      <a:pt x="229" y="1412"/>
                    </a:lnTo>
                    <a:lnTo>
                      <a:pt x="344" y="1508"/>
                    </a:lnTo>
                    <a:lnTo>
                      <a:pt x="477" y="1584"/>
                    </a:lnTo>
                    <a:lnTo>
                      <a:pt x="630" y="1622"/>
                    </a:lnTo>
                    <a:lnTo>
                      <a:pt x="782" y="1641"/>
                    </a:lnTo>
                    <a:lnTo>
                      <a:pt x="13315" y="1641"/>
                    </a:lnTo>
                    <a:lnTo>
                      <a:pt x="13487" y="1622"/>
                    </a:lnTo>
                    <a:lnTo>
                      <a:pt x="13621" y="1584"/>
                    </a:lnTo>
                    <a:lnTo>
                      <a:pt x="13754" y="1508"/>
                    </a:lnTo>
                    <a:lnTo>
                      <a:pt x="13888" y="1412"/>
                    </a:lnTo>
                    <a:lnTo>
                      <a:pt x="13983" y="1298"/>
                    </a:lnTo>
                    <a:lnTo>
                      <a:pt x="14059" y="1145"/>
                    </a:lnTo>
                    <a:lnTo>
                      <a:pt x="14098" y="1012"/>
                    </a:lnTo>
                    <a:lnTo>
                      <a:pt x="14117" y="840"/>
                    </a:lnTo>
                    <a:lnTo>
                      <a:pt x="14117" y="783"/>
                    </a:lnTo>
                    <a:lnTo>
                      <a:pt x="14098" y="630"/>
                    </a:lnTo>
                    <a:lnTo>
                      <a:pt x="14059" y="478"/>
                    </a:lnTo>
                    <a:lnTo>
                      <a:pt x="13983" y="344"/>
                    </a:lnTo>
                    <a:lnTo>
                      <a:pt x="13888" y="230"/>
                    </a:lnTo>
                    <a:lnTo>
                      <a:pt x="13754" y="134"/>
                    </a:lnTo>
                    <a:lnTo>
                      <a:pt x="13621" y="58"/>
                    </a:lnTo>
                    <a:lnTo>
                      <a:pt x="13487" y="20"/>
                    </a:lnTo>
                    <a:lnTo>
                      <a:pt x="1331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526;p20">
                <a:extLst>
                  <a:ext uri="{FF2B5EF4-FFF2-40B4-BE49-F238E27FC236}">
                    <a16:creationId xmlns:a16="http://schemas.microsoft.com/office/drawing/2014/main" id="{FC1F3531-E48E-8F3B-1E02-9B530D95FB65}"/>
                  </a:ext>
                </a:extLst>
              </p:cNvPr>
              <p:cNvSpPr/>
              <p:nvPr/>
            </p:nvSpPr>
            <p:spPr>
              <a:xfrm flipH="1">
                <a:off x="5881460" y="3799442"/>
                <a:ext cx="77195" cy="20304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1641" extrusionOk="0">
                    <a:moveTo>
                      <a:pt x="782" y="0"/>
                    </a:moveTo>
                    <a:lnTo>
                      <a:pt x="630" y="19"/>
                    </a:lnTo>
                    <a:lnTo>
                      <a:pt x="477" y="57"/>
                    </a:lnTo>
                    <a:lnTo>
                      <a:pt x="344" y="134"/>
                    </a:lnTo>
                    <a:lnTo>
                      <a:pt x="229" y="229"/>
                    </a:lnTo>
                    <a:lnTo>
                      <a:pt x="134" y="343"/>
                    </a:lnTo>
                    <a:lnTo>
                      <a:pt x="58" y="477"/>
                    </a:lnTo>
                    <a:lnTo>
                      <a:pt x="19" y="630"/>
                    </a:lnTo>
                    <a:lnTo>
                      <a:pt x="0" y="801"/>
                    </a:lnTo>
                    <a:lnTo>
                      <a:pt x="0" y="859"/>
                    </a:lnTo>
                    <a:lnTo>
                      <a:pt x="19" y="1011"/>
                    </a:lnTo>
                    <a:lnTo>
                      <a:pt x="58" y="1164"/>
                    </a:lnTo>
                    <a:lnTo>
                      <a:pt x="134" y="1297"/>
                    </a:lnTo>
                    <a:lnTo>
                      <a:pt x="229" y="1412"/>
                    </a:lnTo>
                    <a:lnTo>
                      <a:pt x="344" y="1507"/>
                    </a:lnTo>
                    <a:lnTo>
                      <a:pt x="477" y="1583"/>
                    </a:lnTo>
                    <a:lnTo>
                      <a:pt x="630" y="1622"/>
                    </a:lnTo>
                    <a:lnTo>
                      <a:pt x="782" y="1641"/>
                    </a:lnTo>
                    <a:lnTo>
                      <a:pt x="5437" y="1641"/>
                    </a:lnTo>
                    <a:lnTo>
                      <a:pt x="5609" y="1622"/>
                    </a:lnTo>
                    <a:lnTo>
                      <a:pt x="5742" y="1583"/>
                    </a:lnTo>
                    <a:lnTo>
                      <a:pt x="5876" y="1507"/>
                    </a:lnTo>
                    <a:lnTo>
                      <a:pt x="6009" y="1412"/>
                    </a:lnTo>
                    <a:lnTo>
                      <a:pt x="6105" y="1297"/>
                    </a:lnTo>
                    <a:lnTo>
                      <a:pt x="6162" y="1164"/>
                    </a:lnTo>
                    <a:lnTo>
                      <a:pt x="6219" y="1011"/>
                    </a:lnTo>
                    <a:lnTo>
                      <a:pt x="6238" y="859"/>
                    </a:lnTo>
                    <a:lnTo>
                      <a:pt x="6238" y="801"/>
                    </a:lnTo>
                    <a:lnTo>
                      <a:pt x="6219" y="630"/>
                    </a:lnTo>
                    <a:lnTo>
                      <a:pt x="6162" y="477"/>
                    </a:lnTo>
                    <a:lnTo>
                      <a:pt x="6105" y="343"/>
                    </a:lnTo>
                    <a:lnTo>
                      <a:pt x="6009" y="229"/>
                    </a:lnTo>
                    <a:lnTo>
                      <a:pt x="5876" y="134"/>
                    </a:lnTo>
                    <a:lnTo>
                      <a:pt x="5742" y="57"/>
                    </a:lnTo>
                    <a:lnTo>
                      <a:pt x="5609" y="19"/>
                    </a:lnTo>
                    <a:lnTo>
                      <a:pt x="543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527;p20">
                <a:extLst>
                  <a:ext uri="{FF2B5EF4-FFF2-40B4-BE49-F238E27FC236}">
                    <a16:creationId xmlns:a16="http://schemas.microsoft.com/office/drawing/2014/main" id="{F2AA4A15-BC7F-0792-BBD2-BEA7F8260F06}"/>
                  </a:ext>
                </a:extLst>
              </p:cNvPr>
              <p:cNvSpPr/>
              <p:nvPr/>
            </p:nvSpPr>
            <p:spPr>
              <a:xfrm flipH="1">
                <a:off x="5520811" y="3799442"/>
                <a:ext cx="340369" cy="20304"/>
              </a:xfrm>
              <a:custGeom>
                <a:avLst/>
                <a:gdLst/>
                <a:ahLst/>
                <a:cxnLst/>
                <a:rect l="l" t="t" r="r" b="b"/>
                <a:pathLst>
                  <a:path w="27509" h="1641" extrusionOk="0">
                    <a:moveTo>
                      <a:pt x="783" y="0"/>
                    </a:moveTo>
                    <a:lnTo>
                      <a:pt x="630" y="19"/>
                    </a:lnTo>
                    <a:lnTo>
                      <a:pt x="478" y="57"/>
                    </a:lnTo>
                    <a:lnTo>
                      <a:pt x="344" y="134"/>
                    </a:lnTo>
                    <a:lnTo>
                      <a:pt x="230" y="229"/>
                    </a:lnTo>
                    <a:lnTo>
                      <a:pt x="134" y="343"/>
                    </a:lnTo>
                    <a:lnTo>
                      <a:pt x="58" y="477"/>
                    </a:lnTo>
                    <a:lnTo>
                      <a:pt x="20" y="630"/>
                    </a:lnTo>
                    <a:lnTo>
                      <a:pt x="1" y="801"/>
                    </a:lnTo>
                    <a:lnTo>
                      <a:pt x="1" y="859"/>
                    </a:lnTo>
                    <a:lnTo>
                      <a:pt x="20" y="1011"/>
                    </a:lnTo>
                    <a:lnTo>
                      <a:pt x="58" y="1164"/>
                    </a:lnTo>
                    <a:lnTo>
                      <a:pt x="134" y="1297"/>
                    </a:lnTo>
                    <a:lnTo>
                      <a:pt x="230" y="1412"/>
                    </a:lnTo>
                    <a:lnTo>
                      <a:pt x="344" y="1507"/>
                    </a:lnTo>
                    <a:lnTo>
                      <a:pt x="478" y="1583"/>
                    </a:lnTo>
                    <a:lnTo>
                      <a:pt x="630" y="1622"/>
                    </a:lnTo>
                    <a:lnTo>
                      <a:pt x="783" y="1641"/>
                    </a:lnTo>
                    <a:lnTo>
                      <a:pt x="26707" y="1641"/>
                    </a:lnTo>
                    <a:lnTo>
                      <a:pt x="26879" y="1622"/>
                    </a:lnTo>
                    <a:lnTo>
                      <a:pt x="27012" y="1583"/>
                    </a:lnTo>
                    <a:lnTo>
                      <a:pt x="27165" y="1507"/>
                    </a:lnTo>
                    <a:lnTo>
                      <a:pt x="27279" y="1412"/>
                    </a:lnTo>
                    <a:lnTo>
                      <a:pt x="27375" y="1297"/>
                    </a:lnTo>
                    <a:lnTo>
                      <a:pt x="27451" y="1164"/>
                    </a:lnTo>
                    <a:lnTo>
                      <a:pt x="27489" y="1011"/>
                    </a:lnTo>
                    <a:lnTo>
                      <a:pt x="27508" y="859"/>
                    </a:lnTo>
                    <a:lnTo>
                      <a:pt x="27508" y="801"/>
                    </a:lnTo>
                    <a:lnTo>
                      <a:pt x="27489" y="630"/>
                    </a:lnTo>
                    <a:lnTo>
                      <a:pt x="27451" y="477"/>
                    </a:lnTo>
                    <a:lnTo>
                      <a:pt x="27375" y="343"/>
                    </a:lnTo>
                    <a:lnTo>
                      <a:pt x="27279" y="229"/>
                    </a:lnTo>
                    <a:lnTo>
                      <a:pt x="27165" y="134"/>
                    </a:lnTo>
                    <a:lnTo>
                      <a:pt x="27012" y="57"/>
                    </a:lnTo>
                    <a:lnTo>
                      <a:pt x="26879" y="19"/>
                    </a:lnTo>
                    <a:lnTo>
                      <a:pt x="2670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528;p20">
                <a:extLst>
                  <a:ext uri="{FF2B5EF4-FFF2-40B4-BE49-F238E27FC236}">
                    <a16:creationId xmlns:a16="http://schemas.microsoft.com/office/drawing/2014/main" id="{07447C24-1C8E-341E-F28F-E19694255FA1}"/>
                  </a:ext>
                </a:extLst>
              </p:cNvPr>
              <p:cNvSpPr/>
              <p:nvPr/>
            </p:nvSpPr>
            <p:spPr>
              <a:xfrm flipH="1">
                <a:off x="7023131" y="3253977"/>
                <a:ext cx="520211" cy="520211"/>
              </a:xfrm>
              <a:custGeom>
                <a:avLst/>
                <a:gdLst/>
                <a:ahLst/>
                <a:cxnLst/>
                <a:rect l="l" t="t" r="r" b="b"/>
                <a:pathLst>
                  <a:path w="42044" h="42044" extrusionOk="0">
                    <a:moveTo>
                      <a:pt x="20774" y="0"/>
                    </a:moveTo>
                    <a:lnTo>
                      <a:pt x="20259" y="20"/>
                    </a:lnTo>
                    <a:lnTo>
                      <a:pt x="19744" y="39"/>
                    </a:lnTo>
                    <a:lnTo>
                      <a:pt x="19229" y="77"/>
                    </a:lnTo>
                    <a:lnTo>
                      <a:pt x="18714" y="134"/>
                    </a:lnTo>
                    <a:lnTo>
                      <a:pt x="18199" y="191"/>
                    </a:lnTo>
                    <a:lnTo>
                      <a:pt x="17684" y="267"/>
                    </a:lnTo>
                    <a:lnTo>
                      <a:pt x="17149" y="363"/>
                    </a:lnTo>
                    <a:lnTo>
                      <a:pt x="16634" y="477"/>
                    </a:lnTo>
                    <a:lnTo>
                      <a:pt x="16119" y="592"/>
                    </a:lnTo>
                    <a:lnTo>
                      <a:pt x="15604" y="725"/>
                    </a:lnTo>
                    <a:lnTo>
                      <a:pt x="15089" y="859"/>
                    </a:lnTo>
                    <a:lnTo>
                      <a:pt x="14593" y="1031"/>
                    </a:lnTo>
                    <a:lnTo>
                      <a:pt x="14078" y="1202"/>
                    </a:lnTo>
                    <a:lnTo>
                      <a:pt x="13563" y="1374"/>
                    </a:lnTo>
                    <a:lnTo>
                      <a:pt x="13067" y="1584"/>
                    </a:lnTo>
                    <a:lnTo>
                      <a:pt x="12571" y="1794"/>
                    </a:lnTo>
                    <a:lnTo>
                      <a:pt x="12075" y="2003"/>
                    </a:lnTo>
                    <a:lnTo>
                      <a:pt x="11598" y="2251"/>
                    </a:lnTo>
                    <a:lnTo>
                      <a:pt x="11121" y="2480"/>
                    </a:lnTo>
                    <a:lnTo>
                      <a:pt x="10664" y="2747"/>
                    </a:lnTo>
                    <a:lnTo>
                      <a:pt x="10206" y="3014"/>
                    </a:lnTo>
                    <a:lnTo>
                      <a:pt x="9748" y="3281"/>
                    </a:lnTo>
                    <a:lnTo>
                      <a:pt x="9309" y="3568"/>
                    </a:lnTo>
                    <a:lnTo>
                      <a:pt x="8889" y="3854"/>
                    </a:lnTo>
                    <a:lnTo>
                      <a:pt x="8470" y="4159"/>
                    </a:lnTo>
                    <a:lnTo>
                      <a:pt x="8050" y="4483"/>
                    </a:lnTo>
                    <a:lnTo>
                      <a:pt x="7650" y="4808"/>
                    </a:lnTo>
                    <a:lnTo>
                      <a:pt x="7268" y="5132"/>
                    </a:lnTo>
                    <a:lnTo>
                      <a:pt x="6887" y="5475"/>
                    </a:lnTo>
                    <a:lnTo>
                      <a:pt x="6505" y="5819"/>
                    </a:lnTo>
                    <a:lnTo>
                      <a:pt x="6143" y="6181"/>
                    </a:lnTo>
                    <a:lnTo>
                      <a:pt x="5780" y="6543"/>
                    </a:lnTo>
                    <a:lnTo>
                      <a:pt x="5437" y="6925"/>
                    </a:lnTo>
                    <a:lnTo>
                      <a:pt x="5093" y="7307"/>
                    </a:lnTo>
                    <a:lnTo>
                      <a:pt x="4769" y="7688"/>
                    </a:lnTo>
                    <a:lnTo>
                      <a:pt x="4464" y="8089"/>
                    </a:lnTo>
                    <a:lnTo>
                      <a:pt x="4159" y="8489"/>
                    </a:lnTo>
                    <a:lnTo>
                      <a:pt x="3853" y="8909"/>
                    </a:lnTo>
                    <a:lnTo>
                      <a:pt x="3567" y="9329"/>
                    </a:lnTo>
                    <a:lnTo>
                      <a:pt x="3300" y="9748"/>
                    </a:lnTo>
                    <a:lnTo>
                      <a:pt x="3033" y="10168"/>
                    </a:lnTo>
                    <a:lnTo>
                      <a:pt x="2766" y="10607"/>
                    </a:lnTo>
                    <a:lnTo>
                      <a:pt x="2518" y="11045"/>
                    </a:lnTo>
                    <a:lnTo>
                      <a:pt x="2289" y="11503"/>
                    </a:lnTo>
                    <a:lnTo>
                      <a:pt x="2060" y="11942"/>
                    </a:lnTo>
                    <a:lnTo>
                      <a:pt x="1850" y="12400"/>
                    </a:lnTo>
                    <a:lnTo>
                      <a:pt x="1660" y="12877"/>
                    </a:lnTo>
                    <a:lnTo>
                      <a:pt x="1469" y="13335"/>
                    </a:lnTo>
                    <a:lnTo>
                      <a:pt x="1278" y="13811"/>
                    </a:lnTo>
                    <a:lnTo>
                      <a:pt x="1126" y="14288"/>
                    </a:lnTo>
                    <a:lnTo>
                      <a:pt x="954" y="14765"/>
                    </a:lnTo>
                    <a:lnTo>
                      <a:pt x="820" y="15242"/>
                    </a:lnTo>
                    <a:lnTo>
                      <a:pt x="687" y="15738"/>
                    </a:lnTo>
                    <a:lnTo>
                      <a:pt x="553" y="16215"/>
                    </a:lnTo>
                    <a:lnTo>
                      <a:pt x="458" y="16711"/>
                    </a:lnTo>
                    <a:lnTo>
                      <a:pt x="343" y="17207"/>
                    </a:lnTo>
                    <a:lnTo>
                      <a:pt x="267" y="17722"/>
                    </a:lnTo>
                    <a:lnTo>
                      <a:pt x="191" y="18218"/>
                    </a:lnTo>
                    <a:lnTo>
                      <a:pt x="134" y="18714"/>
                    </a:lnTo>
                    <a:lnTo>
                      <a:pt x="76" y="19229"/>
                    </a:lnTo>
                    <a:lnTo>
                      <a:pt x="38" y="19744"/>
                    </a:lnTo>
                    <a:lnTo>
                      <a:pt x="19" y="20240"/>
                    </a:lnTo>
                    <a:lnTo>
                      <a:pt x="0" y="20755"/>
                    </a:lnTo>
                    <a:lnTo>
                      <a:pt x="0" y="21270"/>
                    </a:lnTo>
                    <a:lnTo>
                      <a:pt x="19" y="21785"/>
                    </a:lnTo>
                    <a:lnTo>
                      <a:pt x="38" y="22300"/>
                    </a:lnTo>
                    <a:lnTo>
                      <a:pt x="76" y="22815"/>
                    </a:lnTo>
                    <a:lnTo>
                      <a:pt x="134" y="23330"/>
                    </a:lnTo>
                    <a:lnTo>
                      <a:pt x="191" y="23845"/>
                    </a:lnTo>
                    <a:lnTo>
                      <a:pt x="267" y="24360"/>
                    </a:lnTo>
                    <a:lnTo>
                      <a:pt x="363" y="24895"/>
                    </a:lnTo>
                    <a:lnTo>
                      <a:pt x="458" y="25410"/>
                    </a:lnTo>
                    <a:lnTo>
                      <a:pt x="591" y="25925"/>
                    </a:lnTo>
                    <a:lnTo>
                      <a:pt x="706" y="26440"/>
                    </a:lnTo>
                    <a:lnTo>
                      <a:pt x="858" y="26955"/>
                    </a:lnTo>
                    <a:lnTo>
                      <a:pt x="1011" y="27451"/>
                    </a:lnTo>
                    <a:lnTo>
                      <a:pt x="1183" y="27966"/>
                    </a:lnTo>
                    <a:lnTo>
                      <a:pt x="1374" y="28481"/>
                    </a:lnTo>
                    <a:lnTo>
                      <a:pt x="1564" y="28977"/>
                    </a:lnTo>
                    <a:lnTo>
                      <a:pt x="1793" y="29473"/>
                    </a:lnTo>
                    <a:lnTo>
                      <a:pt x="2003" y="29969"/>
                    </a:lnTo>
                    <a:lnTo>
                      <a:pt x="2232" y="30446"/>
                    </a:lnTo>
                    <a:lnTo>
                      <a:pt x="2480" y="30923"/>
                    </a:lnTo>
                    <a:lnTo>
                      <a:pt x="2728" y="31380"/>
                    </a:lnTo>
                    <a:lnTo>
                      <a:pt x="2995" y="31838"/>
                    </a:lnTo>
                    <a:lnTo>
                      <a:pt x="3281" y="32296"/>
                    </a:lnTo>
                    <a:lnTo>
                      <a:pt x="3567" y="32735"/>
                    </a:lnTo>
                    <a:lnTo>
                      <a:pt x="3853" y="33155"/>
                    </a:lnTo>
                    <a:lnTo>
                      <a:pt x="4159" y="33574"/>
                    </a:lnTo>
                    <a:lnTo>
                      <a:pt x="4483" y="33994"/>
                    </a:lnTo>
                    <a:lnTo>
                      <a:pt x="4807" y="34394"/>
                    </a:lnTo>
                    <a:lnTo>
                      <a:pt x="5132" y="34776"/>
                    </a:lnTo>
                    <a:lnTo>
                      <a:pt x="5475" y="35158"/>
                    </a:lnTo>
                    <a:lnTo>
                      <a:pt x="5818" y="35539"/>
                    </a:lnTo>
                    <a:lnTo>
                      <a:pt x="6181" y="35901"/>
                    </a:lnTo>
                    <a:lnTo>
                      <a:pt x="6543" y="36264"/>
                    </a:lnTo>
                    <a:lnTo>
                      <a:pt x="6925" y="36607"/>
                    </a:lnTo>
                    <a:lnTo>
                      <a:pt x="7306" y="36951"/>
                    </a:lnTo>
                    <a:lnTo>
                      <a:pt x="7688" y="37275"/>
                    </a:lnTo>
                    <a:lnTo>
                      <a:pt x="8088" y="37580"/>
                    </a:lnTo>
                    <a:lnTo>
                      <a:pt x="8489" y="37885"/>
                    </a:lnTo>
                    <a:lnTo>
                      <a:pt x="8889" y="38191"/>
                    </a:lnTo>
                    <a:lnTo>
                      <a:pt x="9309" y="38477"/>
                    </a:lnTo>
                    <a:lnTo>
                      <a:pt x="9729" y="38744"/>
                    </a:lnTo>
                    <a:lnTo>
                      <a:pt x="10168" y="39011"/>
                    </a:lnTo>
                    <a:lnTo>
                      <a:pt x="10606" y="39278"/>
                    </a:lnTo>
                    <a:lnTo>
                      <a:pt x="11045" y="39526"/>
                    </a:lnTo>
                    <a:lnTo>
                      <a:pt x="11484" y="39755"/>
                    </a:lnTo>
                    <a:lnTo>
                      <a:pt x="11942" y="39984"/>
                    </a:lnTo>
                    <a:lnTo>
                      <a:pt x="12399" y="40194"/>
                    </a:lnTo>
                    <a:lnTo>
                      <a:pt x="12857" y="40384"/>
                    </a:lnTo>
                    <a:lnTo>
                      <a:pt x="13334" y="40575"/>
                    </a:lnTo>
                    <a:lnTo>
                      <a:pt x="13792" y="40766"/>
                    </a:lnTo>
                    <a:lnTo>
                      <a:pt x="14269" y="40918"/>
                    </a:lnTo>
                    <a:lnTo>
                      <a:pt x="14765" y="41090"/>
                    </a:lnTo>
                    <a:lnTo>
                      <a:pt x="15242" y="41224"/>
                    </a:lnTo>
                    <a:lnTo>
                      <a:pt x="15719" y="41357"/>
                    </a:lnTo>
                    <a:lnTo>
                      <a:pt x="16215" y="41491"/>
                    </a:lnTo>
                    <a:lnTo>
                      <a:pt x="16711" y="41586"/>
                    </a:lnTo>
                    <a:lnTo>
                      <a:pt x="17207" y="41701"/>
                    </a:lnTo>
                    <a:lnTo>
                      <a:pt x="17703" y="41777"/>
                    </a:lnTo>
                    <a:lnTo>
                      <a:pt x="18218" y="41853"/>
                    </a:lnTo>
                    <a:lnTo>
                      <a:pt x="18714" y="41910"/>
                    </a:lnTo>
                    <a:lnTo>
                      <a:pt x="19229" y="41968"/>
                    </a:lnTo>
                    <a:lnTo>
                      <a:pt x="19725" y="42006"/>
                    </a:lnTo>
                    <a:lnTo>
                      <a:pt x="20240" y="42025"/>
                    </a:lnTo>
                    <a:lnTo>
                      <a:pt x="20755" y="42044"/>
                    </a:lnTo>
                    <a:lnTo>
                      <a:pt x="21270" y="42044"/>
                    </a:lnTo>
                    <a:lnTo>
                      <a:pt x="21785" y="42025"/>
                    </a:lnTo>
                    <a:lnTo>
                      <a:pt x="22300" y="42006"/>
                    </a:lnTo>
                    <a:lnTo>
                      <a:pt x="22815" y="41968"/>
                    </a:lnTo>
                    <a:lnTo>
                      <a:pt x="23330" y="41910"/>
                    </a:lnTo>
                    <a:lnTo>
                      <a:pt x="23845" y="41853"/>
                    </a:lnTo>
                    <a:lnTo>
                      <a:pt x="24360" y="41777"/>
                    </a:lnTo>
                    <a:lnTo>
                      <a:pt x="24875" y="41682"/>
                    </a:lnTo>
                    <a:lnTo>
                      <a:pt x="25390" y="41586"/>
                    </a:lnTo>
                    <a:lnTo>
                      <a:pt x="25905" y="41453"/>
                    </a:lnTo>
                    <a:lnTo>
                      <a:pt x="26420" y="41338"/>
                    </a:lnTo>
                    <a:lnTo>
                      <a:pt x="26935" y="41186"/>
                    </a:lnTo>
                    <a:lnTo>
                      <a:pt x="27450" y="41033"/>
                    </a:lnTo>
                    <a:lnTo>
                      <a:pt x="27965" y="40861"/>
                    </a:lnTo>
                    <a:lnTo>
                      <a:pt x="28481" y="40670"/>
                    </a:lnTo>
                    <a:lnTo>
                      <a:pt x="28977" y="40480"/>
                    </a:lnTo>
                    <a:lnTo>
                      <a:pt x="29472" y="40251"/>
                    </a:lnTo>
                    <a:lnTo>
                      <a:pt x="29968" y="40041"/>
                    </a:lnTo>
                    <a:lnTo>
                      <a:pt x="30445" y="39812"/>
                    </a:lnTo>
                    <a:lnTo>
                      <a:pt x="30922" y="39564"/>
                    </a:lnTo>
                    <a:lnTo>
                      <a:pt x="31380" y="39316"/>
                    </a:lnTo>
                    <a:lnTo>
                      <a:pt x="31838" y="39049"/>
                    </a:lnTo>
                    <a:lnTo>
                      <a:pt x="32277" y="38763"/>
                    </a:lnTo>
                    <a:lnTo>
                      <a:pt x="32715" y="38477"/>
                    </a:lnTo>
                    <a:lnTo>
                      <a:pt x="33154" y="38191"/>
                    </a:lnTo>
                    <a:lnTo>
                      <a:pt x="33574" y="37885"/>
                    </a:lnTo>
                    <a:lnTo>
                      <a:pt x="33974" y="37561"/>
                    </a:lnTo>
                    <a:lnTo>
                      <a:pt x="34375" y="37237"/>
                    </a:lnTo>
                    <a:lnTo>
                      <a:pt x="34776" y="36913"/>
                    </a:lnTo>
                    <a:lnTo>
                      <a:pt x="35157" y="36569"/>
                    </a:lnTo>
                    <a:lnTo>
                      <a:pt x="35539" y="36226"/>
                    </a:lnTo>
                    <a:lnTo>
                      <a:pt x="35901" y="35863"/>
                    </a:lnTo>
                    <a:lnTo>
                      <a:pt x="36264" y="35501"/>
                    </a:lnTo>
                    <a:lnTo>
                      <a:pt x="36607" y="35119"/>
                    </a:lnTo>
                    <a:lnTo>
                      <a:pt x="36931" y="34738"/>
                    </a:lnTo>
                    <a:lnTo>
                      <a:pt x="37275" y="34356"/>
                    </a:lnTo>
                    <a:lnTo>
                      <a:pt x="37580" y="33956"/>
                    </a:lnTo>
                    <a:lnTo>
                      <a:pt x="37885" y="33555"/>
                    </a:lnTo>
                    <a:lnTo>
                      <a:pt x="38190" y="33155"/>
                    </a:lnTo>
                    <a:lnTo>
                      <a:pt x="38476" y="32735"/>
                    </a:lnTo>
                    <a:lnTo>
                      <a:pt x="38743" y="32315"/>
                    </a:lnTo>
                    <a:lnTo>
                      <a:pt x="39010" y="31876"/>
                    </a:lnTo>
                    <a:lnTo>
                      <a:pt x="39278" y="31438"/>
                    </a:lnTo>
                    <a:lnTo>
                      <a:pt x="39506" y="30999"/>
                    </a:lnTo>
                    <a:lnTo>
                      <a:pt x="39754" y="30560"/>
                    </a:lnTo>
                    <a:lnTo>
                      <a:pt x="39964" y="30102"/>
                    </a:lnTo>
                    <a:lnTo>
                      <a:pt x="40174" y="29645"/>
                    </a:lnTo>
                    <a:lnTo>
                      <a:pt x="40384" y="29187"/>
                    </a:lnTo>
                    <a:lnTo>
                      <a:pt x="40575" y="28710"/>
                    </a:lnTo>
                    <a:lnTo>
                      <a:pt x="40746" y="28252"/>
                    </a:lnTo>
                    <a:lnTo>
                      <a:pt x="40918" y="27775"/>
                    </a:lnTo>
                    <a:lnTo>
                      <a:pt x="41071" y="27279"/>
                    </a:lnTo>
                    <a:lnTo>
                      <a:pt x="41223" y="26802"/>
                    </a:lnTo>
                    <a:lnTo>
                      <a:pt x="41357" y="26325"/>
                    </a:lnTo>
                    <a:lnTo>
                      <a:pt x="41471" y="25829"/>
                    </a:lnTo>
                    <a:lnTo>
                      <a:pt x="41586" y="25333"/>
                    </a:lnTo>
                    <a:lnTo>
                      <a:pt x="41681" y="24837"/>
                    </a:lnTo>
                    <a:lnTo>
                      <a:pt x="41777" y="24341"/>
                    </a:lnTo>
                    <a:lnTo>
                      <a:pt x="41853" y="23826"/>
                    </a:lnTo>
                    <a:lnTo>
                      <a:pt x="41910" y="23330"/>
                    </a:lnTo>
                    <a:lnTo>
                      <a:pt x="41967" y="22815"/>
                    </a:lnTo>
                    <a:lnTo>
                      <a:pt x="42005" y="22319"/>
                    </a:lnTo>
                    <a:lnTo>
                      <a:pt x="42025" y="21804"/>
                    </a:lnTo>
                    <a:lnTo>
                      <a:pt x="42044" y="21289"/>
                    </a:lnTo>
                    <a:lnTo>
                      <a:pt x="42044" y="20774"/>
                    </a:lnTo>
                    <a:lnTo>
                      <a:pt x="42025" y="20259"/>
                    </a:lnTo>
                    <a:lnTo>
                      <a:pt x="42005" y="19744"/>
                    </a:lnTo>
                    <a:lnTo>
                      <a:pt x="41967" y="19229"/>
                    </a:lnTo>
                    <a:lnTo>
                      <a:pt x="41910" y="18714"/>
                    </a:lnTo>
                    <a:lnTo>
                      <a:pt x="41853" y="18199"/>
                    </a:lnTo>
                    <a:lnTo>
                      <a:pt x="41777" y="17684"/>
                    </a:lnTo>
                    <a:lnTo>
                      <a:pt x="41681" y="17169"/>
                    </a:lnTo>
                    <a:lnTo>
                      <a:pt x="41567" y="16654"/>
                    </a:lnTo>
                    <a:lnTo>
                      <a:pt x="41452" y="16139"/>
                    </a:lnTo>
                    <a:lnTo>
                      <a:pt x="41319" y="15624"/>
                    </a:lnTo>
                    <a:lnTo>
                      <a:pt x="41185" y="15109"/>
                    </a:lnTo>
                    <a:lnTo>
                      <a:pt x="41013" y="14594"/>
                    </a:lnTo>
                    <a:lnTo>
                      <a:pt x="40842" y="14079"/>
                    </a:lnTo>
                    <a:lnTo>
                      <a:pt x="40670" y="13563"/>
                    </a:lnTo>
                    <a:lnTo>
                      <a:pt x="40460" y="13067"/>
                    </a:lnTo>
                    <a:lnTo>
                      <a:pt x="40250" y="12572"/>
                    </a:lnTo>
                    <a:lnTo>
                      <a:pt x="40041" y="12076"/>
                    </a:lnTo>
                    <a:lnTo>
                      <a:pt x="39793" y="11599"/>
                    </a:lnTo>
                    <a:lnTo>
                      <a:pt x="39564" y="11122"/>
                    </a:lnTo>
                    <a:lnTo>
                      <a:pt x="39297" y="10664"/>
                    </a:lnTo>
                    <a:lnTo>
                      <a:pt x="39030" y="10206"/>
                    </a:lnTo>
                    <a:lnTo>
                      <a:pt x="38763" y="9767"/>
                    </a:lnTo>
                    <a:lnTo>
                      <a:pt x="38476" y="9329"/>
                    </a:lnTo>
                    <a:lnTo>
                      <a:pt x="38190" y="8890"/>
                    </a:lnTo>
                    <a:lnTo>
                      <a:pt x="37885" y="8470"/>
                    </a:lnTo>
                    <a:lnTo>
                      <a:pt x="37561" y="8070"/>
                    </a:lnTo>
                    <a:lnTo>
                      <a:pt x="37236" y="7669"/>
                    </a:lnTo>
                    <a:lnTo>
                      <a:pt x="36912" y="7268"/>
                    </a:lnTo>
                    <a:lnTo>
                      <a:pt x="36569" y="6887"/>
                    </a:lnTo>
                    <a:lnTo>
                      <a:pt x="36225" y="6505"/>
                    </a:lnTo>
                    <a:lnTo>
                      <a:pt x="35863" y="6143"/>
                    </a:lnTo>
                    <a:lnTo>
                      <a:pt x="35501" y="5780"/>
                    </a:lnTo>
                    <a:lnTo>
                      <a:pt x="35119" y="5437"/>
                    </a:lnTo>
                    <a:lnTo>
                      <a:pt x="34737" y="5113"/>
                    </a:lnTo>
                    <a:lnTo>
                      <a:pt x="34356" y="4769"/>
                    </a:lnTo>
                    <a:lnTo>
                      <a:pt x="33955" y="4464"/>
                    </a:lnTo>
                    <a:lnTo>
                      <a:pt x="33555" y="4159"/>
                    </a:lnTo>
                    <a:lnTo>
                      <a:pt x="33135" y="3854"/>
                    </a:lnTo>
                    <a:lnTo>
                      <a:pt x="32715" y="3568"/>
                    </a:lnTo>
                    <a:lnTo>
                      <a:pt x="32296" y="3301"/>
                    </a:lnTo>
                    <a:lnTo>
                      <a:pt x="31876" y="3034"/>
                    </a:lnTo>
                    <a:lnTo>
                      <a:pt x="31437" y="2766"/>
                    </a:lnTo>
                    <a:lnTo>
                      <a:pt x="30999" y="2538"/>
                    </a:lnTo>
                    <a:lnTo>
                      <a:pt x="30541" y="2290"/>
                    </a:lnTo>
                    <a:lnTo>
                      <a:pt x="30102" y="2080"/>
                    </a:lnTo>
                    <a:lnTo>
                      <a:pt x="29644" y="1870"/>
                    </a:lnTo>
                    <a:lnTo>
                      <a:pt x="29167" y="1660"/>
                    </a:lnTo>
                    <a:lnTo>
                      <a:pt x="28709" y="1469"/>
                    </a:lnTo>
                    <a:lnTo>
                      <a:pt x="28233" y="1298"/>
                    </a:lnTo>
                    <a:lnTo>
                      <a:pt x="27756" y="1126"/>
                    </a:lnTo>
                    <a:lnTo>
                      <a:pt x="27279" y="973"/>
                    </a:lnTo>
                    <a:lnTo>
                      <a:pt x="26802" y="821"/>
                    </a:lnTo>
                    <a:lnTo>
                      <a:pt x="26306" y="687"/>
                    </a:lnTo>
                    <a:lnTo>
                      <a:pt x="25829" y="573"/>
                    </a:lnTo>
                    <a:lnTo>
                      <a:pt x="25333" y="458"/>
                    </a:lnTo>
                    <a:lnTo>
                      <a:pt x="24837" y="363"/>
                    </a:lnTo>
                    <a:lnTo>
                      <a:pt x="24322" y="267"/>
                    </a:lnTo>
                    <a:lnTo>
                      <a:pt x="23826" y="191"/>
                    </a:lnTo>
                    <a:lnTo>
                      <a:pt x="23330" y="134"/>
                    </a:lnTo>
                    <a:lnTo>
                      <a:pt x="22815" y="77"/>
                    </a:lnTo>
                    <a:lnTo>
                      <a:pt x="22300" y="39"/>
                    </a:lnTo>
                    <a:lnTo>
                      <a:pt x="21804" y="20"/>
                    </a:lnTo>
                    <a:lnTo>
                      <a:pt x="2128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29;p20">
                <a:extLst>
                  <a:ext uri="{FF2B5EF4-FFF2-40B4-BE49-F238E27FC236}">
                    <a16:creationId xmlns:a16="http://schemas.microsoft.com/office/drawing/2014/main" id="{25EC0C73-7DFE-0B35-C8DD-34CEA67D1B23}"/>
                  </a:ext>
                </a:extLst>
              </p:cNvPr>
              <p:cNvSpPr/>
              <p:nvPr/>
            </p:nvSpPr>
            <p:spPr>
              <a:xfrm flipH="1">
                <a:off x="7281579" y="3578757"/>
                <a:ext cx="126056" cy="126044"/>
              </a:xfrm>
              <a:custGeom>
                <a:avLst/>
                <a:gdLst/>
                <a:ahLst/>
                <a:cxnLst/>
                <a:rect l="l" t="t" r="r" b="b"/>
                <a:pathLst>
                  <a:path w="10188" h="10187" extrusionOk="0">
                    <a:moveTo>
                      <a:pt x="4846" y="0"/>
                    </a:moveTo>
                    <a:lnTo>
                      <a:pt x="4598" y="19"/>
                    </a:lnTo>
                    <a:lnTo>
                      <a:pt x="4369" y="57"/>
                    </a:lnTo>
                    <a:lnTo>
                      <a:pt x="4121" y="95"/>
                    </a:lnTo>
                    <a:lnTo>
                      <a:pt x="3873" y="153"/>
                    </a:lnTo>
                    <a:lnTo>
                      <a:pt x="3644" y="210"/>
                    </a:lnTo>
                    <a:lnTo>
                      <a:pt x="3415" y="286"/>
                    </a:lnTo>
                    <a:lnTo>
                      <a:pt x="3186" y="362"/>
                    </a:lnTo>
                    <a:lnTo>
                      <a:pt x="2958" y="477"/>
                    </a:lnTo>
                    <a:lnTo>
                      <a:pt x="2748" y="572"/>
                    </a:lnTo>
                    <a:lnTo>
                      <a:pt x="2519" y="687"/>
                    </a:lnTo>
                    <a:lnTo>
                      <a:pt x="2309" y="820"/>
                    </a:lnTo>
                    <a:lnTo>
                      <a:pt x="2118" y="954"/>
                    </a:lnTo>
                    <a:lnTo>
                      <a:pt x="1908" y="1106"/>
                    </a:lnTo>
                    <a:lnTo>
                      <a:pt x="1737" y="1278"/>
                    </a:lnTo>
                    <a:lnTo>
                      <a:pt x="1546" y="1450"/>
                    </a:lnTo>
                    <a:lnTo>
                      <a:pt x="1374" y="1621"/>
                    </a:lnTo>
                    <a:lnTo>
                      <a:pt x="1203" y="1812"/>
                    </a:lnTo>
                    <a:lnTo>
                      <a:pt x="1050" y="2003"/>
                    </a:lnTo>
                    <a:lnTo>
                      <a:pt x="897" y="2213"/>
                    </a:lnTo>
                    <a:lnTo>
                      <a:pt x="764" y="2423"/>
                    </a:lnTo>
                    <a:lnTo>
                      <a:pt x="630" y="2652"/>
                    </a:lnTo>
                    <a:lnTo>
                      <a:pt x="516" y="2880"/>
                    </a:lnTo>
                    <a:lnTo>
                      <a:pt x="401" y="3128"/>
                    </a:lnTo>
                    <a:lnTo>
                      <a:pt x="306" y="3357"/>
                    </a:lnTo>
                    <a:lnTo>
                      <a:pt x="230" y="3605"/>
                    </a:lnTo>
                    <a:lnTo>
                      <a:pt x="153" y="3853"/>
                    </a:lnTo>
                    <a:lnTo>
                      <a:pt x="96" y="4101"/>
                    </a:lnTo>
                    <a:lnTo>
                      <a:pt x="58" y="4349"/>
                    </a:lnTo>
                    <a:lnTo>
                      <a:pt x="39" y="4597"/>
                    </a:lnTo>
                    <a:lnTo>
                      <a:pt x="20" y="4845"/>
                    </a:lnTo>
                    <a:lnTo>
                      <a:pt x="1" y="5093"/>
                    </a:lnTo>
                    <a:lnTo>
                      <a:pt x="20" y="5341"/>
                    </a:lnTo>
                    <a:lnTo>
                      <a:pt x="39" y="5589"/>
                    </a:lnTo>
                    <a:lnTo>
                      <a:pt x="58" y="5818"/>
                    </a:lnTo>
                    <a:lnTo>
                      <a:pt x="96" y="6066"/>
                    </a:lnTo>
                    <a:lnTo>
                      <a:pt x="153" y="6314"/>
                    </a:lnTo>
                    <a:lnTo>
                      <a:pt x="230" y="6543"/>
                    </a:lnTo>
                    <a:lnTo>
                      <a:pt x="287" y="6772"/>
                    </a:lnTo>
                    <a:lnTo>
                      <a:pt x="382" y="7001"/>
                    </a:lnTo>
                    <a:lnTo>
                      <a:pt x="478" y="7230"/>
                    </a:lnTo>
                    <a:lnTo>
                      <a:pt x="592" y="7440"/>
                    </a:lnTo>
                    <a:lnTo>
                      <a:pt x="707" y="7669"/>
                    </a:lnTo>
                    <a:lnTo>
                      <a:pt x="840" y="7878"/>
                    </a:lnTo>
                    <a:lnTo>
                      <a:pt x="974" y="8069"/>
                    </a:lnTo>
                    <a:lnTo>
                      <a:pt x="1126" y="8279"/>
                    </a:lnTo>
                    <a:lnTo>
                      <a:pt x="1279" y="8451"/>
                    </a:lnTo>
                    <a:lnTo>
                      <a:pt x="1451" y="8641"/>
                    </a:lnTo>
                    <a:lnTo>
                      <a:pt x="1622" y="8813"/>
                    </a:lnTo>
                    <a:lnTo>
                      <a:pt x="1813" y="8985"/>
                    </a:lnTo>
                    <a:lnTo>
                      <a:pt x="2023" y="9137"/>
                    </a:lnTo>
                    <a:lnTo>
                      <a:pt x="2214" y="9290"/>
                    </a:lnTo>
                    <a:lnTo>
                      <a:pt x="2442" y="9424"/>
                    </a:lnTo>
                    <a:lnTo>
                      <a:pt x="2671" y="9557"/>
                    </a:lnTo>
                    <a:lnTo>
                      <a:pt x="2900" y="9672"/>
                    </a:lnTo>
                    <a:lnTo>
                      <a:pt x="3129" y="9786"/>
                    </a:lnTo>
                    <a:lnTo>
                      <a:pt x="3377" y="9881"/>
                    </a:lnTo>
                    <a:lnTo>
                      <a:pt x="3625" y="9958"/>
                    </a:lnTo>
                    <a:lnTo>
                      <a:pt x="3873" y="10034"/>
                    </a:lnTo>
                    <a:lnTo>
                      <a:pt x="4121" y="10091"/>
                    </a:lnTo>
                    <a:lnTo>
                      <a:pt x="4369" y="10129"/>
                    </a:lnTo>
                    <a:lnTo>
                      <a:pt x="4617" y="10148"/>
                    </a:lnTo>
                    <a:lnTo>
                      <a:pt x="4865" y="10168"/>
                    </a:lnTo>
                    <a:lnTo>
                      <a:pt x="5094" y="10187"/>
                    </a:lnTo>
                    <a:lnTo>
                      <a:pt x="5342" y="10168"/>
                    </a:lnTo>
                    <a:lnTo>
                      <a:pt x="5590" y="10148"/>
                    </a:lnTo>
                    <a:lnTo>
                      <a:pt x="5838" y="10129"/>
                    </a:lnTo>
                    <a:lnTo>
                      <a:pt x="6086" y="10091"/>
                    </a:lnTo>
                    <a:lnTo>
                      <a:pt x="6315" y="10034"/>
                    </a:lnTo>
                    <a:lnTo>
                      <a:pt x="6563" y="9977"/>
                    </a:lnTo>
                    <a:lnTo>
                      <a:pt x="6792" y="9900"/>
                    </a:lnTo>
                    <a:lnTo>
                      <a:pt x="7021" y="9805"/>
                    </a:lnTo>
                    <a:lnTo>
                      <a:pt x="7231" y="9710"/>
                    </a:lnTo>
                    <a:lnTo>
                      <a:pt x="7459" y="9595"/>
                    </a:lnTo>
                    <a:lnTo>
                      <a:pt x="7669" y="9481"/>
                    </a:lnTo>
                    <a:lnTo>
                      <a:pt x="7879" y="9347"/>
                    </a:lnTo>
                    <a:lnTo>
                      <a:pt x="8089" y="9214"/>
                    </a:lnTo>
                    <a:lnTo>
                      <a:pt x="8280" y="9061"/>
                    </a:lnTo>
                    <a:lnTo>
                      <a:pt x="8471" y="8909"/>
                    </a:lnTo>
                    <a:lnTo>
                      <a:pt x="8661" y="8737"/>
                    </a:lnTo>
                    <a:lnTo>
                      <a:pt x="8833" y="8565"/>
                    </a:lnTo>
                    <a:lnTo>
                      <a:pt x="8986" y="8374"/>
                    </a:lnTo>
                    <a:lnTo>
                      <a:pt x="9157" y="8165"/>
                    </a:lnTo>
                    <a:lnTo>
                      <a:pt x="9310" y="7974"/>
                    </a:lnTo>
                    <a:lnTo>
                      <a:pt x="9443" y="7745"/>
                    </a:lnTo>
                    <a:lnTo>
                      <a:pt x="9577" y="7535"/>
                    </a:lnTo>
                    <a:lnTo>
                      <a:pt x="9691" y="7287"/>
                    </a:lnTo>
                    <a:lnTo>
                      <a:pt x="9806" y="7058"/>
                    </a:lnTo>
                    <a:lnTo>
                      <a:pt x="9882" y="6810"/>
                    </a:lnTo>
                    <a:lnTo>
                      <a:pt x="9978" y="6562"/>
                    </a:lnTo>
                    <a:lnTo>
                      <a:pt x="10035" y="6314"/>
                    </a:lnTo>
                    <a:lnTo>
                      <a:pt x="10092" y="6085"/>
                    </a:lnTo>
                    <a:lnTo>
                      <a:pt x="10130" y="5837"/>
                    </a:lnTo>
                    <a:lnTo>
                      <a:pt x="10168" y="5589"/>
                    </a:lnTo>
                    <a:lnTo>
                      <a:pt x="10187" y="5341"/>
                    </a:lnTo>
                    <a:lnTo>
                      <a:pt x="10187" y="5093"/>
                    </a:lnTo>
                    <a:lnTo>
                      <a:pt x="10187" y="4845"/>
                    </a:lnTo>
                    <a:lnTo>
                      <a:pt x="10168" y="4597"/>
                    </a:lnTo>
                    <a:lnTo>
                      <a:pt x="10130" y="4349"/>
                    </a:lnTo>
                    <a:lnTo>
                      <a:pt x="10092" y="4101"/>
                    </a:lnTo>
                    <a:lnTo>
                      <a:pt x="10035" y="3872"/>
                    </a:lnTo>
                    <a:lnTo>
                      <a:pt x="9978" y="3624"/>
                    </a:lnTo>
                    <a:lnTo>
                      <a:pt x="9901" y="3396"/>
                    </a:lnTo>
                    <a:lnTo>
                      <a:pt x="9825" y="3167"/>
                    </a:lnTo>
                    <a:lnTo>
                      <a:pt x="9730" y="2957"/>
                    </a:lnTo>
                    <a:lnTo>
                      <a:pt x="9615" y="2728"/>
                    </a:lnTo>
                    <a:lnTo>
                      <a:pt x="9501" y="2518"/>
                    </a:lnTo>
                    <a:lnTo>
                      <a:pt x="9367" y="2308"/>
                    </a:lnTo>
                    <a:lnTo>
                      <a:pt x="9234" y="2098"/>
                    </a:lnTo>
                    <a:lnTo>
                      <a:pt x="9081" y="1908"/>
                    </a:lnTo>
                    <a:lnTo>
                      <a:pt x="8909" y="1717"/>
                    </a:lnTo>
                    <a:lnTo>
                      <a:pt x="8757" y="1526"/>
                    </a:lnTo>
                    <a:lnTo>
                      <a:pt x="8566" y="1354"/>
                    </a:lnTo>
                    <a:lnTo>
                      <a:pt x="8375" y="1202"/>
                    </a:lnTo>
                    <a:lnTo>
                      <a:pt x="8184" y="1030"/>
                    </a:lnTo>
                    <a:lnTo>
                      <a:pt x="7975" y="878"/>
                    </a:lnTo>
                    <a:lnTo>
                      <a:pt x="7765" y="744"/>
                    </a:lnTo>
                    <a:lnTo>
                      <a:pt x="7536" y="610"/>
                    </a:lnTo>
                    <a:lnTo>
                      <a:pt x="7307" y="496"/>
                    </a:lnTo>
                    <a:lnTo>
                      <a:pt x="7059" y="401"/>
                    </a:lnTo>
                    <a:lnTo>
                      <a:pt x="6830" y="305"/>
                    </a:lnTo>
                    <a:lnTo>
                      <a:pt x="6582" y="210"/>
                    </a:lnTo>
                    <a:lnTo>
                      <a:pt x="6334" y="153"/>
                    </a:lnTo>
                    <a:lnTo>
                      <a:pt x="6086" y="95"/>
                    </a:lnTo>
                    <a:lnTo>
                      <a:pt x="5838" y="57"/>
                    </a:lnTo>
                    <a:lnTo>
                      <a:pt x="5590" y="19"/>
                    </a:lnTo>
                    <a:lnTo>
                      <a:pt x="53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30;p20">
                <a:extLst>
                  <a:ext uri="{FF2B5EF4-FFF2-40B4-BE49-F238E27FC236}">
                    <a16:creationId xmlns:a16="http://schemas.microsoft.com/office/drawing/2014/main" id="{607A9FB5-26BE-8FA5-3357-30D20D91E6A4}"/>
                  </a:ext>
                </a:extLst>
              </p:cNvPr>
              <p:cNvSpPr/>
              <p:nvPr/>
            </p:nvSpPr>
            <p:spPr>
              <a:xfrm flipH="1">
                <a:off x="7308490" y="3601647"/>
                <a:ext cx="72234" cy="80029"/>
              </a:xfrm>
              <a:custGeom>
                <a:avLst/>
                <a:gdLst/>
                <a:ahLst/>
                <a:cxnLst/>
                <a:rect l="l" t="t" r="r" b="b"/>
                <a:pathLst>
                  <a:path w="5838" h="6468" extrusionOk="0">
                    <a:moveTo>
                      <a:pt x="2671" y="0"/>
                    </a:moveTo>
                    <a:lnTo>
                      <a:pt x="0" y="1832"/>
                    </a:lnTo>
                    <a:lnTo>
                      <a:pt x="248" y="5075"/>
                    </a:lnTo>
                    <a:lnTo>
                      <a:pt x="3167" y="6467"/>
                    </a:lnTo>
                    <a:lnTo>
                      <a:pt x="5838" y="4636"/>
                    </a:lnTo>
                    <a:lnTo>
                      <a:pt x="5590" y="1412"/>
                    </a:lnTo>
                    <a:lnTo>
                      <a:pt x="26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31;p20">
                <a:extLst>
                  <a:ext uri="{FF2B5EF4-FFF2-40B4-BE49-F238E27FC236}">
                    <a16:creationId xmlns:a16="http://schemas.microsoft.com/office/drawing/2014/main" id="{A93101E0-410A-D21C-CD0A-3A6831CBBFD0}"/>
                  </a:ext>
                </a:extLst>
              </p:cNvPr>
              <p:cNvSpPr/>
              <p:nvPr/>
            </p:nvSpPr>
            <p:spPr>
              <a:xfrm flipH="1">
                <a:off x="7159085" y="3323600"/>
                <a:ext cx="126044" cy="125821"/>
              </a:xfrm>
              <a:custGeom>
                <a:avLst/>
                <a:gdLst/>
                <a:ahLst/>
                <a:cxnLst/>
                <a:rect l="l" t="t" r="r" b="b"/>
                <a:pathLst>
                  <a:path w="10187" h="10169" extrusionOk="0">
                    <a:moveTo>
                      <a:pt x="4846" y="1"/>
                    </a:moveTo>
                    <a:lnTo>
                      <a:pt x="4598" y="20"/>
                    </a:lnTo>
                    <a:lnTo>
                      <a:pt x="4369" y="39"/>
                    </a:lnTo>
                    <a:lnTo>
                      <a:pt x="4121" y="96"/>
                    </a:lnTo>
                    <a:lnTo>
                      <a:pt x="3892" y="134"/>
                    </a:lnTo>
                    <a:lnTo>
                      <a:pt x="3644" y="211"/>
                    </a:lnTo>
                    <a:lnTo>
                      <a:pt x="3415" y="287"/>
                    </a:lnTo>
                    <a:lnTo>
                      <a:pt x="3186" y="363"/>
                    </a:lnTo>
                    <a:lnTo>
                      <a:pt x="2957" y="459"/>
                    </a:lnTo>
                    <a:lnTo>
                      <a:pt x="2747" y="573"/>
                    </a:lnTo>
                    <a:lnTo>
                      <a:pt x="2518" y="688"/>
                    </a:lnTo>
                    <a:lnTo>
                      <a:pt x="2327" y="821"/>
                    </a:lnTo>
                    <a:lnTo>
                      <a:pt x="2118" y="955"/>
                    </a:lnTo>
                    <a:lnTo>
                      <a:pt x="1927" y="1107"/>
                    </a:lnTo>
                    <a:lnTo>
                      <a:pt x="1736" y="1260"/>
                    </a:lnTo>
                    <a:lnTo>
                      <a:pt x="1545" y="1432"/>
                    </a:lnTo>
                    <a:lnTo>
                      <a:pt x="1374" y="1622"/>
                    </a:lnTo>
                    <a:lnTo>
                      <a:pt x="1202" y="1794"/>
                    </a:lnTo>
                    <a:lnTo>
                      <a:pt x="1049" y="2004"/>
                    </a:lnTo>
                    <a:lnTo>
                      <a:pt x="897" y="2214"/>
                    </a:lnTo>
                    <a:lnTo>
                      <a:pt x="763" y="2424"/>
                    </a:lnTo>
                    <a:lnTo>
                      <a:pt x="630" y="2652"/>
                    </a:lnTo>
                    <a:lnTo>
                      <a:pt x="515" y="2881"/>
                    </a:lnTo>
                    <a:lnTo>
                      <a:pt x="401" y="3129"/>
                    </a:lnTo>
                    <a:lnTo>
                      <a:pt x="305" y="3358"/>
                    </a:lnTo>
                    <a:lnTo>
                      <a:pt x="229" y="3606"/>
                    </a:lnTo>
                    <a:lnTo>
                      <a:pt x="153" y="3854"/>
                    </a:lnTo>
                    <a:lnTo>
                      <a:pt x="115" y="4102"/>
                    </a:lnTo>
                    <a:lnTo>
                      <a:pt x="57" y="4350"/>
                    </a:lnTo>
                    <a:lnTo>
                      <a:pt x="38" y="4598"/>
                    </a:lnTo>
                    <a:lnTo>
                      <a:pt x="19" y="4846"/>
                    </a:lnTo>
                    <a:lnTo>
                      <a:pt x="0" y="5094"/>
                    </a:lnTo>
                    <a:lnTo>
                      <a:pt x="19" y="5342"/>
                    </a:lnTo>
                    <a:lnTo>
                      <a:pt x="38" y="5571"/>
                    </a:lnTo>
                    <a:lnTo>
                      <a:pt x="57" y="5819"/>
                    </a:lnTo>
                    <a:lnTo>
                      <a:pt x="96" y="6067"/>
                    </a:lnTo>
                    <a:lnTo>
                      <a:pt x="153" y="6296"/>
                    </a:lnTo>
                    <a:lnTo>
                      <a:pt x="229" y="6544"/>
                    </a:lnTo>
                    <a:lnTo>
                      <a:pt x="305" y="6773"/>
                    </a:lnTo>
                    <a:lnTo>
                      <a:pt x="382" y="7002"/>
                    </a:lnTo>
                    <a:lnTo>
                      <a:pt x="477" y="7231"/>
                    </a:lnTo>
                    <a:lnTo>
                      <a:pt x="592" y="7440"/>
                    </a:lnTo>
                    <a:lnTo>
                      <a:pt x="706" y="7650"/>
                    </a:lnTo>
                    <a:lnTo>
                      <a:pt x="840" y="7860"/>
                    </a:lnTo>
                    <a:lnTo>
                      <a:pt x="973" y="8070"/>
                    </a:lnTo>
                    <a:lnTo>
                      <a:pt x="1126" y="8261"/>
                    </a:lnTo>
                    <a:lnTo>
                      <a:pt x="1278" y="8452"/>
                    </a:lnTo>
                    <a:lnTo>
                      <a:pt x="1450" y="8642"/>
                    </a:lnTo>
                    <a:lnTo>
                      <a:pt x="1641" y="8814"/>
                    </a:lnTo>
                    <a:lnTo>
                      <a:pt x="1812" y="8986"/>
                    </a:lnTo>
                    <a:lnTo>
                      <a:pt x="2022" y="9138"/>
                    </a:lnTo>
                    <a:lnTo>
                      <a:pt x="2232" y="9291"/>
                    </a:lnTo>
                    <a:lnTo>
                      <a:pt x="2442" y="9424"/>
                    </a:lnTo>
                    <a:lnTo>
                      <a:pt x="2671" y="9558"/>
                    </a:lnTo>
                    <a:lnTo>
                      <a:pt x="2900" y="9672"/>
                    </a:lnTo>
                    <a:lnTo>
                      <a:pt x="3129" y="9787"/>
                    </a:lnTo>
                    <a:lnTo>
                      <a:pt x="3377" y="9882"/>
                    </a:lnTo>
                    <a:lnTo>
                      <a:pt x="3625" y="9959"/>
                    </a:lnTo>
                    <a:lnTo>
                      <a:pt x="3873" y="10035"/>
                    </a:lnTo>
                    <a:lnTo>
                      <a:pt x="4121" y="10073"/>
                    </a:lnTo>
                    <a:lnTo>
                      <a:pt x="4369" y="10130"/>
                    </a:lnTo>
                    <a:lnTo>
                      <a:pt x="4617" y="10149"/>
                    </a:lnTo>
                    <a:lnTo>
                      <a:pt x="4865" y="10168"/>
                    </a:lnTo>
                    <a:lnTo>
                      <a:pt x="5361" y="10168"/>
                    </a:lnTo>
                    <a:lnTo>
                      <a:pt x="5589" y="10149"/>
                    </a:lnTo>
                    <a:lnTo>
                      <a:pt x="5837" y="10130"/>
                    </a:lnTo>
                    <a:lnTo>
                      <a:pt x="6085" y="10073"/>
                    </a:lnTo>
                    <a:lnTo>
                      <a:pt x="6314" y="10035"/>
                    </a:lnTo>
                    <a:lnTo>
                      <a:pt x="6562" y="9959"/>
                    </a:lnTo>
                    <a:lnTo>
                      <a:pt x="6791" y="9882"/>
                    </a:lnTo>
                    <a:lnTo>
                      <a:pt x="7020" y="9806"/>
                    </a:lnTo>
                    <a:lnTo>
                      <a:pt x="7249" y="9711"/>
                    </a:lnTo>
                    <a:lnTo>
                      <a:pt x="7459" y="9596"/>
                    </a:lnTo>
                    <a:lnTo>
                      <a:pt x="7669" y="9482"/>
                    </a:lnTo>
                    <a:lnTo>
                      <a:pt x="7879" y="9348"/>
                    </a:lnTo>
                    <a:lnTo>
                      <a:pt x="8088" y="9215"/>
                    </a:lnTo>
                    <a:lnTo>
                      <a:pt x="8279" y="9062"/>
                    </a:lnTo>
                    <a:lnTo>
                      <a:pt x="8470" y="8909"/>
                    </a:lnTo>
                    <a:lnTo>
                      <a:pt x="8661" y="8738"/>
                    </a:lnTo>
                    <a:lnTo>
                      <a:pt x="8832" y="8547"/>
                    </a:lnTo>
                    <a:lnTo>
                      <a:pt x="9004" y="8375"/>
                    </a:lnTo>
                    <a:lnTo>
                      <a:pt x="9157" y="8165"/>
                    </a:lnTo>
                    <a:lnTo>
                      <a:pt x="9309" y="7956"/>
                    </a:lnTo>
                    <a:lnTo>
                      <a:pt x="9443" y="7746"/>
                    </a:lnTo>
                    <a:lnTo>
                      <a:pt x="9576" y="7517"/>
                    </a:lnTo>
                    <a:lnTo>
                      <a:pt x="9691" y="7288"/>
                    </a:lnTo>
                    <a:lnTo>
                      <a:pt x="9805" y="7059"/>
                    </a:lnTo>
                    <a:lnTo>
                      <a:pt x="9901" y="6811"/>
                    </a:lnTo>
                    <a:lnTo>
                      <a:pt x="9977" y="6563"/>
                    </a:lnTo>
                    <a:lnTo>
                      <a:pt x="10034" y="6315"/>
                    </a:lnTo>
                    <a:lnTo>
                      <a:pt x="10091" y="6067"/>
                    </a:lnTo>
                    <a:lnTo>
                      <a:pt x="10149" y="5819"/>
                    </a:lnTo>
                    <a:lnTo>
                      <a:pt x="10168" y="5571"/>
                    </a:lnTo>
                    <a:lnTo>
                      <a:pt x="10187" y="5323"/>
                    </a:lnTo>
                    <a:lnTo>
                      <a:pt x="10187" y="5075"/>
                    </a:lnTo>
                    <a:lnTo>
                      <a:pt x="10187" y="4827"/>
                    </a:lnTo>
                    <a:lnTo>
                      <a:pt x="10168" y="4598"/>
                    </a:lnTo>
                    <a:lnTo>
                      <a:pt x="10149" y="4350"/>
                    </a:lnTo>
                    <a:lnTo>
                      <a:pt x="10091" y="4102"/>
                    </a:lnTo>
                    <a:lnTo>
                      <a:pt x="10053" y="3873"/>
                    </a:lnTo>
                    <a:lnTo>
                      <a:pt x="9977" y="3625"/>
                    </a:lnTo>
                    <a:lnTo>
                      <a:pt x="9901" y="3396"/>
                    </a:lnTo>
                    <a:lnTo>
                      <a:pt x="9824" y="3167"/>
                    </a:lnTo>
                    <a:lnTo>
                      <a:pt x="9729" y="2939"/>
                    </a:lnTo>
                    <a:lnTo>
                      <a:pt x="9615" y="2729"/>
                    </a:lnTo>
                    <a:lnTo>
                      <a:pt x="9500" y="2519"/>
                    </a:lnTo>
                    <a:lnTo>
                      <a:pt x="9367" y="2309"/>
                    </a:lnTo>
                    <a:lnTo>
                      <a:pt x="9233" y="2099"/>
                    </a:lnTo>
                    <a:lnTo>
                      <a:pt x="9080" y="1908"/>
                    </a:lnTo>
                    <a:lnTo>
                      <a:pt x="8928" y="1718"/>
                    </a:lnTo>
                    <a:lnTo>
                      <a:pt x="8756" y="1527"/>
                    </a:lnTo>
                    <a:lnTo>
                      <a:pt x="8565" y="1355"/>
                    </a:lnTo>
                    <a:lnTo>
                      <a:pt x="8375" y="1184"/>
                    </a:lnTo>
                    <a:lnTo>
                      <a:pt x="8184" y="1031"/>
                    </a:lnTo>
                    <a:lnTo>
                      <a:pt x="7974" y="878"/>
                    </a:lnTo>
                    <a:lnTo>
                      <a:pt x="7764" y="745"/>
                    </a:lnTo>
                    <a:lnTo>
                      <a:pt x="7535" y="611"/>
                    </a:lnTo>
                    <a:lnTo>
                      <a:pt x="7306" y="497"/>
                    </a:lnTo>
                    <a:lnTo>
                      <a:pt x="7058" y="382"/>
                    </a:lnTo>
                    <a:lnTo>
                      <a:pt x="6829" y="287"/>
                    </a:lnTo>
                    <a:lnTo>
                      <a:pt x="6581" y="211"/>
                    </a:lnTo>
                    <a:lnTo>
                      <a:pt x="6333" y="134"/>
                    </a:lnTo>
                    <a:lnTo>
                      <a:pt x="6085" y="96"/>
                    </a:lnTo>
                    <a:lnTo>
                      <a:pt x="5837" y="39"/>
                    </a:lnTo>
                    <a:lnTo>
                      <a:pt x="5589" y="20"/>
                    </a:lnTo>
                    <a:lnTo>
                      <a:pt x="53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32;p20">
                <a:extLst>
                  <a:ext uri="{FF2B5EF4-FFF2-40B4-BE49-F238E27FC236}">
                    <a16:creationId xmlns:a16="http://schemas.microsoft.com/office/drawing/2014/main" id="{F4762BE1-DA60-E50B-59A8-DB2D7DC2BAF9}"/>
                  </a:ext>
                </a:extLst>
              </p:cNvPr>
              <p:cNvSpPr/>
              <p:nvPr/>
            </p:nvSpPr>
            <p:spPr>
              <a:xfrm flipH="1">
                <a:off x="7176779" y="3321015"/>
                <a:ext cx="76490" cy="101731"/>
              </a:xfrm>
              <a:custGeom>
                <a:avLst/>
                <a:gdLst/>
                <a:ahLst/>
                <a:cxnLst/>
                <a:rect l="l" t="t" r="r" b="b"/>
                <a:pathLst>
                  <a:path w="6182" h="8222" extrusionOk="0">
                    <a:moveTo>
                      <a:pt x="3262" y="0"/>
                    </a:moveTo>
                    <a:lnTo>
                      <a:pt x="172" y="2709"/>
                    </a:lnTo>
                    <a:lnTo>
                      <a:pt x="0" y="6810"/>
                    </a:lnTo>
                    <a:lnTo>
                      <a:pt x="2919" y="8222"/>
                    </a:lnTo>
                    <a:lnTo>
                      <a:pt x="6009" y="5513"/>
                    </a:lnTo>
                    <a:lnTo>
                      <a:pt x="6181" y="1412"/>
                    </a:lnTo>
                    <a:lnTo>
                      <a:pt x="326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3;p20">
                <a:extLst>
                  <a:ext uri="{FF2B5EF4-FFF2-40B4-BE49-F238E27FC236}">
                    <a16:creationId xmlns:a16="http://schemas.microsoft.com/office/drawing/2014/main" id="{23630522-0F8F-2836-C09D-45261DDD0BB4}"/>
                  </a:ext>
                </a:extLst>
              </p:cNvPr>
              <p:cNvSpPr/>
              <p:nvPr/>
            </p:nvSpPr>
            <p:spPr>
              <a:xfrm flipH="1">
                <a:off x="7215965" y="3412822"/>
                <a:ext cx="133133" cy="199688"/>
              </a:xfrm>
              <a:custGeom>
                <a:avLst/>
                <a:gdLst/>
                <a:ahLst/>
                <a:cxnLst/>
                <a:rect l="l" t="t" r="r" b="b"/>
                <a:pathLst>
                  <a:path w="10760" h="16139" extrusionOk="0">
                    <a:moveTo>
                      <a:pt x="6849" y="1"/>
                    </a:moveTo>
                    <a:lnTo>
                      <a:pt x="3472" y="6391"/>
                    </a:lnTo>
                    <a:lnTo>
                      <a:pt x="3167" y="7001"/>
                    </a:lnTo>
                    <a:lnTo>
                      <a:pt x="2881" y="7631"/>
                    </a:lnTo>
                    <a:lnTo>
                      <a:pt x="1" y="14269"/>
                    </a:lnTo>
                    <a:lnTo>
                      <a:pt x="3892" y="16139"/>
                    </a:lnTo>
                    <a:lnTo>
                      <a:pt x="7269" y="9882"/>
                    </a:lnTo>
                    <a:lnTo>
                      <a:pt x="7631" y="9157"/>
                    </a:lnTo>
                    <a:lnTo>
                      <a:pt x="7974" y="8413"/>
                    </a:lnTo>
                    <a:lnTo>
                      <a:pt x="10759" y="1870"/>
                    </a:lnTo>
                    <a:lnTo>
                      <a:pt x="684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34;p20">
                <a:extLst>
                  <a:ext uri="{FF2B5EF4-FFF2-40B4-BE49-F238E27FC236}">
                    <a16:creationId xmlns:a16="http://schemas.microsoft.com/office/drawing/2014/main" id="{D341233E-260E-6FD4-3544-55CE6DF814D6}"/>
                  </a:ext>
                </a:extLst>
              </p:cNvPr>
              <p:cNvSpPr/>
              <p:nvPr/>
            </p:nvSpPr>
            <p:spPr>
              <a:xfrm flipH="1">
                <a:off x="6944302" y="3557747"/>
                <a:ext cx="158387" cy="98675"/>
              </a:xfrm>
              <a:custGeom>
                <a:avLst/>
                <a:gdLst/>
                <a:ahLst/>
                <a:cxnLst/>
                <a:rect l="l" t="t" r="r" b="b"/>
                <a:pathLst>
                  <a:path w="12801" h="7975" extrusionOk="0">
                    <a:moveTo>
                      <a:pt x="4121" y="0"/>
                    </a:moveTo>
                    <a:lnTo>
                      <a:pt x="1" y="7783"/>
                    </a:lnTo>
                    <a:lnTo>
                      <a:pt x="96" y="7745"/>
                    </a:lnTo>
                    <a:lnTo>
                      <a:pt x="268" y="7726"/>
                    </a:lnTo>
                    <a:lnTo>
                      <a:pt x="764" y="7688"/>
                    </a:lnTo>
                    <a:lnTo>
                      <a:pt x="1470" y="7669"/>
                    </a:lnTo>
                    <a:lnTo>
                      <a:pt x="2309" y="7669"/>
                    </a:lnTo>
                    <a:lnTo>
                      <a:pt x="4388" y="7688"/>
                    </a:lnTo>
                    <a:lnTo>
                      <a:pt x="6678" y="7745"/>
                    </a:lnTo>
                    <a:lnTo>
                      <a:pt x="8948" y="7821"/>
                    </a:lnTo>
                    <a:lnTo>
                      <a:pt x="10912" y="7898"/>
                    </a:lnTo>
                    <a:lnTo>
                      <a:pt x="12801" y="7974"/>
                    </a:lnTo>
                    <a:lnTo>
                      <a:pt x="412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35;p20">
                <a:extLst>
                  <a:ext uri="{FF2B5EF4-FFF2-40B4-BE49-F238E27FC236}">
                    <a16:creationId xmlns:a16="http://schemas.microsoft.com/office/drawing/2014/main" id="{422F68E5-F50F-E693-F8E0-513EB5709150}"/>
                  </a:ext>
                </a:extLst>
              </p:cNvPr>
              <p:cNvSpPr/>
              <p:nvPr/>
            </p:nvSpPr>
            <p:spPr>
              <a:xfrm flipH="1">
                <a:off x="6423387" y="2717484"/>
                <a:ext cx="511005" cy="511018"/>
              </a:xfrm>
              <a:custGeom>
                <a:avLst/>
                <a:gdLst/>
                <a:ahLst/>
                <a:cxnLst/>
                <a:rect l="l" t="t" r="r" b="b"/>
                <a:pathLst>
                  <a:path w="41300" h="41301" extrusionOk="0">
                    <a:moveTo>
                      <a:pt x="20526" y="1"/>
                    </a:moveTo>
                    <a:lnTo>
                      <a:pt x="19992" y="20"/>
                    </a:lnTo>
                    <a:lnTo>
                      <a:pt x="19458" y="39"/>
                    </a:lnTo>
                    <a:lnTo>
                      <a:pt x="18943" y="77"/>
                    </a:lnTo>
                    <a:lnTo>
                      <a:pt x="18408" y="115"/>
                    </a:lnTo>
                    <a:lnTo>
                      <a:pt x="17893" y="191"/>
                    </a:lnTo>
                    <a:lnTo>
                      <a:pt x="17378" y="268"/>
                    </a:lnTo>
                    <a:lnTo>
                      <a:pt x="16863" y="344"/>
                    </a:lnTo>
                    <a:lnTo>
                      <a:pt x="16367" y="458"/>
                    </a:lnTo>
                    <a:lnTo>
                      <a:pt x="15871" y="554"/>
                    </a:lnTo>
                    <a:lnTo>
                      <a:pt x="15375" y="687"/>
                    </a:lnTo>
                    <a:lnTo>
                      <a:pt x="14879" y="821"/>
                    </a:lnTo>
                    <a:lnTo>
                      <a:pt x="14383" y="974"/>
                    </a:lnTo>
                    <a:lnTo>
                      <a:pt x="13907" y="1126"/>
                    </a:lnTo>
                    <a:lnTo>
                      <a:pt x="13430" y="1298"/>
                    </a:lnTo>
                    <a:lnTo>
                      <a:pt x="12972" y="1489"/>
                    </a:lnTo>
                    <a:lnTo>
                      <a:pt x="12495" y="1679"/>
                    </a:lnTo>
                    <a:lnTo>
                      <a:pt x="12037" y="1889"/>
                    </a:lnTo>
                    <a:lnTo>
                      <a:pt x="11579" y="2099"/>
                    </a:lnTo>
                    <a:lnTo>
                      <a:pt x="11141" y="2328"/>
                    </a:lnTo>
                    <a:lnTo>
                      <a:pt x="10702" y="2557"/>
                    </a:lnTo>
                    <a:lnTo>
                      <a:pt x="10263" y="2805"/>
                    </a:lnTo>
                    <a:lnTo>
                      <a:pt x="9843" y="3053"/>
                    </a:lnTo>
                    <a:lnTo>
                      <a:pt x="9424" y="3320"/>
                    </a:lnTo>
                    <a:lnTo>
                      <a:pt x="9004" y="3606"/>
                    </a:lnTo>
                    <a:lnTo>
                      <a:pt x="8603" y="3892"/>
                    </a:lnTo>
                    <a:lnTo>
                      <a:pt x="8203" y="4178"/>
                    </a:lnTo>
                    <a:lnTo>
                      <a:pt x="7802" y="4484"/>
                    </a:lnTo>
                    <a:lnTo>
                      <a:pt x="7421" y="4808"/>
                    </a:lnTo>
                    <a:lnTo>
                      <a:pt x="7039" y="5113"/>
                    </a:lnTo>
                    <a:lnTo>
                      <a:pt x="6677" y="5456"/>
                    </a:lnTo>
                    <a:lnTo>
                      <a:pt x="6314" y="5800"/>
                    </a:lnTo>
                    <a:lnTo>
                      <a:pt x="5952" y="6143"/>
                    </a:lnTo>
                    <a:lnTo>
                      <a:pt x="5608" y="6506"/>
                    </a:lnTo>
                    <a:lnTo>
                      <a:pt x="5284" y="6868"/>
                    </a:lnTo>
                    <a:lnTo>
                      <a:pt x="4960" y="7230"/>
                    </a:lnTo>
                    <a:lnTo>
                      <a:pt x="4636" y="7612"/>
                    </a:lnTo>
                    <a:lnTo>
                      <a:pt x="4330" y="8013"/>
                    </a:lnTo>
                    <a:lnTo>
                      <a:pt x="4025" y="8394"/>
                    </a:lnTo>
                    <a:lnTo>
                      <a:pt x="3739" y="8795"/>
                    </a:lnTo>
                    <a:lnTo>
                      <a:pt x="3453" y="9214"/>
                    </a:lnTo>
                    <a:lnTo>
                      <a:pt x="3186" y="9634"/>
                    </a:lnTo>
                    <a:lnTo>
                      <a:pt x="2919" y="10054"/>
                    </a:lnTo>
                    <a:lnTo>
                      <a:pt x="2671" y="10492"/>
                    </a:lnTo>
                    <a:lnTo>
                      <a:pt x="2423" y="10912"/>
                    </a:lnTo>
                    <a:lnTo>
                      <a:pt x="2194" y="11370"/>
                    </a:lnTo>
                    <a:lnTo>
                      <a:pt x="1984" y="11809"/>
                    </a:lnTo>
                    <a:lnTo>
                      <a:pt x="1774" y="12267"/>
                    </a:lnTo>
                    <a:lnTo>
                      <a:pt x="1564" y="12724"/>
                    </a:lnTo>
                    <a:lnTo>
                      <a:pt x="1393" y="13201"/>
                    </a:lnTo>
                    <a:lnTo>
                      <a:pt x="1202" y="13678"/>
                    </a:lnTo>
                    <a:lnTo>
                      <a:pt x="1049" y="14155"/>
                    </a:lnTo>
                    <a:lnTo>
                      <a:pt x="897" y="14632"/>
                    </a:lnTo>
                    <a:lnTo>
                      <a:pt x="744" y="15128"/>
                    </a:lnTo>
                    <a:lnTo>
                      <a:pt x="611" y="15624"/>
                    </a:lnTo>
                    <a:lnTo>
                      <a:pt x="496" y="16120"/>
                    </a:lnTo>
                    <a:lnTo>
                      <a:pt x="401" y="16616"/>
                    </a:lnTo>
                    <a:lnTo>
                      <a:pt x="305" y="17131"/>
                    </a:lnTo>
                    <a:lnTo>
                      <a:pt x="210" y="17627"/>
                    </a:lnTo>
                    <a:lnTo>
                      <a:pt x="153" y="18142"/>
                    </a:lnTo>
                    <a:lnTo>
                      <a:pt x="96" y="18676"/>
                    </a:lnTo>
                    <a:lnTo>
                      <a:pt x="57" y="19191"/>
                    </a:lnTo>
                    <a:lnTo>
                      <a:pt x="19" y="19725"/>
                    </a:lnTo>
                    <a:lnTo>
                      <a:pt x="0" y="20240"/>
                    </a:lnTo>
                    <a:lnTo>
                      <a:pt x="0" y="20774"/>
                    </a:lnTo>
                    <a:lnTo>
                      <a:pt x="0" y="21309"/>
                    </a:lnTo>
                    <a:lnTo>
                      <a:pt x="38" y="21843"/>
                    </a:lnTo>
                    <a:lnTo>
                      <a:pt x="76" y="22377"/>
                    </a:lnTo>
                    <a:lnTo>
                      <a:pt x="115" y="22892"/>
                    </a:lnTo>
                    <a:lnTo>
                      <a:pt x="172" y="23407"/>
                    </a:lnTo>
                    <a:lnTo>
                      <a:pt x="248" y="23922"/>
                    </a:lnTo>
                    <a:lnTo>
                      <a:pt x="344" y="24437"/>
                    </a:lnTo>
                    <a:lnTo>
                      <a:pt x="439" y="24933"/>
                    </a:lnTo>
                    <a:lnTo>
                      <a:pt x="553" y="25448"/>
                    </a:lnTo>
                    <a:lnTo>
                      <a:pt x="687" y="25944"/>
                    </a:lnTo>
                    <a:lnTo>
                      <a:pt x="820" y="26421"/>
                    </a:lnTo>
                    <a:lnTo>
                      <a:pt x="973" y="26917"/>
                    </a:lnTo>
                    <a:lnTo>
                      <a:pt x="1126" y="27394"/>
                    </a:lnTo>
                    <a:lnTo>
                      <a:pt x="1297" y="27871"/>
                    </a:lnTo>
                    <a:lnTo>
                      <a:pt x="1469" y="28348"/>
                    </a:lnTo>
                    <a:lnTo>
                      <a:pt x="1679" y="28805"/>
                    </a:lnTo>
                    <a:lnTo>
                      <a:pt x="1870" y="29263"/>
                    </a:lnTo>
                    <a:lnTo>
                      <a:pt x="2079" y="29721"/>
                    </a:lnTo>
                    <a:lnTo>
                      <a:pt x="2308" y="30160"/>
                    </a:lnTo>
                    <a:lnTo>
                      <a:pt x="2556" y="30618"/>
                    </a:lnTo>
                    <a:lnTo>
                      <a:pt x="2804" y="31037"/>
                    </a:lnTo>
                    <a:lnTo>
                      <a:pt x="3052" y="31476"/>
                    </a:lnTo>
                    <a:lnTo>
                      <a:pt x="3319" y="31896"/>
                    </a:lnTo>
                    <a:lnTo>
                      <a:pt x="3586" y="32296"/>
                    </a:lnTo>
                    <a:lnTo>
                      <a:pt x="3873" y="32716"/>
                    </a:lnTo>
                    <a:lnTo>
                      <a:pt x="4178" y="33117"/>
                    </a:lnTo>
                    <a:lnTo>
                      <a:pt x="4483" y="33498"/>
                    </a:lnTo>
                    <a:lnTo>
                      <a:pt x="4788" y="33880"/>
                    </a:lnTo>
                    <a:lnTo>
                      <a:pt x="5113" y="34261"/>
                    </a:lnTo>
                    <a:lnTo>
                      <a:pt x="5456" y="34643"/>
                    </a:lnTo>
                    <a:lnTo>
                      <a:pt x="5780" y="34986"/>
                    </a:lnTo>
                    <a:lnTo>
                      <a:pt x="6143" y="35349"/>
                    </a:lnTo>
                    <a:lnTo>
                      <a:pt x="6486" y="35692"/>
                    </a:lnTo>
                    <a:lnTo>
                      <a:pt x="6848" y="36035"/>
                    </a:lnTo>
                    <a:lnTo>
                      <a:pt x="7230" y="36360"/>
                    </a:lnTo>
                    <a:lnTo>
                      <a:pt x="7611" y="36665"/>
                    </a:lnTo>
                    <a:lnTo>
                      <a:pt x="7993" y="36989"/>
                    </a:lnTo>
                    <a:lnTo>
                      <a:pt x="8394" y="37275"/>
                    </a:lnTo>
                    <a:lnTo>
                      <a:pt x="8794" y="37561"/>
                    </a:lnTo>
                    <a:lnTo>
                      <a:pt x="9214" y="37847"/>
                    </a:lnTo>
                    <a:lnTo>
                      <a:pt x="9614" y="38115"/>
                    </a:lnTo>
                    <a:lnTo>
                      <a:pt x="10053" y="38382"/>
                    </a:lnTo>
                    <a:lnTo>
                      <a:pt x="10473" y="38630"/>
                    </a:lnTo>
                    <a:lnTo>
                      <a:pt x="10912" y="38878"/>
                    </a:lnTo>
                    <a:lnTo>
                      <a:pt x="11350" y="39106"/>
                    </a:lnTo>
                    <a:lnTo>
                      <a:pt x="11808" y="39316"/>
                    </a:lnTo>
                    <a:lnTo>
                      <a:pt x="12266" y="39526"/>
                    </a:lnTo>
                    <a:lnTo>
                      <a:pt x="12724" y="39736"/>
                    </a:lnTo>
                    <a:lnTo>
                      <a:pt x="13201" y="39927"/>
                    </a:lnTo>
                    <a:lnTo>
                      <a:pt x="13659" y="40098"/>
                    </a:lnTo>
                    <a:lnTo>
                      <a:pt x="14135" y="40270"/>
                    </a:lnTo>
                    <a:lnTo>
                      <a:pt x="14631" y="40423"/>
                    </a:lnTo>
                    <a:lnTo>
                      <a:pt x="15108" y="40556"/>
                    </a:lnTo>
                    <a:lnTo>
                      <a:pt x="15604" y="40690"/>
                    </a:lnTo>
                    <a:lnTo>
                      <a:pt x="16100" y="40804"/>
                    </a:lnTo>
                    <a:lnTo>
                      <a:pt x="16615" y="40919"/>
                    </a:lnTo>
                    <a:lnTo>
                      <a:pt x="17111" y="41014"/>
                    </a:lnTo>
                    <a:lnTo>
                      <a:pt x="17626" y="41090"/>
                    </a:lnTo>
                    <a:lnTo>
                      <a:pt x="18141" y="41167"/>
                    </a:lnTo>
                    <a:lnTo>
                      <a:pt x="18656" y="41205"/>
                    </a:lnTo>
                    <a:lnTo>
                      <a:pt x="19191" y="41262"/>
                    </a:lnTo>
                    <a:lnTo>
                      <a:pt x="19706" y="41281"/>
                    </a:lnTo>
                    <a:lnTo>
                      <a:pt x="20240" y="41300"/>
                    </a:lnTo>
                    <a:lnTo>
                      <a:pt x="21308" y="41300"/>
                    </a:lnTo>
                    <a:lnTo>
                      <a:pt x="21842" y="41281"/>
                    </a:lnTo>
                    <a:lnTo>
                      <a:pt x="22357" y="41243"/>
                    </a:lnTo>
                    <a:lnTo>
                      <a:pt x="22891" y="41186"/>
                    </a:lnTo>
                    <a:lnTo>
                      <a:pt x="23406" y="41129"/>
                    </a:lnTo>
                    <a:lnTo>
                      <a:pt x="23921" y="41052"/>
                    </a:lnTo>
                    <a:lnTo>
                      <a:pt x="24437" y="40957"/>
                    </a:lnTo>
                    <a:lnTo>
                      <a:pt x="24932" y="40861"/>
                    </a:lnTo>
                    <a:lnTo>
                      <a:pt x="25428" y="40747"/>
                    </a:lnTo>
                    <a:lnTo>
                      <a:pt x="25924" y="40633"/>
                    </a:lnTo>
                    <a:lnTo>
                      <a:pt x="26420" y="40499"/>
                    </a:lnTo>
                    <a:lnTo>
                      <a:pt x="26916" y="40346"/>
                    </a:lnTo>
                    <a:lnTo>
                      <a:pt x="27393" y="40175"/>
                    </a:lnTo>
                    <a:lnTo>
                      <a:pt x="27870" y="40003"/>
                    </a:lnTo>
                    <a:lnTo>
                      <a:pt x="28347" y="39831"/>
                    </a:lnTo>
                    <a:lnTo>
                      <a:pt x="28805" y="39641"/>
                    </a:lnTo>
                    <a:lnTo>
                      <a:pt x="29263" y="39431"/>
                    </a:lnTo>
                    <a:lnTo>
                      <a:pt x="29721" y="39221"/>
                    </a:lnTo>
                    <a:lnTo>
                      <a:pt x="30159" y="38992"/>
                    </a:lnTo>
                    <a:lnTo>
                      <a:pt x="30598" y="38763"/>
                    </a:lnTo>
                    <a:lnTo>
                      <a:pt x="31037" y="38515"/>
                    </a:lnTo>
                    <a:lnTo>
                      <a:pt x="31456" y="38248"/>
                    </a:lnTo>
                    <a:lnTo>
                      <a:pt x="31876" y="37981"/>
                    </a:lnTo>
                    <a:lnTo>
                      <a:pt x="32296" y="37714"/>
                    </a:lnTo>
                    <a:lnTo>
                      <a:pt x="32715" y="37428"/>
                    </a:lnTo>
                    <a:lnTo>
                      <a:pt x="33097" y="37123"/>
                    </a:lnTo>
                    <a:lnTo>
                      <a:pt x="33498" y="36836"/>
                    </a:lnTo>
                    <a:lnTo>
                      <a:pt x="33879" y="36512"/>
                    </a:lnTo>
                    <a:lnTo>
                      <a:pt x="34261" y="36188"/>
                    </a:lnTo>
                    <a:lnTo>
                      <a:pt x="34623" y="35864"/>
                    </a:lnTo>
                    <a:lnTo>
                      <a:pt x="34986" y="35520"/>
                    </a:lnTo>
                    <a:lnTo>
                      <a:pt x="35348" y="35177"/>
                    </a:lnTo>
                    <a:lnTo>
                      <a:pt x="35691" y="34814"/>
                    </a:lnTo>
                    <a:lnTo>
                      <a:pt x="36016" y="34452"/>
                    </a:lnTo>
                    <a:lnTo>
                      <a:pt x="36340" y="34070"/>
                    </a:lnTo>
                    <a:lnTo>
                      <a:pt x="36664" y="33689"/>
                    </a:lnTo>
                    <a:lnTo>
                      <a:pt x="36969" y="33307"/>
                    </a:lnTo>
                    <a:lnTo>
                      <a:pt x="37275" y="32907"/>
                    </a:lnTo>
                    <a:lnTo>
                      <a:pt x="37561" y="32506"/>
                    </a:lnTo>
                    <a:lnTo>
                      <a:pt x="37847" y="32106"/>
                    </a:lnTo>
                    <a:lnTo>
                      <a:pt x="38114" y="31686"/>
                    </a:lnTo>
                    <a:lnTo>
                      <a:pt x="38381" y="31266"/>
                    </a:lnTo>
                    <a:lnTo>
                      <a:pt x="38629" y="30827"/>
                    </a:lnTo>
                    <a:lnTo>
                      <a:pt x="38877" y="30389"/>
                    </a:lnTo>
                    <a:lnTo>
                      <a:pt x="39106" y="29950"/>
                    </a:lnTo>
                    <a:lnTo>
                      <a:pt x="39316" y="29492"/>
                    </a:lnTo>
                    <a:lnTo>
                      <a:pt x="39526" y="29034"/>
                    </a:lnTo>
                    <a:lnTo>
                      <a:pt x="39735" y="28577"/>
                    </a:lnTo>
                    <a:lnTo>
                      <a:pt x="39907" y="28119"/>
                    </a:lnTo>
                    <a:lnTo>
                      <a:pt x="40098" y="27642"/>
                    </a:lnTo>
                    <a:lnTo>
                      <a:pt x="40251" y="27165"/>
                    </a:lnTo>
                    <a:lnTo>
                      <a:pt x="40403" y="26688"/>
                    </a:lnTo>
                    <a:lnTo>
                      <a:pt x="40556" y="26192"/>
                    </a:lnTo>
                    <a:lnTo>
                      <a:pt x="40689" y="25696"/>
                    </a:lnTo>
                    <a:lnTo>
                      <a:pt x="40804" y="25200"/>
                    </a:lnTo>
                    <a:lnTo>
                      <a:pt x="40899" y="24704"/>
                    </a:lnTo>
                    <a:lnTo>
                      <a:pt x="40994" y="24189"/>
                    </a:lnTo>
                    <a:lnTo>
                      <a:pt x="41090" y="23674"/>
                    </a:lnTo>
                    <a:lnTo>
                      <a:pt x="41147" y="23159"/>
                    </a:lnTo>
                    <a:lnTo>
                      <a:pt x="41204" y="22644"/>
                    </a:lnTo>
                    <a:lnTo>
                      <a:pt x="41242" y="22129"/>
                    </a:lnTo>
                    <a:lnTo>
                      <a:pt x="41281" y="21595"/>
                    </a:lnTo>
                    <a:lnTo>
                      <a:pt x="41300" y="21061"/>
                    </a:lnTo>
                    <a:lnTo>
                      <a:pt x="41300" y="20526"/>
                    </a:lnTo>
                    <a:lnTo>
                      <a:pt x="41300" y="19992"/>
                    </a:lnTo>
                    <a:lnTo>
                      <a:pt x="41262" y="19477"/>
                    </a:lnTo>
                    <a:lnTo>
                      <a:pt x="41223" y="18943"/>
                    </a:lnTo>
                    <a:lnTo>
                      <a:pt x="41185" y="18428"/>
                    </a:lnTo>
                    <a:lnTo>
                      <a:pt x="41128" y="17894"/>
                    </a:lnTo>
                    <a:lnTo>
                      <a:pt x="41052" y="17398"/>
                    </a:lnTo>
                    <a:lnTo>
                      <a:pt x="40956" y="16883"/>
                    </a:lnTo>
                    <a:lnTo>
                      <a:pt x="40861" y="16368"/>
                    </a:lnTo>
                    <a:lnTo>
                      <a:pt x="40746" y="15872"/>
                    </a:lnTo>
                    <a:lnTo>
                      <a:pt x="40613" y="15376"/>
                    </a:lnTo>
                    <a:lnTo>
                      <a:pt x="40479" y="14880"/>
                    </a:lnTo>
                    <a:lnTo>
                      <a:pt x="40346" y="14403"/>
                    </a:lnTo>
                    <a:lnTo>
                      <a:pt x="40174" y="13907"/>
                    </a:lnTo>
                    <a:lnTo>
                      <a:pt x="40003" y="13430"/>
                    </a:lnTo>
                    <a:lnTo>
                      <a:pt x="39831" y="12972"/>
                    </a:lnTo>
                    <a:lnTo>
                      <a:pt x="39640" y="12495"/>
                    </a:lnTo>
                    <a:lnTo>
                      <a:pt x="39430" y="12038"/>
                    </a:lnTo>
                    <a:lnTo>
                      <a:pt x="39220" y="11599"/>
                    </a:lnTo>
                    <a:lnTo>
                      <a:pt x="38991" y="11141"/>
                    </a:lnTo>
                    <a:lnTo>
                      <a:pt x="38744" y="10702"/>
                    </a:lnTo>
                    <a:lnTo>
                      <a:pt x="38496" y="10264"/>
                    </a:lnTo>
                    <a:lnTo>
                      <a:pt x="38248" y="9844"/>
                    </a:lnTo>
                    <a:lnTo>
                      <a:pt x="37980" y="9424"/>
                    </a:lnTo>
                    <a:lnTo>
                      <a:pt x="37713" y="9005"/>
                    </a:lnTo>
                    <a:lnTo>
                      <a:pt x="37427" y="8604"/>
                    </a:lnTo>
                    <a:lnTo>
                      <a:pt x="37122" y="8203"/>
                    </a:lnTo>
                    <a:lnTo>
                      <a:pt x="36817" y="7803"/>
                    </a:lnTo>
                    <a:lnTo>
                      <a:pt x="36512" y="7421"/>
                    </a:lnTo>
                    <a:lnTo>
                      <a:pt x="36187" y="7040"/>
                    </a:lnTo>
                    <a:lnTo>
                      <a:pt x="35863" y="6677"/>
                    </a:lnTo>
                    <a:lnTo>
                      <a:pt x="35520" y="6315"/>
                    </a:lnTo>
                    <a:lnTo>
                      <a:pt x="35157" y="5971"/>
                    </a:lnTo>
                    <a:lnTo>
                      <a:pt x="34814" y="5628"/>
                    </a:lnTo>
                    <a:lnTo>
                      <a:pt x="34451" y="5285"/>
                    </a:lnTo>
                    <a:lnTo>
                      <a:pt x="34070" y="4960"/>
                    </a:lnTo>
                    <a:lnTo>
                      <a:pt x="33688" y="4636"/>
                    </a:lnTo>
                    <a:lnTo>
                      <a:pt x="33307" y="4331"/>
                    </a:lnTo>
                    <a:lnTo>
                      <a:pt x="32906" y="4026"/>
                    </a:lnTo>
                    <a:lnTo>
                      <a:pt x="32506" y="3740"/>
                    </a:lnTo>
                    <a:lnTo>
                      <a:pt x="32086" y="3453"/>
                    </a:lnTo>
                    <a:lnTo>
                      <a:pt x="31685" y="3186"/>
                    </a:lnTo>
                    <a:lnTo>
                      <a:pt x="31247" y="2938"/>
                    </a:lnTo>
                    <a:lnTo>
                      <a:pt x="30827" y="2671"/>
                    </a:lnTo>
                    <a:lnTo>
                      <a:pt x="30388" y="2442"/>
                    </a:lnTo>
                    <a:lnTo>
                      <a:pt x="29949" y="2213"/>
                    </a:lnTo>
                    <a:lnTo>
                      <a:pt x="29492" y="1985"/>
                    </a:lnTo>
                    <a:lnTo>
                      <a:pt x="29034" y="1775"/>
                    </a:lnTo>
                    <a:lnTo>
                      <a:pt x="28576" y="1584"/>
                    </a:lnTo>
                    <a:lnTo>
                      <a:pt x="28099" y="1393"/>
                    </a:lnTo>
                    <a:lnTo>
                      <a:pt x="27641" y="1222"/>
                    </a:lnTo>
                    <a:lnTo>
                      <a:pt x="27164" y="1050"/>
                    </a:lnTo>
                    <a:lnTo>
                      <a:pt x="26668" y="897"/>
                    </a:lnTo>
                    <a:lnTo>
                      <a:pt x="26192" y="764"/>
                    </a:lnTo>
                    <a:lnTo>
                      <a:pt x="25696" y="630"/>
                    </a:lnTo>
                    <a:lnTo>
                      <a:pt x="25200" y="497"/>
                    </a:lnTo>
                    <a:lnTo>
                      <a:pt x="24684" y="401"/>
                    </a:lnTo>
                    <a:lnTo>
                      <a:pt x="24189" y="306"/>
                    </a:lnTo>
                    <a:lnTo>
                      <a:pt x="23673" y="230"/>
                    </a:lnTo>
                    <a:lnTo>
                      <a:pt x="23158" y="153"/>
                    </a:lnTo>
                    <a:lnTo>
                      <a:pt x="22643" y="96"/>
                    </a:lnTo>
                    <a:lnTo>
                      <a:pt x="22109" y="58"/>
                    </a:lnTo>
                    <a:lnTo>
                      <a:pt x="21594" y="20"/>
                    </a:lnTo>
                    <a:lnTo>
                      <a:pt x="21060" y="1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36;p20">
                <a:extLst>
                  <a:ext uri="{FF2B5EF4-FFF2-40B4-BE49-F238E27FC236}">
                    <a16:creationId xmlns:a16="http://schemas.microsoft.com/office/drawing/2014/main" id="{F046F0B6-E00D-2732-68A2-92CBDE8EC085}"/>
                  </a:ext>
                </a:extLst>
              </p:cNvPr>
              <p:cNvSpPr/>
              <p:nvPr/>
            </p:nvSpPr>
            <p:spPr>
              <a:xfrm flipH="1">
                <a:off x="6670265" y="2755246"/>
                <a:ext cx="17248" cy="214561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7341" extrusionOk="0">
                    <a:moveTo>
                      <a:pt x="1" y="1"/>
                    </a:moveTo>
                    <a:lnTo>
                      <a:pt x="1" y="17341"/>
                    </a:lnTo>
                    <a:lnTo>
                      <a:pt x="1393" y="17341"/>
                    </a:lnTo>
                    <a:lnTo>
                      <a:pt x="139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37;p20">
                <a:extLst>
                  <a:ext uri="{FF2B5EF4-FFF2-40B4-BE49-F238E27FC236}">
                    <a16:creationId xmlns:a16="http://schemas.microsoft.com/office/drawing/2014/main" id="{7551DE1E-A263-57D1-1881-554098DBEDF4}"/>
                  </a:ext>
                </a:extLst>
              </p:cNvPr>
              <p:cNvSpPr/>
              <p:nvPr/>
            </p:nvSpPr>
            <p:spPr>
              <a:xfrm flipH="1">
                <a:off x="6678765" y="2969794"/>
                <a:ext cx="188602" cy="137860"/>
              </a:xfrm>
              <a:custGeom>
                <a:avLst/>
                <a:gdLst/>
                <a:ahLst/>
                <a:cxnLst/>
                <a:rect l="l" t="t" r="r" b="b"/>
                <a:pathLst>
                  <a:path w="15243" h="11142" extrusionOk="0">
                    <a:moveTo>
                      <a:pt x="14441" y="1"/>
                    </a:moveTo>
                    <a:lnTo>
                      <a:pt x="1" y="10016"/>
                    </a:lnTo>
                    <a:lnTo>
                      <a:pt x="783" y="11141"/>
                    </a:lnTo>
                    <a:lnTo>
                      <a:pt x="15242" y="1145"/>
                    </a:lnTo>
                    <a:lnTo>
                      <a:pt x="1444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38;p20">
                <a:extLst>
                  <a:ext uri="{FF2B5EF4-FFF2-40B4-BE49-F238E27FC236}">
                    <a16:creationId xmlns:a16="http://schemas.microsoft.com/office/drawing/2014/main" id="{00539737-1BF5-B1EE-7CDA-E73C8BC72AFF}"/>
                  </a:ext>
                </a:extLst>
              </p:cNvPr>
              <p:cNvSpPr/>
              <p:nvPr/>
            </p:nvSpPr>
            <p:spPr>
              <a:xfrm flipH="1">
                <a:off x="6655405" y="2949502"/>
                <a:ext cx="46980" cy="46980"/>
              </a:xfrm>
              <a:custGeom>
                <a:avLst/>
                <a:gdLst/>
                <a:ahLst/>
                <a:cxnLst/>
                <a:rect l="l" t="t" r="r" b="b"/>
                <a:pathLst>
                  <a:path w="3797" h="3797" extrusionOk="0">
                    <a:moveTo>
                      <a:pt x="1908" y="0"/>
                    </a:moveTo>
                    <a:lnTo>
                      <a:pt x="1699" y="19"/>
                    </a:lnTo>
                    <a:lnTo>
                      <a:pt x="1508" y="39"/>
                    </a:lnTo>
                    <a:lnTo>
                      <a:pt x="1336" y="96"/>
                    </a:lnTo>
                    <a:lnTo>
                      <a:pt x="1164" y="153"/>
                    </a:lnTo>
                    <a:lnTo>
                      <a:pt x="993" y="229"/>
                    </a:lnTo>
                    <a:lnTo>
                      <a:pt x="840" y="325"/>
                    </a:lnTo>
                    <a:lnTo>
                      <a:pt x="688" y="439"/>
                    </a:lnTo>
                    <a:lnTo>
                      <a:pt x="554" y="554"/>
                    </a:lnTo>
                    <a:lnTo>
                      <a:pt x="440" y="687"/>
                    </a:lnTo>
                    <a:lnTo>
                      <a:pt x="325" y="840"/>
                    </a:lnTo>
                    <a:lnTo>
                      <a:pt x="230" y="992"/>
                    </a:lnTo>
                    <a:lnTo>
                      <a:pt x="153" y="1164"/>
                    </a:lnTo>
                    <a:lnTo>
                      <a:pt x="77" y="1336"/>
                    </a:lnTo>
                    <a:lnTo>
                      <a:pt x="39" y="1526"/>
                    </a:lnTo>
                    <a:lnTo>
                      <a:pt x="1" y="1717"/>
                    </a:lnTo>
                    <a:lnTo>
                      <a:pt x="1" y="1908"/>
                    </a:lnTo>
                    <a:lnTo>
                      <a:pt x="1" y="2099"/>
                    </a:lnTo>
                    <a:lnTo>
                      <a:pt x="39" y="2289"/>
                    </a:lnTo>
                    <a:lnTo>
                      <a:pt x="77" y="2461"/>
                    </a:lnTo>
                    <a:lnTo>
                      <a:pt x="153" y="2652"/>
                    </a:lnTo>
                    <a:lnTo>
                      <a:pt x="230" y="2805"/>
                    </a:lnTo>
                    <a:lnTo>
                      <a:pt x="325" y="2976"/>
                    </a:lnTo>
                    <a:lnTo>
                      <a:pt x="440" y="3110"/>
                    </a:lnTo>
                    <a:lnTo>
                      <a:pt x="554" y="3243"/>
                    </a:lnTo>
                    <a:lnTo>
                      <a:pt x="688" y="3377"/>
                    </a:lnTo>
                    <a:lnTo>
                      <a:pt x="840" y="3472"/>
                    </a:lnTo>
                    <a:lnTo>
                      <a:pt x="993" y="3568"/>
                    </a:lnTo>
                    <a:lnTo>
                      <a:pt x="1164" y="3663"/>
                    </a:lnTo>
                    <a:lnTo>
                      <a:pt x="1336" y="3720"/>
                    </a:lnTo>
                    <a:lnTo>
                      <a:pt x="1508" y="3758"/>
                    </a:lnTo>
                    <a:lnTo>
                      <a:pt x="1699" y="3796"/>
                    </a:lnTo>
                    <a:lnTo>
                      <a:pt x="2099" y="3796"/>
                    </a:lnTo>
                    <a:lnTo>
                      <a:pt x="2290" y="3758"/>
                    </a:lnTo>
                    <a:lnTo>
                      <a:pt x="2462" y="3720"/>
                    </a:lnTo>
                    <a:lnTo>
                      <a:pt x="2633" y="3663"/>
                    </a:lnTo>
                    <a:lnTo>
                      <a:pt x="2805" y="3568"/>
                    </a:lnTo>
                    <a:lnTo>
                      <a:pt x="2958" y="3472"/>
                    </a:lnTo>
                    <a:lnTo>
                      <a:pt x="3110" y="3377"/>
                    </a:lnTo>
                    <a:lnTo>
                      <a:pt x="3244" y="3243"/>
                    </a:lnTo>
                    <a:lnTo>
                      <a:pt x="3358" y="3110"/>
                    </a:lnTo>
                    <a:lnTo>
                      <a:pt x="3473" y="2976"/>
                    </a:lnTo>
                    <a:lnTo>
                      <a:pt x="3568" y="2805"/>
                    </a:lnTo>
                    <a:lnTo>
                      <a:pt x="3644" y="2652"/>
                    </a:lnTo>
                    <a:lnTo>
                      <a:pt x="3721" y="2461"/>
                    </a:lnTo>
                    <a:lnTo>
                      <a:pt x="3759" y="2289"/>
                    </a:lnTo>
                    <a:lnTo>
                      <a:pt x="3797" y="2099"/>
                    </a:lnTo>
                    <a:lnTo>
                      <a:pt x="3797" y="1908"/>
                    </a:lnTo>
                    <a:lnTo>
                      <a:pt x="3797" y="1717"/>
                    </a:lnTo>
                    <a:lnTo>
                      <a:pt x="3759" y="1526"/>
                    </a:lnTo>
                    <a:lnTo>
                      <a:pt x="3721" y="1336"/>
                    </a:lnTo>
                    <a:lnTo>
                      <a:pt x="3644" y="1164"/>
                    </a:lnTo>
                    <a:lnTo>
                      <a:pt x="3568" y="992"/>
                    </a:lnTo>
                    <a:lnTo>
                      <a:pt x="3473" y="840"/>
                    </a:lnTo>
                    <a:lnTo>
                      <a:pt x="3358" y="687"/>
                    </a:lnTo>
                    <a:lnTo>
                      <a:pt x="3244" y="554"/>
                    </a:lnTo>
                    <a:lnTo>
                      <a:pt x="3110" y="439"/>
                    </a:lnTo>
                    <a:lnTo>
                      <a:pt x="2958" y="325"/>
                    </a:lnTo>
                    <a:lnTo>
                      <a:pt x="2805" y="229"/>
                    </a:lnTo>
                    <a:lnTo>
                      <a:pt x="2633" y="153"/>
                    </a:lnTo>
                    <a:lnTo>
                      <a:pt x="2462" y="96"/>
                    </a:lnTo>
                    <a:lnTo>
                      <a:pt x="2290" y="39"/>
                    </a:lnTo>
                    <a:lnTo>
                      <a:pt x="2099" y="19"/>
                    </a:lnTo>
                    <a:lnTo>
                      <a:pt x="190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39;p20">
                <a:extLst>
                  <a:ext uri="{FF2B5EF4-FFF2-40B4-BE49-F238E27FC236}">
                    <a16:creationId xmlns:a16="http://schemas.microsoft.com/office/drawing/2014/main" id="{FC5F62D4-978A-0D69-55D1-ECF98E2A2BCB}"/>
                  </a:ext>
                </a:extLst>
              </p:cNvPr>
              <p:cNvSpPr/>
              <p:nvPr/>
            </p:nvSpPr>
            <p:spPr>
              <a:xfrm flipH="1">
                <a:off x="5624671" y="4817666"/>
                <a:ext cx="486928" cy="208189"/>
              </a:xfrm>
              <a:custGeom>
                <a:avLst/>
                <a:gdLst/>
                <a:ahLst/>
                <a:cxnLst/>
                <a:rect l="l" t="t" r="r" b="b"/>
                <a:pathLst>
                  <a:path w="39354" h="16826" fill="none" extrusionOk="0">
                    <a:moveTo>
                      <a:pt x="39354" y="0"/>
                    </a:moveTo>
                    <a:lnTo>
                      <a:pt x="39354" y="0"/>
                    </a:lnTo>
                    <a:lnTo>
                      <a:pt x="38190" y="706"/>
                    </a:lnTo>
                    <a:lnTo>
                      <a:pt x="37027" y="1412"/>
                    </a:lnTo>
                    <a:lnTo>
                      <a:pt x="35863" y="2117"/>
                    </a:lnTo>
                    <a:lnTo>
                      <a:pt x="34680" y="2785"/>
                    </a:lnTo>
                    <a:lnTo>
                      <a:pt x="33517" y="3472"/>
                    </a:lnTo>
                    <a:lnTo>
                      <a:pt x="32315" y="4120"/>
                    </a:lnTo>
                    <a:lnTo>
                      <a:pt x="31132" y="4769"/>
                    </a:lnTo>
                    <a:lnTo>
                      <a:pt x="29930" y="5399"/>
                    </a:lnTo>
                    <a:lnTo>
                      <a:pt x="28729" y="6028"/>
                    </a:lnTo>
                    <a:lnTo>
                      <a:pt x="27527" y="6638"/>
                    </a:lnTo>
                    <a:lnTo>
                      <a:pt x="26325" y="7230"/>
                    </a:lnTo>
                    <a:lnTo>
                      <a:pt x="25104" y="7802"/>
                    </a:lnTo>
                    <a:lnTo>
                      <a:pt x="23883" y="8374"/>
                    </a:lnTo>
                    <a:lnTo>
                      <a:pt x="22662" y="8947"/>
                    </a:lnTo>
                    <a:lnTo>
                      <a:pt x="21442" y="9481"/>
                    </a:lnTo>
                    <a:lnTo>
                      <a:pt x="20202" y="10015"/>
                    </a:lnTo>
                    <a:lnTo>
                      <a:pt x="18962" y="10549"/>
                    </a:lnTo>
                    <a:lnTo>
                      <a:pt x="17722" y="11045"/>
                    </a:lnTo>
                    <a:lnTo>
                      <a:pt x="16482" y="11541"/>
                    </a:lnTo>
                    <a:lnTo>
                      <a:pt x="15242" y="12037"/>
                    </a:lnTo>
                    <a:lnTo>
                      <a:pt x="13983" y="12514"/>
                    </a:lnTo>
                    <a:lnTo>
                      <a:pt x="12724" y="12972"/>
                    </a:lnTo>
                    <a:lnTo>
                      <a:pt x="11465" y="13410"/>
                    </a:lnTo>
                    <a:lnTo>
                      <a:pt x="10206" y="13849"/>
                    </a:lnTo>
                    <a:lnTo>
                      <a:pt x="8947" y="14269"/>
                    </a:lnTo>
                    <a:lnTo>
                      <a:pt x="7669" y="14669"/>
                    </a:lnTo>
                    <a:lnTo>
                      <a:pt x="6410" y="15070"/>
                    </a:lnTo>
                    <a:lnTo>
                      <a:pt x="5132" y="15452"/>
                    </a:lnTo>
                    <a:lnTo>
                      <a:pt x="3853" y="15814"/>
                    </a:lnTo>
                    <a:lnTo>
                      <a:pt x="2575" y="16157"/>
                    </a:lnTo>
                    <a:lnTo>
                      <a:pt x="1297" y="16501"/>
                    </a:lnTo>
                    <a:lnTo>
                      <a:pt x="0" y="16825"/>
                    </a:lnTo>
                  </a:path>
                </a:pathLst>
              </a:custGeom>
              <a:noFill/>
              <a:ln w="15750" cap="rnd" cmpd="sng">
                <a:solidFill>
                  <a:srgbClr val="6F8B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540;p20">
                <a:extLst>
                  <a:ext uri="{FF2B5EF4-FFF2-40B4-BE49-F238E27FC236}">
                    <a16:creationId xmlns:a16="http://schemas.microsoft.com/office/drawing/2014/main" id="{71A5305E-0902-A353-1FBA-04A185530CA3}"/>
                  </a:ext>
                </a:extLst>
              </p:cNvPr>
              <p:cNvSpPr/>
              <p:nvPr/>
            </p:nvSpPr>
            <p:spPr>
              <a:xfrm flipH="1">
                <a:off x="6958692" y="4203049"/>
                <a:ext cx="174670" cy="510770"/>
              </a:xfrm>
              <a:custGeom>
                <a:avLst/>
                <a:gdLst/>
                <a:ahLst/>
                <a:cxnLst/>
                <a:rect l="l" t="t" r="r" b="b"/>
                <a:pathLst>
                  <a:path w="14117" h="41281" extrusionOk="0">
                    <a:moveTo>
                      <a:pt x="13926" y="0"/>
                    </a:moveTo>
                    <a:lnTo>
                      <a:pt x="12934" y="1011"/>
                    </a:lnTo>
                    <a:lnTo>
                      <a:pt x="11980" y="2060"/>
                    </a:lnTo>
                    <a:lnTo>
                      <a:pt x="11064" y="3148"/>
                    </a:lnTo>
                    <a:lnTo>
                      <a:pt x="10187" y="4254"/>
                    </a:lnTo>
                    <a:lnTo>
                      <a:pt x="9328" y="5380"/>
                    </a:lnTo>
                    <a:lnTo>
                      <a:pt x="8508" y="6524"/>
                    </a:lnTo>
                    <a:lnTo>
                      <a:pt x="7726" y="7688"/>
                    </a:lnTo>
                    <a:lnTo>
                      <a:pt x="6982" y="8890"/>
                    </a:lnTo>
                    <a:lnTo>
                      <a:pt x="6276" y="10110"/>
                    </a:lnTo>
                    <a:lnTo>
                      <a:pt x="5589" y="11350"/>
                    </a:lnTo>
                    <a:lnTo>
                      <a:pt x="4960" y="12590"/>
                    </a:lnTo>
                    <a:lnTo>
                      <a:pt x="4349" y="13868"/>
                    </a:lnTo>
                    <a:lnTo>
                      <a:pt x="3796" y="15166"/>
                    </a:lnTo>
                    <a:lnTo>
                      <a:pt x="3262" y="16463"/>
                    </a:lnTo>
                    <a:lnTo>
                      <a:pt x="2785" y="17779"/>
                    </a:lnTo>
                    <a:lnTo>
                      <a:pt x="2327" y="19114"/>
                    </a:lnTo>
                    <a:lnTo>
                      <a:pt x="1908" y="20450"/>
                    </a:lnTo>
                    <a:lnTo>
                      <a:pt x="1545" y="21804"/>
                    </a:lnTo>
                    <a:lnTo>
                      <a:pt x="1202" y="23158"/>
                    </a:lnTo>
                    <a:lnTo>
                      <a:pt x="916" y="24532"/>
                    </a:lnTo>
                    <a:lnTo>
                      <a:pt x="668" y="25905"/>
                    </a:lnTo>
                    <a:lnTo>
                      <a:pt x="439" y="27298"/>
                    </a:lnTo>
                    <a:lnTo>
                      <a:pt x="267" y="28690"/>
                    </a:lnTo>
                    <a:lnTo>
                      <a:pt x="134" y="30083"/>
                    </a:lnTo>
                    <a:lnTo>
                      <a:pt x="57" y="31495"/>
                    </a:lnTo>
                    <a:lnTo>
                      <a:pt x="0" y="32887"/>
                    </a:lnTo>
                    <a:lnTo>
                      <a:pt x="0" y="34299"/>
                    </a:lnTo>
                    <a:lnTo>
                      <a:pt x="38" y="35691"/>
                    </a:lnTo>
                    <a:lnTo>
                      <a:pt x="115" y="37103"/>
                    </a:lnTo>
                    <a:lnTo>
                      <a:pt x="229" y="38495"/>
                    </a:lnTo>
                    <a:lnTo>
                      <a:pt x="401" y="39888"/>
                    </a:lnTo>
                    <a:lnTo>
                      <a:pt x="591" y="41281"/>
                    </a:lnTo>
                    <a:lnTo>
                      <a:pt x="1507" y="40308"/>
                    </a:lnTo>
                    <a:lnTo>
                      <a:pt x="2385" y="39297"/>
                    </a:lnTo>
                    <a:lnTo>
                      <a:pt x="3243" y="38247"/>
                    </a:lnTo>
                    <a:lnTo>
                      <a:pt x="4063" y="37179"/>
                    </a:lnTo>
                    <a:lnTo>
                      <a:pt x="4845" y="36073"/>
                    </a:lnTo>
                    <a:lnTo>
                      <a:pt x="5608" y="34966"/>
                    </a:lnTo>
                    <a:lnTo>
                      <a:pt x="6333" y="33803"/>
                    </a:lnTo>
                    <a:lnTo>
                      <a:pt x="7020" y="32639"/>
                    </a:lnTo>
                    <a:lnTo>
                      <a:pt x="7688" y="31437"/>
                    </a:lnTo>
                    <a:lnTo>
                      <a:pt x="8317" y="30236"/>
                    </a:lnTo>
                    <a:lnTo>
                      <a:pt x="8909" y="28996"/>
                    </a:lnTo>
                    <a:lnTo>
                      <a:pt x="9481" y="27737"/>
                    </a:lnTo>
                    <a:lnTo>
                      <a:pt x="10015" y="26459"/>
                    </a:lnTo>
                    <a:lnTo>
                      <a:pt x="10511" y="25161"/>
                    </a:lnTo>
                    <a:lnTo>
                      <a:pt x="10988" y="23845"/>
                    </a:lnTo>
                    <a:lnTo>
                      <a:pt x="11427" y="22529"/>
                    </a:lnTo>
                    <a:lnTo>
                      <a:pt x="11827" y="21194"/>
                    </a:lnTo>
                    <a:lnTo>
                      <a:pt x="12209" y="19820"/>
                    </a:lnTo>
                    <a:lnTo>
                      <a:pt x="12552" y="18466"/>
                    </a:lnTo>
                    <a:lnTo>
                      <a:pt x="12857" y="17073"/>
                    </a:lnTo>
                    <a:lnTo>
                      <a:pt x="13124" y="15700"/>
                    </a:lnTo>
                    <a:lnTo>
                      <a:pt x="13372" y="14288"/>
                    </a:lnTo>
                    <a:lnTo>
                      <a:pt x="13582" y="12876"/>
                    </a:lnTo>
                    <a:lnTo>
                      <a:pt x="13754" y="11465"/>
                    </a:lnTo>
                    <a:lnTo>
                      <a:pt x="13887" y="10053"/>
                    </a:lnTo>
                    <a:lnTo>
                      <a:pt x="14002" y="8622"/>
                    </a:lnTo>
                    <a:lnTo>
                      <a:pt x="14078" y="7192"/>
                    </a:lnTo>
                    <a:lnTo>
                      <a:pt x="14116" y="5742"/>
                    </a:lnTo>
                    <a:lnTo>
                      <a:pt x="14116" y="4311"/>
                    </a:lnTo>
                    <a:lnTo>
                      <a:pt x="14097" y="2881"/>
                    </a:lnTo>
                    <a:lnTo>
                      <a:pt x="14021" y="1431"/>
                    </a:lnTo>
                    <a:lnTo>
                      <a:pt x="13926" y="0"/>
                    </a:lnTo>
                    <a:close/>
                  </a:path>
                </a:pathLst>
              </a:custGeom>
              <a:solidFill>
                <a:srgbClr val="A2C7E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541;p20">
                <a:extLst>
                  <a:ext uri="{FF2B5EF4-FFF2-40B4-BE49-F238E27FC236}">
                    <a16:creationId xmlns:a16="http://schemas.microsoft.com/office/drawing/2014/main" id="{93304316-C673-4974-6719-03244FDF4D9B}"/>
                  </a:ext>
                </a:extLst>
              </p:cNvPr>
              <p:cNvSpPr/>
              <p:nvPr/>
            </p:nvSpPr>
            <p:spPr>
              <a:xfrm flipH="1">
                <a:off x="6990083" y="4277399"/>
                <a:ext cx="140459" cy="444216"/>
              </a:xfrm>
              <a:custGeom>
                <a:avLst/>
                <a:gdLst/>
                <a:ahLst/>
                <a:cxnLst/>
                <a:rect l="l" t="t" r="r" b="b"/>
                <a:pathLst>
                  <a:path w="11352" h="35902" fill="none" extrusionOk="0">
                    <a:moveTo>
                      <a:pt x="11351" y="0"/>
                    </a:moveTo>
                    <a:lnTo>
                      <a:pt x="11351" y="0"/>
                    </a:lnTo>
                    <a:lnTo>
                      <a:pt x="11218" y="1183"/>
                    </a:lnTo>
                    <a:lnTo>
                      <a:pt x="11084" y="2365"/>
                    </a:lnTo>
                    <a:lnTo>
                      <a:pt x="10932" y="3529"/>
                    </a:lnTo>
                    <a:lnTo>
                      <a:pt x="10760" y="4712"/>
                    </a:lnTo>
                    <a:lnTo>
                      <a:pt x="10569" y="5875"/>
                    </a:lnTo>
                    <a:lnTo>
                      <a:pt x="10359" y="7039"/>
                    </a:lnTo>
                    <a:lnTo>
                      <a:pt x="10149" y="8203"/>
                    </a:lnTo>
                    <a:lnTo>
                      <a:pt x="9921" y="9366"/>
                    </a:lnTo>
                    <a:lnTo>
                      <a:pt x="9673" y="10511"/>
                    </a:lnTo>
                    <a:lnTo>
                      <a:pt x="9405" y="11675"/>
                    </a:lnTo>
                    <a:lnTo>
                      <a:pt x="9138" y="12819"/>
                    </a:lnTo>
                    <a:lnTo>
                      <a:pt x="8833" y="13964"/>
                    </a:lnTo>
                    <a:lnTo>
                      <a:pt x="8528" y="15108"/>
                    </a:lnTo>
                    <a:lnTo>
                      <a:pt x="8223" y="16253"/>
                    </a:lnTo>
                    <a:lnTo>
                      <a:pt x="7879" y="17378"/>
                    </a:lnTo>
                    <a:lnTo>
                      <a:pt x="7536" y="18523"/>
                    </a:lnTo>
                    <a:lnTo>
                      <a:pt x="7174" y="19648"/>
                    </a:lnTo>
                    <a:lnTo>
                      <a:pt x="6792" y="20774"/>
                    </a:lnTo>
                    <a:lnTo>
                      <a:pt x="6391" y="21880"/>
                    </a:lnTo>
                    <a:lnTo>
                      <a:pt x="5991" y="23006"/>
                    </a:lnTo>
                    <a:lnTo>
                      <a:pt x="5571" y="24112"/>
                    </a:lnTo>
                    <a:lnTo>
                      <a:pt x="5132" y="25199"/>
                    </a:lnTo>
                    <a:lnTo>
                      <a:pt x="4675" y="26306"/>
                    </a:lnTo>
                    <a:lnTo>
                      <a:pt x="4217" y="27393"/>
                    </a:lnTo>
                    <a:lnTo>
                      <a:pt x="3740" y="28481"/>
                    </a:lnTo>
                    <a:lnTo>
                      <a:pt x="3244" y="29568"/>
                    </a:lnTo>
                    <a:lnTo>
                      <a:pt x="2748" y="30636"/>
                    </a:lnTo>
                    <a:lnTo>
                      <a:pt x="2214" y="31704"/>
                    </a:lnTo>
                    <a:lnTo>
                      <a:pt x="1699" y="32754"/>
                    </a:lnTo>
                    <a:lnTo>
                      <a:pt x="1146" y="33822"/>
                    </a:lnTo>
                    <a:lnTo>
                      <a:pt x="573" y="34852"/>
                    </a:lnTo>
                    <a:lnTo>
                      <a:pt x="1" y="35901"/>
                    </a:lnTo>
                  </a:path>
                </a:pathLst>
              </a:custGeom>
              <a:noFill/>
              <a:ln w="15750" cap="rnd" cmpd="sng">
                <a:solidFill>
                  <a:srgbClr val="6F8BB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542;p20">
                <a:extLst>
                  <a:ext uri="{FF2B5EF4-FFF2-40B4-BE49-F238E27FC236}">
                    <a16:creationId xmlns:a16="http://schemas.microsoft.com/office/drawing/2014/main" id="{30138746-D1A5-0288-E34F-1BA55613A7D1}"/>
                  </a:ext>
                </a:extLst>
              </p:cNvPr>
              <p:cNvSpPr/>
              <p:nvPr/>
            </p:nvSpPr>
            <p:spPr>
              <a:xfrm flipH="1">
                <a:off x="5746458" y="4739296"/>
                <a:ext cx="692283" cy="378837"/>
              </a:xfrm>
              <a:custGeom>
                <a:avLst/>
                <a:gdLst/>
                <a:ahLst/>
                <a:cxnLst/>
                <a:rect l="l" t="t" r="r" b="b"/>
                <a:pathLst>
                  <a:path w="55951" h="30618" extrusionOk="0">
                    <a:moveTo>
                      <a:pt x="18066" y="1"/>
                    </a:moveTo>
                    <a:lnTo>
                      <a:pt x="1" y="7707"/>
                    </a:lnTo>
                    <a:lnTo>
                      <a:pt x="268" y="8509"/>
                    </a:lnTo>
                    <a:lnTo>
                      <a:pt x="955" y="10645"/>
                    </a:lnTo>
                    <a:lnTo>
                      <a:pt x="1985" y="13736"/>
                    </a:lnTo>
                    <a:lnTo>
                      <a:pt x="2595" y="15529"/>
                    </a:lnTo>
                    <a:lnTo>
                      <a:pt x="3263" y="17398"/>
                    </a:lnTo>
                    <a:lnTo>
                      <a:pt x="3969" y="19325"/>
                    </a:lnTo>
                    <a:lnTo>
                      <a:pt x="4713" y="21232"/>
                    </a:lnTo>
                    <a:lnTo>
                      <a:pt x="5456" y="23102"/>
                    </a:lnTo>
                    <a:lnTo>
                      <a:pt x="5819" y="23998"/>
                    </a:lnTo>
                    <a:lnTo>
                      <a:pt x="6200" y="24857"/>
                    </a:lnTo>
                    <a:lnTo>
                      <a:pt x="6563" y="25696"/>
                    </a:lnTo>
                    <a:lnTo>
                      <a:pt x="6925" y="26478"/>
                    </a:lnTo>
                    <a:lnTo>
                      <a:pt x="7288" y="27222"/>
                    </a:lnTo>
                    <a:lnTo>
                      <a:pt x="7650" y="27890"/>
                    </a:lnTo>
                    <a:lnTo>
                      <a:pt x="7994" y="28519"/>
                    </a:lnTo>
                    <a:lnTo>
                      <a:pt x="8337" y="29073"/>
                    </a:lnTo>
                    <a:lnTo>
                      <a:pt x="8661" y="29550"/>
                    </a:lnTo>
                    <a:lnTo>
                      <a:pt x="8966" y="29950"/>
                    </a:lnTo>
                    <a:lnTo>
                      <a:pt x="9024" y="30007"/>
                    </a:lnTo>
                    <a:lnTo>
                      <a:pt x="9081" y="30045"/>
                    </a:lnTo>
                    <a:lnTo>
                      <a:pt x="9272" y="30141"/>
                    </a:lnTo>
                    <a:lnTo>
                      <a:pt x="9501" y="30217"/>
                    </a:lnTo>
                    <a:lnTo>
                      <a:pt x="9787" y="30293"/>
                    </a:lnTo>
                    <a:lnTo>
                      <a:pt x="10130" y="30351"/>
                    </a:lnTo>
                    <a:lnTo>
                      <a:pt x="10531" y="30408"/>
                    </a:lnTo>
                    <a:lnTo>
                      <a:pt x="10989" y="30465"/>
                    </a:lnTo>
                    <a:lnTo>
                      <a:pt x="11485" y="30503"/>
                    </a:lnTo>
                    <a:lnTo>
                      <a:pt x="12610" y="30561"/>
                    </a:lnTo>
                    <a:lnTo>
                      <a:pt x="13907" y="30599"/>
                    </a:lnTo>
                    <a:lnTo>
                      <a:pt x="15357" y="30618"/>
                    </a:lnTo>
                    <a:lnTo>
                      <a:pt x="16940" y="30599"/>
                    </a:lnTo>
                    <a:lnTo>
                      <a:pt x="18638" y="30561"/>
                    </a:lnTo>
                    <a:lnTo>
                      <a:pt x="20450" y="30522"/>
                    </a:lnTo>
                    <a:lnTo>
                      <a:pt x="22339" y="30446"/>
                    </a:lnTo>
                    <a:lnTo>
                      <a:pt x="24323" y="30370"/>
                    </a:lnTo>
                    <a:lnTo>
                      <a:pt x="28424" y="30141"/>
                    </a:lnTo>
                    <a:lnTo>
                      <a:pt x="32640" y="29893"/>
                    </a:lnTo>
                    <a:lnTo>
                      <a:pt x="36817" y="29626"/>
                    </a:lnTo>
                    <a:lnTo>
                      <a:pt x="40862" y="29321"/>
                    </a:lnTo>
                    <a:lnTo>
                      <a:pt x="44620" y="29034"/>
                    </a:lnTo>
                    <a:lnTo>
                      <a:pt x="47977" y="28767"/>
                    </a:lnTo>
                    <a:lnTo>
                      <a:pt x="52994" y="28367"/>
                    </a:lnTo>
                    <a:lnTo>
                      <a:pt x="54901" y="28195"/>
                    </a:lnTo>
                    <a:lnTo>
                      <a:pt x="55951" y="19821"/>
                    </a:lnTo>
                    <a:lnTo>
                      <a:pt x="54558" y="19630"/>
                    </a:lnTo>
                    <a:lnTo>
                      <a:pt x="50876" y="19134"/>
                    </a:lnTo>
                    <a:lnTo>
                      <a:pt x="45631" y="18390"/>
                    </a:lnTo>
                    <a:lnTo>
                      <a:pt x="42636" y="17951"/>
                    </a:lnTo>
                    <a:lnTo>
                      <a:pt x="39507" y="17474"/>
                    </a:lnTo>
                    <a:lnTo>
                      <a:pt x="36360" y="16978"/>
                    </a:lnTo>
                    <a:lnTo>
                      <a:pt x="33288" y="16482"/>
                    </a:lnTo>
                    <a:lnTo>
                      <a:pt x="30332" y="15967"/>
                    </a:lnTo>
                    <a:lnTo>
                      <a:pt x="27642" y="15471"/>
                    </a:lnTo>
                    <a:lnTo>
                      <a:pt x="26402" y="15223"/>
                    </a:lnTo>
                    <a:lnTo>
                      <a:pt x="25257" y="14995"/>
                    </a:lnTo>
                    <a:lnTo>
                      <a:pt x="24227" y="14766"/>
                    </a:lnTo>
                    <a:lnTo>
                      <a:pt x="23293" y="14537"/>
                    </a:lnTo>
                    <a:lnTo>
                      <a:pt x="22510" y="14327"/>
                    </a:lnTo>
                    <a:lnTo>
                      <a:pt x="21843" y="14117"/>
                    </a:lnTo>
                    <a:lnTo>
                      <a:pt x="21347" y="13926"/>
                    </a:lnTo>
                    <a:lnTo>
                      <a:pt x="21156" y="13831"/>
                    </a:lnTo>
                    <a:lnTo>
                      <a:pt x="21003" y="13755"/>
                    </a:lnTo>
                    <a:lnTo>
                      <a:pt x="20927" y="13697"/>
                    </a:lnTo>
                    <a:lnTo>
                      <a:pt x="20851" y="13621"/>
                    </a:lnTo>
                    <a:lnTo>
                      <a:pt x="20717" y="13430"/>
                    </a:lnTo>
                    <a:lnTo>
                      <a:pt x="20565" y="13182"/>
                    </a:lnTo>
                    <a:lnTo>
                      <a:pt x="20431" y="12877"/>
                    </a:lnTo>
                    <a:lnTo>
                      <a:pt x="20298" y="12515"/>
                    </a:lnTo>
                    <a:lnTo>
                      <a:pt x="20145" y="12095"/>
                    </a:lnTo>
                    <a:lnTo>
                      <a:pt x="20011" y="11656"/>
                    </a:lnTo>
                    <a:lnTo>
                      <a:pt x="19878" y="11179"/>
                    </a:lnTo>
                    <a:lnTo>
                      <a:pt x="19630" y="10111"/>
                    </a:lnTo>
                    <a:lnTo>
                      <a:pt x="19382" y="8947"/>
                    </a:lnTo>
                    <a:lnTo>
                      <a:pt x="19153" y="7727"/>
                    </a:lnTo>
                    <a:lnTo>
                      <a:pt x="18943" y="6487"/>
                    </a:lnTo>
                    <a:lnTo>
                      <a:pt x="18752" y="5266"/>
                    </a:lnTo>
                    <a:lnTo>
                      <a:pt x="18581" y="4083"/>
                    </a:lnTo>
                    <a:lnTo>
                      <a:pt x="18295" y="2004"/>
                    </a:lnTo>
                    <a:lnTo>
                      <a:pt x="18123" y="554"/>
                    </a:lnTo>
                    <a:lnTo>
                      <a:pt x="18066" y="1"/>
                    </a:lnTo>
                    <a:close/>
                  </a:path>
                </a:pathLst>
              </a:custGeom>
              <a:solidFill>
                <a:srgbClr val="E06A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543;p20">
                <a:extLst>
                  <a:ext uri="{FF2B5EF4-FFF2-40B4-BE49-F238E27FC236}">
                    <a16:creationId xmlns:a16="http://schemas.microsoft.com/office/drawing/2014/main" id="{DBCD6A72-9619-97DE-C3C6-D52684C41E79}"/>
                  </a:ext>
                </a:extLst>
              </p:cNvPr>
              <p:cNvSpPr/>
              <p:nvPr/>
            </p:nvSpPr>
            <p:spPr>
              <a:xfrm flipH="1">
                <a:off x="6181456" y="4227832"/>
                <a:ext cx="296693" cy="626656"/>
              </a:xfrm>
              <a:custGeom>
                <a:avLst/>
                <a:gdLst/>
                <a:ahLst/>
                <a:cxnLst/>
                <a:rect l="l" t="t" r="r" b="b"/>
                <a:pathLst>
                  <a:path w="23979" h="50647" extrusionOk="0">
                    <a:moveTo>
                      <a:pt x="3567" y="0"/>
                    </a:moveTo>
                    <a:lnTo>
                      <a:pt x="0" y="8546"/>
                    </a:lnTo>
                    <a:lnTo>
                      <a:pt x="38" y="10282"/>
                    </a:lnTo>
                    <a:lnTo>
                      <a:pt x="153" y="14841"/>
                    </a:lnTo>
                    <a:lnTo>
                      <a:pt x="248" y="17893"/>
                    </a:lnTo>
                    <a:lnTo>
                      <a:pt x="382" y="21308"/>
                    </a:lnTo>
                    <a:lnTo>
                      <a:pt x="534" y="24971"/>
                    </a:lnTo>
                    <a:lnTo>
                      <a:pt x="725" y="28767"/>
                    </a:lnTo>
                    <a:lnTo>
                      <a:pt x="954" y="32582"/>
                    </a:lnTo>
                    <a:lnTo>
                      <a:pt x="1087" y="34470"/>
                    </a:lnTo>
                    <a:lnTo>
                      <a:pt x="1221" y="36321"/>
                    </a:lnTo>
                    <a:lnTo>
                      <a:pt x="1374" y="38114"/>
                    </a:lnTo>
                    <a:lnTo>
                      <a:pt x="1526" y="39831"/>
                    </a:lnTo>
                    <a:lnTo>
                      <a:pt x="1698" y="41471"/>
                    </a:lnTo>
                    <a:lnTo>
                      <a:pt x="1889" y="43016"/>
                    </a:lnTo>
                    <a:lnTo>
                      <a:pt x="2079" y="44466"/>
                    </a:lnTo>
                    <a:lnTo>
                      <a:pt x="2289" y="45763"/>
                    </a:lnTo>
                    <a:lnTo>
                      <a:pt x="2499" y="46946"/>
                    </a:lnTo>
                    <a:lnTo>
                      <a:pt x="2613" y="47480"/>
                    </a:lnTo>
                    <a:lnTo>
                      <a:pt x="2728" y="47957"/>
                    </a:lnTo>
                    <a:lnTo>
                      <a:pt x="2861" y="48415"/>
                    </a:lnTo>
                    <a:lnTo>
                      <a:pt x="2976" y="48816"/>
                    </a:lnTo>
                    <a:lnTo>
                      <a:pt x="3109" y="49178"/>
                    </a:lnTo>
                    <a:lnTo>
                      <a:pt x="3243" y="49502"/>
                    </a:lnTo>
                    <a:lnTo>
                      <a:pt x="3377" y="49750"/>
                    </a:lnTo>
                    <a:lnTo>
                      <a:pt x="3510" y="49979"/>
                    </a:lnTo>
                    <a:lnTo>
                      <a:pt x="3644" y="50132"/>
                    </a:lnTo>
                    <a:lnTo>
                      <a:pt x="3720" y="50189"/>
                    </a:lnTo>
                    <a:lnTo>
                      <a:pt x="3796" y="50227"/>
                    </a:lnTo>
                    <a:lnTo>
                      <a:pt x="3949" y="50304"/>
                    </a:lnTo>
                    <a:lnTo>
                      <a:pt x="4140" y="50380"/>
                    </a:lnTo>
                    <a:lnTo>
                      <a:pt x="4330" y="50437"/>
                    </a:lnTo>
                    <a:lnTo>
                      <a:pt x="4540" y="50494"/>
                    </a:lnTo>
                    <a:lnTo>
                      <a:pt x="5017" y="50571"/>
                    </a:lnTo>
                    <a:lnTo>
                      <a:pt x="5570" y="50609"/>
                    </a:lnTo>
                    <a:lnTo>
                      <a:pt x="6162" y="50647"/>
                    </a:lnTo>
                    <a:lnTo>
                      <a:pt x="6829" y="50647"/>
                    </a:lnTo>
                    <a:lnTo>
                      <a:pt x="7535" y="50628"/>
                    </a:lnTo>
                    <a:lnTo>
                      <a:pt x="8279" y="50590"/>
                    </a:lnTo>
                    <a:lnTo>
                      <a:pt x="9061" y="50532"/>
                    </a:lnTo>
                    <a:lnTo>
                      <a:pt x="9862" y="50456"/>
                    </a:lnTo>
                    <a:lnTo>
                      <a:pt x="10702" y="50361"/>
                    </a:lnTo>
                    <a:lnTo>
                      <a:pt x="11560" y="50246"/>
                    </a:lnTo>
                    <a:lnTo>
                      <a:pt x="13315" y="50017"/>
                    </a:lnTo>
                    <a:lnTo>
                      <a:pt x="15070" y="49731"/>
                    </a:lnTo>
                    <a:lnTo>
                      <a:pt x="16787" y="49426"/>
                    </a:lnTo>
                    <a:lnTo>
                      <a:pt x="18427" y="49140"/>
                    </a:lnTo>
                    <a:lnTo>
                      <a:pt x="19934" y="48835"/>
                    </a:lnTo>
                    <a:lnTo>
                      <a:pt x="21270" y="48568"/>
                    </a:lnTo>
                    <a:lnTo>
                      <a:pt x="23235" y="48148"/>
                    </a:lnTo>
                    <a:lnTo>
                      <a:pt x="23979" y="47976"/>
                    </a:lnTo>
                    <a:lnTo>
                      <a:pt x="23788" y="46603"/>
                    </a:lnTo>
                    <a:lnTo>
                      <a:pt x="23273" y="42902"/>
                    </a:lnTo>
                    <a:lnTo>
                      <a:pt x="22910" y="40403"/>
                    </a:lnTo>
                    <a:lnTo>
                      <a:pt x="22472" y="37580"/>
                    </a:lnTo>
                    <a:lnTo>
                      <a:pt x="21995" y="34528"/>
                    </a:lnTo>
                    <a:lnTo>
                      <a:pt x="21461" y="31304"/>
                    </a:lnTo>
                    <a:lnTo>
                      <a:pt x="20907" y="28023"/>
                    </a:lnTo>
                    <a:lnTo>
                      <a:pt x="20297" y="24742"/>
                    </a:lnTo>
                    <a:lnTo>
                      <a:pt x="19992" y="23139"/>
                    </a:lnTo>
                    <a:lnTo>
                      <a:pt x="19667" y="21575"/>
                    </a:lnTo>
                    <a:lnTo>
                      <a:pt x="19343" y="20049"/>
                    </a:lnTo>
                    <a:lnTo>
                      <a:pt x="19019" y="18580"/>
                    </a:lnTo>
                    <a:lnTo>
                      <a:pt x="18695" y="17188"/>
                    </a:lnTo>
                    <a:lnTo>
                      <a:pt x="18370" y="15871"/>
                    </a:lnTo>
                    <a:lnTo>
                      <a:pt x="18046" y="14631"/>
                    </a:lnTo>
                    <a:lnTo>
                      <a:pt x="17703" y="13487"/>
                    </a:lnTo>
                    <a:lnTo>
                      <a:pt x="17378" y="12457"/>
                    </a:lnTo>
                    <a:lnTo>
                      <a:pt x="17054" y="11560"/>
                    </a:lnTo>
                    <a:lnTo>
                      <a:pt x="16882" y="11160"/>
                    </a:lnTo>
                    <a:lnTo>
                      <a:pt x="16730" y="10778"/>
                    </a:lnTo>
                    <a:lnTo>
                      <a:pt x="16558" y="10454"/>
                    </a:lnTo>
                    <a:lnTo>
                      <a:pt x="16405" y="10148"/>
                    </a:lnTo>
                    <a:lnTo>
                      <a:pt x="16081" y="9633"/>
                    </a:lnTo>
                    <a:lnTo>
                      <a:pt x="15738" y="9118"/>
                    </a:lnTo>
                    <a:lnTo>
                      <a:pt x="15356" y="8603"/>
                    </a:lnTo>
                    <a:lnTo>
                      <a:pt x="14937" y="8107"/>
                    </a:lnTo>
                    <a:lnTo>
                      <a:pt x="14498" y="7611"/>
                    </a:lnTo>
                    <a:lnTo>
                      <a:pt x="14040" y="7134"/>
                    </a:lnTo>
                    <a:lnTo>
                      <a:pt x="13544" y="6658"/>
                    </a:lnTo>
                    <a:lnTo>
                      <a:pt x="13048" y="6200"/>
                    </a:lnTo>
                    <a:lnTo>
                      <a:pt x="12533" y="5742"/>
                    </a:lnTo>
                    <a:lnTo>
                      <a:pt x="12018" y="5322"/>
                    </a:lnTo>
                    <a:lnTo>
                      <a:pt x="11484" y="4884"/>
                    </a:lnTo>
                    <a:lnTo>
                      <a:pt x="10950" y="4483"/>
                    </a:lnTo>
                    <a:lnTo>
                      <a:pt x="10396" y="4082"/>
                    </a:lnTo>
                    <a:lnTo>
                      <a:pt x="9862" y="3701"/>
                    </a:lnTo>
                    <a:lnTo>
                      <a:pt x="8794" y="2976"/>
                    </a:lnTo>
                    <a:lnTo>
                      <a:pt x="7764" y="2327"/>
                    </a:lnTo>
                    <a:lnTo>
                      <a:pt x="6791" y="1736"/>
                    </a:lnTo>
                    <a:lnTo>
                      <a:pt x="5895" y="1240"/>
                    </a:lnTo>
                    <a:lnTo>
                      <a:pt x="5112" y="801"/>
                    </a:lnTo>
                    <a:lnTo>
                      <a:pt x="3987" y="210"/>
                    </a:lnTo>
                    <a:lnTo>
                      <a:pt x="35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544;p20">
                <a:extLst>
                  <a:ext uri="{FF2B5EF4-FFF2-40B4-BE49-F238E27FC236}">
                    <a16:creationId xmlns:a16="http://schemas.microsoft.com/office/drawing/2014/main" id="{52391D82-DDEC-8ECF-0CF5-F4C803631C7B}"/>
                  </a:ext>
                </a:extLst>
              </p:cNvPr>
              <p:cNvSpPr/>
              <p:nvPr/>
            </p:nvSpPr>
            <p:spPr>
              <a:xfrm flipH="1">
                <a:off x="6484756" y="3898092"/>
                <a:ext cx="387796" cy="487410"/>
              </a:xfrm>
              <a:custGeom>
                <a:avLst/>
                <a:gdLst/>
                <a:ahLst/>
                <a:cxnLst/>
                <a:rect l="l" t="t" r="r" b="b"/>
                <a:pathLst>
                  <a:path w="31342" h="39393" extrusionOk="0">
                    <a:moveTo>
                      <a:pt x="9843" y="1"/>
                    </a:moveTo>
                    <a:lnTo>
                      <a:pt x="9633" y="936"/>
                    </a:lnTo>
                    <a:lnTo>
                      <a:pt x="9424" y="2023"/>
                    </a:lnTo>
                    <a:lnTo>
                      <a:pt x="8909" y="4655"/>
                    </a:lnTo>
                    <a:lnTo>
                      <a:pt x="8584" y="6124"/>
                    </a:lnTo>
                    <a:lnTo>
                      <a:pt x="8241" y="7669"/>
                    </a:lnTo>
                    <a:lnTo>
                      <a:pt x="8050" y="8471"/>
                    </a:lnTo>
                    <a:lnTo>
                      <a:pt x="7821" y="9253"/>
                    </a:lnTo>
                    <a:lnTo>
                      <a:pt x="7611" y="10073"/>
                    </a:lnTo>
                    <a:lnTo>
                      <a:pt x="7363" y="10874"/>
                    </a:lnTo>
                    <a:lnTo>
                      <a:pt x="7096" y="11733"/>
                    </a:lnTo>
                    <a:lnTo>
                      <a:pt x="6791" y="12572"/>
                    </a:lnTo>
                    <a:lnTo>
                      <a:pt x="6486" y="13411"/>
                    </a:lnTo>
                    <a:lnTo>
                      <a:pt x="6143" y="14251"/>
                    </a:lnTo>
                    <a:lnTo>
                      <a:pt x="5780" y="15052"/>
                    </a:lnTo>
                    <a:lnTo>
                      <a:pt x="5399" y="15853"/>
                    </a:lnTo>
                    <a:lnTo>
                      <a:pt x="4998" y="16616"/>
                    </a:lnTo>
                    <a:lnTo>
                      <a:pt x="4559" y="17360"/>
                    </a:lnTo>
                    <a:lnTo>
                      <a:pt x="4101" y="18085"/>
                    </a:lnTo>
                    <a:lnTo>
                      <a:pt x="3605" y="18753"/>
                    </a:lnTo>
                    <a:lnTo>
                      <a:pt x="3338" y="19077"/>
                    </a:lnTo>
                    <a:lnTo>
                      <a:pt x="3090" y="19401"/>
                    </a:lnTo>
                    <a:lnTo>
                      <a:pt x="2804" y="19687"/>
                    </a:lnTo>
                    <a:lnTo>
                      <a:pt x="2537" y="19993"/>
                    </a:lnTo>
                    <a:lnTo>
                      <a:pt x="2251" y="20279"/>
                    </a:lnTo>
                    <a:lnTo>
                      <a:pt x="1946" y="20546"/>
                    </a:lnTo>
                    <a:lnTo>
                      <a:pt x="1641" y="20794"/>
                    </a:lnTo>
                    <a:lnTo>
                      <a:pt x="1335" y="21042"/>
                    </a:lnTo>
                    <a:lnTo>
                      <a:pt x="1011" y="21271"/>
                    </a:lnTo>
                    <a:lnTo>
                      <a:pt x="687" y="21500"/>
                    </a:lnTo>
                    <a:lnTo>
                      <a:pt x="343" y="21690"/>
                    </a:lnTo>
                    <a:lnTo>
                      <a:pt x="0" y="21881"/>
                    </a:lnTo>
                    <a:lnTo>
                      <a:pt x="1374" y="22720"/>
                    </a:lnTo>
                    <a:lnTo>
                      <a:pt x="2709" y="23560"/>
                    </a:lnTo>
                    <a:lnTo>
                      <a:pt x="4044" y="24437"/>
                    </a:lnTo>
                    <a:lnTo>
                      <a:pt x="5360" y="25334"/>
                    </a:lnTo>
                    <a:lnTo>
                      <a:pt x="6639" y="26249"/>
                    </a:lnTo>
                    <a:lnTo>
                      <a:pt x="7917" y="27203"/>
                    </a:lnTo>
                    <a:lnTo>
                      <a:pt x="9157" y="28157"/>
                    </a:lnTo>
                    <a:lnTo>
                      <a:pt x="10377" y="29149"/>
                    </a:lnTo>
                    <a:lnTo>
                      <a:pt x="11579" y="30160"/>
                    </a:lnTo>
                    <a:lnTo>
                      <a:pt x="12762" y="31190"/>
                    </a:lnTo>
                    <a:lnTo>
                      <a:pt x="13906" y="32239"/>
                    </a:lnTo>
                    <a:lnTo>
                      <a:pt x="15032" y="33308"/>
                    </a:lnTo>
                    <a:lnTo>
                      <a:pt x="16138" y="34414"/>
                    </a:lnTo>
                    <a:lnTo>
                      <a:pt x="17226" y="35520"/>
                    </a:lnTo>
                    <a:lnTo>
                      <a:pt x="18275" y="36646"/>
                    </a:lnTo>
                    <a:lnTo>
                      <a:pt x="19305" y="37790"/>
                    </a:lnTo>
                    <a:lnTo>
                      <a:pt x="19534" y="38077"/>
                    </a:lnTo>
                    <a:lnTo>
                      <a:pt x="19801" y="38344"/>
                    </a:lnTo>
                    <a:lnTo>
                      <a:pt x="20068" y="38592"/>
                    </a:lnTo>
                    <a:lnTo>
                      <a:pt x="20354" y="38840"/>
                    </a:lnTo>
                    <a:lnTo>
                      <a:pt x="20659" y="39049"/>
                    </a:lnTo>
                    <a:lnTo>
                      <a:pt x="20812" y="39126"/>
                    </a:lnTo>
                    <a:lnTo>
                      <a:pt x="20984" y="39202"/>
                    </a:lnTo>
                    <a:lnTo>
                      <a:pt x="21155" y="39278"/>
                    </a:lnTo>
                    <a:lnTo>
                      <a:pt x="21327" y="39336"/>
                    </a:lnTo>
                    <a:lnTo>
                      <a:pt x="21499" y="39374"/>
                    </a:lnTo>
                    <a:lnTo>
                      <a:pt x="21689" y="39393"/>
                    </a:lnTo>
                    <a:lnTo>
                      <a:pt x="21899" y="39393"/>
                    </a:lnTo>
                    <a:lnTo>
                      <a:pt x="22090" y="39374"/>
                    </a:lnTo>
                    <a:lnTo>
                      <a:pt x="22281" y="39355"/>
                    </a:lnTo>
                    <a:lnTo>
                      <a:pt x="22472" y="39297"/>
                    </a:lnTo>
                    <a:lnTo>
                      <a:pt x="22662" y="39240"/>
                    </a:lnTo>
                    <a:lnTo>
                      <a:pt x="22834" y="39164"/>
                    </a:lnTo>
                    <a:lnTo>
                      <a:pt x="23025" y="39069"/>
                    </a:lnTo>
                    <a:lnTo>
                      <a:pt x="23177" y="38973"/>
                    </a:lnTo>
                    <a:lnTo>
                      <a:pt x="23521" y="38744"/>
                    </a:lnTo>
                    <a:lnTo>
                      <a:pt x="23826" y="38496"/>
                    </a:lnTo>
                    <a:lnTo>
                      <a:pt x="24112" y="38229"/>
                    </a:lnTo>
                    <a:lnTo>
                      <a:pt x="24379" y="37943"/>
                    </a:lnTo>
                    <a:lnTo>
                      <a:pt x="25047" y="37218"/>
                    </a:lnTo>
                    <a:lnTo>
                      <a:pt x="25676" y="36474"/>
                    </a:lnTo>
                    <a:lnTo>
                      <a:pt x="26287" y="35711"/>
                    </a:lnTo>
                    <a:lnTo>
                      <a:pt x="26859" y="34948"/>
                    </a:lnTo>
                    <a:lnTo>
                      <a:pt x="27393" y="34147"/>
                    </a:lnTo>
                    <a:lnTo>
                      <a:pt x="27908" y="33327"/>
                    </a:lnTo>
                    <a:lnTo>
                      <a:pt x="28404" y="32506"/>
                    </a:lnTo>
                    <a:lnTo>
                      <a:pt x="28843" y="31667"/>
                    </a:lnTo>
                    <a:lnTo>
                      <a:pt x="29263" y="30828"/>
                    </a:lnTo>
                    <a:lnTo>
                      <a:pt x="29663" y="29969"/>
                    </a:lnTo>
                    <a:lnTo>
                      <a:pt x="30026" y="29092"/>
                    </a:lnTo>
                    <a:lnTo>
                      <a:pt x="30350" y="28214"/>
                    </a:lnTo>
                    <a:lnTo>
                      <a:pt x="30636" y="27318"/>
                    </a:lnTo>
                    <a:lnTo>
                      <a:pt x="30903" y="26440"/>
                    </a:lnTo>
                    <a:lnTo>
                      <a:pt x="31132" y="25525"/>
                    </a:lnTo>
                    <a:lnTo>
                      <a:pt x="31342" y="24628"/>
                    </a:lnTo>
                    <a:lnTo>
                      <a:pt x="30026" y="23884"/>
                    </a:lnTo>
                    <a:lnTo>
                      <a:pt x="28805" y="23178"/>
                    </a:lnTo>
                    <a:lnTo>
                      <a:pt x="28538" y="23007"/>
                    </a:lnTo>
                    <a:lnTo>
                      <a:pt x="28290" y="22816"/>
                    </a:lnTo>
                    <a:lnTo>
                      <a:pt x="28061" y="22625"/>
                    </a:lnTo>
                    <a:lnTo>
                      <a:pt x="27851" y="22415"/>
                    </a:lnTo>
                    <a:lnTo>
                      <a:pt x="27660" y="22186"/>
                    </a:lnTo>
                    <a:lnTo>
                      <a:pt x="27489" y="21938"/>
                    </a:lnTo>
                    <a:lnTo>
                      <a:pt x="27336" y="21690"/>
                    </a:lnTo>
                    <a:lnTo>
                      <a:pt x="27222" y="21442"/>
                    </a:lnTo>
                    <a:lnTo>
                      <a:pt x="27145" y="21232"/>
                    </a:lnTo>
                    <a:lnTo>
                      <a:pt x="27088" y="21042"/>
                    </a:lnTo>
                    <a:lnTo>
                      <a:pt x="27031" y="20851"/>
                    </a:lnTo>
                    <a:lnTo>
                      <a:pt x="26993" y="20641"/>
                    </a:lnTo>
                    <a:lnTo>
                      <a:pt x="26974" y="20431"/>
                    </a:lnTo>
                    <a:lnTo>
                      <a:pt x="26954" y="20221"/>
                    </a:lnTo>
                    <a:lnTo>
                      <a:pt x="26974" y="20012"/>
                    </a:lnTo>
                    <a:lnTo>
                      <a:pt x="26974" y="19802"/>
                    </a:lnTo>
                    <a:lnTo>
                      <a:pt x="27164" y="18104"/>
                    </a:lnTo>
                    <a:lnTo>
                      <a:pt x="27374" y="16559"/>
                    </a:lnTo>
                    <a:lnTo>
                      <a:pt x="27603" y="15090"/>
                    </a:lnTo>
                    <a:lnTo>
                      <a:pt x="27717" y="14384"/>
                    </a:lnTo>
                    <a:lnTo>
                      <a:pt x="27851" y="13697"/>
                    </a:lnTo>
                    <a:lnTo>
                      <a:pt x="28004" y="12992"/>
                    </a:lnTo>
                    <a:lnTo>
                      <a:pt x="28175" y="12286"/>
                    </a:lnTo>
                    <a:lnTo>
                      <a:pt x="28366" y="11561"/>
                    </a:lnTo>
                    <a:lnTo>
                      <a:pt x="28576" y="10817"/>
                    </a:lnTo>
                    <a:lnTo>
                      <a:pt x="28786" y="10054"/>
                    </a:lnTo>
                    <a:lnTo>
                      <a:pt x="29034" y="9253"/>
                    </a:lnTo>
                    <a:lnTo>
                      <a:pt x="29606" y="7536"/>
                    </a:lnTo>
                    <a:lnTo>
                      <a:pt x="28137" y="7193"/>
                    </a:lnTo>
                    <a:lnTo>
                      <a:pt x="26649" y="6849"/>
                    </a:lnTo>
                    <a:lnTo>
                      <a:pt x="25199" y="6487"/>
                    </a:lnTo>
                    <a:lnTo>
                      <a:pt x="23769" y="6105"/>
                    </a:lnTo>
                    <a:lnTo>
                      <a:pt x="22376" y="5724"/>
                    </a:lnTo>
                    <a:lnTo>
                      <a:pt x="21003" y="5304"/>
                    </a:lnTo>
                    <a:lnTo>
                      <a:pt x="19667" y="4884"/>
                    </a:lnTo>
                    <a:lnTo>
                      <a:pt x="18370" y="4446"/>
                    </a:lnTo>
                    <a:lnTo>
                      <a:pt x="17111" y="3988"/>
                    </a:lnTo>
                    <a:lnTo>
                      <a:pt x="15890" y="3492"/>
                    </a:lnTo>
                    <a:lnTo>
                      <a:pt x="14727" y="2977"/>
                    </a:lnTo>
                    <a:lnTo>
                      <a:pt x="14174" y="2710"/>
                    </a:lnTo>
                    <a:lnTo>
                      <a:pt x="13639" y="2443"/>
                    </a:lnTo>
                    <a:lnTo>
                      <a:pt x="13105" y="2176"/>
                    </a:lnTo>
                    <a:lnTo>
                      <a:pt x="12590" y="1889"/>
                    </a:lnTo>
                    <a:lnTo>
                      <a:pt x="12094" y="1584"/>
                    </a:lnTo>
                    <a:lnTo>
                      <a:pt x="11598" y="1279"/>
                    </a:lnTo>
                    <a:lnTo>
                      <a:pt x="11140" y="974"/>
                    </a:lnTo>
                    <a:lnTo>
                      <a:pt x="10683" y="669"/>
                    </a:lnTo>
                    <a:lnTo>
                      <a:pt x="10244" y="325"/>
                    </a:lnTo>
                    <a:lnTo>
                      <a:pt x="9843" y="1"/>
                    </a:lnTo>
                    <a:close/>
                  </a:path>
                </a:pathLst>
              </a:custGeom>
              <a:solidFill>
                <a:srgbClr val="F9A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545;p20">
                <a:extLst>
                  <a:ext uri="{FF2B5EF4-FFF2-40B4-BE49-F238E27FC236}">
                    <a16:creationId xmlns:a16="http://schemas.microsoft.com/office/drawing/2014/main" id="{AD9FC850-B64F-BE9F-DFD1-DAD2D1F3A33F}"/>
                  </a:ext>
                </a:extLst>
              </p:cNvPr>
              <p:cNvSpPr/>
              <p:nvPr/>
            </p:nvSpPr>
            <p:spPr>
              <a:xfrm flipH="1">
                <a:off x="6506224" y="3898092"/>
                <a:ext cx="275225" cy="290098"/>
              </a:xfrm>
              <a:custGeom>
                <a:avLst/>
                <a:gdLst/>
                <a:ahLst/>
                <a:cxnLst/>
                <a:rect l="l" t="t" r="r" b="b"/>
                <a:pathLst>
                  <a:path w="22244" h="23446" extrusionOk="0">
                    <a:moveTo>
                      <a:pt x="2480" y="1"/>
                    </a:moveTo>
                    <a:lnTo>
                      <a:pt x="2270" y="936"/>
                    </a:lnTo>
                    <a:lnTo>
                      <a:pt x="2061" y="2042"/>
                    </a:lnTo>
                    <a:lnTo>
                      <a:pt x="1546" y="4655"/>
                    </a:lnTo>
                    <a:lnTo>
                      <a:pt x="1221" y="6124"/>
                    </a:lnTo>
                    <a:lnTo>
                      <a:pt x="878" y="7669"/>
                    </a:lnTo>
                    <a:lnTo>
                      <a:pt x="687" y="8471"/>
                    </a:lnTo>
                    <a:lnTo>
                      <a:pt x="458" y="9272"/>
                    </a:lnTo>
                    <a:lnTo>
                      <a:pt x="248" y="10073"/>
                    </a:lnTo>
                    <a:lnTo>
                      <a:pt x="0" y="10874"/>
                    </a:lnTo>
                    <a:lnTo>
                      <a:pt x="458" y="11694"/>
                    </a:lnTo>
                    <a:lnTo>
                      <a:pt x="935" y="12515"/>
                    </a:lnTo>
                    <a:lnTo>
                      <a:pt x="1450" y="13316"/>
                    </a:lnTo>
                    <a:lnTo>
                      <a:pt x="1984" y="14098"/>
                    </a:lnTo>
                    <a:lnTo>
                      <a:pt x="2557" y="14861"/>
                    </a:lnTo>
                    <a:lnTo>
                      <a:pt x="3148" y="15624"/>
                    </a:lnTo>
                    <a:lnTo>
                      <a:pt x="3758" y="16349"/>
                    </a:lnTo>
                    <a:lnTo>
                      <a:pt x="4388" y="17055"/>
                    </a:lnTo>
                    <a:lnTo>
                      <a:pt x="5036" y="17742"/>
                    </a:lnTo>
                    <a:lnTo>
                      <a:pt x="5704" y="18390"/>
                    </a:lnTo>
                    <a:lnTo>
                      <a:pt x="6391" y="19001"/>
                    </a:lnTo>
                    <a:lnTo>
                      <a:pt x="7078" y="19592"/>
                    </a:lnTo>
                    <a:lnTo>
                      <a:pt x="7764" y="20164"/>
                    </a:lnTo>
                    <a:lnTo>
                      <a:pt x="8470" y="20679"/>
                    </a:lnTo>
                    <a:lnTo>
                      <a:pt x="9176" y="21156"/>
                    </a:lnTo>
                    <a:lnTo>
                      <a:pt x="9901" y="21614"/>
                    </a:lnTo>
                    <a:lnTo>
                      <a:pt x="10607" y="22015"/>
                    </a:lnTo>
                    <a:lnTo>
                      <a:pt x="11312" y="22358"/>
                    </a:lnTo>
                    <a:lnTo>
                      <a:pt x="12018" y="22682"/>
                    </a:lnTo>
                    <a:lnTo>
                      <a:pt x="12724" y="22930"/>
                    </a:lnTo>
                    <a:lnTo>
                      <a:pt x="13067" y="23045"/>
                    </a:lnTo>
                    <a:lnTo>
                      <a:pt x="13411" y="23140"/>
                    </a:lnTo>
                    <a:lnTo>
                      <a:pt x="13754" y="23235"/>
                    </a:lnTo>
                    <a:lnTo>
                      <a:pt x="14098" y="23293"/>
                    </a:lnTo>
                    <a:lnTo>
                      <a:pt x="14422" y="23350"/>
                    </a:lnTo>
                    <a:lnTo>
                      <a:pt x="14765" y="23407"/>
                    </a:lnTo>
                    <a:lnTo>
                      <a:pt x="15090" y="23426"/>
                    </a:lnTo>
                    <a:lnTo>
                      <a:pt x="15414" y="23445"/>
                    </a:lnTo>
                    <a:lnTo>
                      <a:pt x="15738" y="23445"/>
                    </a:lnTo>
                    <a:lnTo>
                      <a:pt x="16043" y="23426"/>
                    </a:lnTo>
                    <a:lnTo>
                      <a:pt x="16368" y="23388"/>
                    </a:lnTo>
                    <a:lnTo>
                      <a:pt x="16673" y="23350"/>
                    </a:lnTo>
                    <a:lnTo>
                      <a:pt x="16978" y="23274"/>
                    </a:lnTo>
                    <a:lnTo>
                      <a:pt x="17264" y="23197"/>
                    </a:lnTo>
                    <a:lnTo>
                      <a:pt x="17550" y="23102"/>
                    </a:lnTo>
                    <a:lnTo>
                      <a:pt x="17836" y="22987"/>
                    </a:lnTo>
                    <a:lnTo>
                      <a:pt x="18123" y="22854"/>
                    </a:lnTo>
                    <a:lnTo>
                      <a:pt x="18390" y="22720"/>
                    </a:lnTo>
                    <a:lnTo>
                      <a:pt x="18657" y="22549"/>
                    </a:lnTo>
                    <a:lnTo>
                      <a:pt x="18905" y="22358"/>
                    </a:lnTo>
                    <a:lnTo>
                      <a:pt x="19153" y="22167"/>
                    </a:lnTo>
                    <a:lnTo>
                      <a:pt x="19401" y="21938"/>
                    </a:lnTo>
                    <a:lnTo>
                      <a:pt x="19630" y="21709"/>
                    </a:lnTo>
                    <a:lnTo>
                      <a:pt x="19859" y="21442"/>
                    </a:lnTo>
                    <a:lnTo>
                      <a:pt x="19782" y="21252"/>
                    </a:lnTo>
                    <a:lnTo>
                      <a:pt x="19725" y="21061"/>
                    </a:lnTo>
                    <a:lnTo>
                      <a:pt x="19668" y="20851"/>
                    </a:lnTo>
                    <a:lnTo>
                      <a:pt x="19630" y="20641"/>
                    </a:lnTo>
                    <a:lnTo>
                      <a:pt x="19611" y="20431"/>
                    </a:lnTo>
                    <a:lnTo>
                      <a:pt x="19591" y="20241"/>
                    </a:lnTo>
                    <a:lnTo>
                      <a:pt x="19611" y="20012"/>
                    </a:lnTo>
                    <a:lnTo>
                      <a:pt x="19611" y="19802"/>
                    </a:lnTo>
                    <a:lnTo>
                      <a:pt x="19801" y="18104"/>
                    </a:lnTo>
                    <a:lnTo>
                      <a:pt x="20011" y="16559"/>
                    </a:lnTo>
                    <a:lnTo>
                      <a:pt x="20240" y="15109"/>
                    </a:lnTo>
                    <a:lnTo>
                      <a:pt x="20354" y="14403"/>
                    </a:lnTo>
                    <a:lnTo>
                      <a:pt x="20488" y="13697"/>
                    </a:lnTo>
                    <a:lnTo>
                      <a:pt x="20641" y="12992"/>
                    </a:lnTo>
                    <a:lnTo>
                      <a:pt x="20812" y="12286"/>
                    </a:lnTo>
                    <a:lnTo>
                      <a:pt x="21003" y="11561"/>
                    </a:lnTo>
                    <a:lnTo>
                      <a:pt x="21213" y="10817"/>
                    </a:lnTo>
                    <a:lnTo>
                      <a:pt x="21423" y="10054"/>
                    </a:lnTo>
                    <a:lnTo>
                      <a:pt x="21671" y="9253"/>
                    </a:lnTo>
                    <a:lnTo>
                      <a:pt x="22243" y="7536"/>
                    </a:lnTo>
                    <a:lnTo>
                      <a:pt x="20774" y="7193"/>
                    </a:lnTo>
                    <a:lnTo>
                      <a:pt x="19286" y="6849"/>
                    </a:lnTo>
                    <a:lnTo>
                      <a:pt x="17836" y="6487"/>
                    </a:lnTo>
                    <a:lnTo>
                      <a:pt x="16406" y="6105"/>
                    </a:lnTo>
                    <a:lnTo>
                      <a:pt x="15013" y="5724"/>
                    </a:lnTo>
                    <a:lnTo>
                      <a:pt x="13640" y="5323"/>
                    </a:lnTo>
                    <a:lnTo>
                      <a:pt x="12304" y="4903"/>
                    </a:lnTo>
                    <a:lnTo>
                      <a:pt x="10988" y="4446"/>
                    </a:lnTo>
                    <a:lnTo>
                      <a:pt x="9729" y="3988"/>
                    </a:lnTo>
                    <a:lnTo>
                      <a:pt x="8527" y="3511"/>
                    </a:lnTo>
                    <a:lnTo>
                      <a:pt x="7364" y="2996"/>
                    </a:lnTo>
                    <a:lnTo>
                      <a:pt x="6811" y="2729"/>
                    </a:lnTo>
                    <a:lnTo>
                      <a:pt x="6257" y="2462"/>
                    </a:lnTo>
                    <a:lnTo>
                      <a:pt x="5742" y="2176"/>
                    </a:lnTo>
                    <a:lnTo>
                      <a:pt x="5227" y="1889"/>
                    </a:lnTo>
                    <a:lnTo>
                      <a:pt x="4712" y="1584"/>
                    </a:lnTo>
                    <a:lnTo>
                      <a:pt x="4235" y="1298"/>
                    </a:lnTo>
                    <a:lnTo>
                      <a:pt x="3777" y="974"/>
                    </a:lnTo>
                    <a:lnTo>
                      <a:pt x="3320" y="669"/>
                    </a:lnTo>
                    <a:lnTo>
                      <a:pt x="2881" y="344"/>
                    </a:lnTo>
                    <a:lnTo>
                      <a:pt x="2480" y="1"/>
                    </a:lnTo>
                    <a:close/>
                  </a:path>
                </a:pathLst>
              </a:custGeom>
              <a:solidFill>
                <a:srgbClr val="E06A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546;p20">
                <a:extLst>
                  <a:ext uri="{FF2B5EF4-FFF2-40B4-BE49-F238E27FC236}">
                    <a16:creationId xmlns:a16="http://schemas.microsoft.com/office/drawing/2014/main" id="{72F49B28-817E-0541-C0BC-56EF7FF6AE51}"/>
                  </a:ext>
                </a:extLst>
              </p:cNvPr>
              <p:cNvSpPr/>
              <p:nvPr/>
            </p:nvSpPr>
            <p:spPr>
              <a:xfrm flipH="1">
                <a:off x="6294039" y="4139316"/>
                <a:ext cx="814788" cy="1082911"/>
              </a:xfrm>
              <a:custGeom>
                <a:avLst/>
                <a:gdLst/>
                <a:ahLst/>
                <a:cxnLst/>
                <a:rect l="l" t="t" r="r" b="b"/>
                <a:pathLst>
                  <a:path w="65852" h="87522" extrusionOk="0">
                    <a:moveTo>
                      <a:pt x="22053" y="1"/>
                    </a:moveTo>
                    <a:lnTo>
                      <a:pt x="21347" y="268"/>
                    </a:lnTo>
                    <a:lnTo>
                      <a:pt x="20584" y="554"/>
                    </a:lnTo>
                    <a:lnTo>
                      <a:pt x="19611" y="954"/>
                    </a:lnTo>
                    <a:lnTo>
                      <a:pt x="18772" y="1317"/>
                    </a:lnTo>
                    <a:lnTo>
                      <a:pt x="17856" y="1717"/>
                    </a:lnTo>
                    <a:lnTo>
                      <a:pt x="16845" y="2175"/>
                    </a:lnTo>
                    <a:lnTo>
                      <a:pt x="15796" y="2690"/>
                    </a:lnTo>
                    <a:lnTo>
                      <a:pt x="14709" y="3243"/>
                    </a:lnTo>
                    <a:lnTo>
                      <a:pt x="13564" y="3873"/>
                    </a:lnTo>
                    <a:lnTo>
                      <a:pt x="12419" y="4541"/>
                    </a:lnTo>
                    <a:lnTo>
                      <a:pt x="11256" y="5246"/>
                    </a:lnTo>
                    <a:lnTo>
                      <a:pt x="10684" y="5628"/>
                    </a:lnTo>
                    <a:lnTo>
                      <a:pt x="10092" y="6009"/>
                    </a:lnTo>
                    <a:lnTo>
                      <a:pt x="9539" y="6410"/>
                    </a:lnTo>
                    <a:lnTo>
                      <a:pt x="8967" y="6830"/>
                    </a:lnTo>
                    <a:lnTo>
                      <a:pt x="8414" y="7249"/>
                    </a:lnTo>
                    <a:lnTo>
                      <a:pt x="7860" y="7688"/>
                    </a:lnTo>
                    <a:lnTo>
                      <a:pt x="7326" y="8146"/>
                    </a:lnTo>
                    <a:lnTo>
                      <a:pt x="6811" y="8604"/>
                    </a:lnTo>
                    <a:lnTo>
                      <a:pt x="6315" y="9062"/>
                    </a:lnTo>
                    <a:lnTo>
                      <a:pt x="5819" y="9558"/>
                    </a:lnTo>
                    <a:lnTo>
                      <a:pt x="5342" y="10054"/>
                    </a:lnTo>
                    <a:lnTo>
                      <a:pt x="4904" y="10550"/>
                    </a:lnTo>
                    <a:lnTo>
                      <a:pt x="4465" y="11084"/>
                    </a:lnTo>
                    <a:lnTo>
                      <a:pt x="4064" y="11599"/>
                    </a:lnTo>
                    <a:lnTo>
                      <a:pt x="3683" y="12152"/>
                    </a:lnTo>
                    <a:lnTo>
                      <a:pt x="3339" y="12705"/>
                    </a:lnTo>
                    <a:lnTo>
                      <a:pt x="3244" y="12858"/>
                    </a:lnTo>
                    <a:lnTo>
                      <a:pt x="3168" y="13029"/>
                    </a:lnTo>
                    <a:lnTo>
                      <a:pt x="3034" y="13411"/>
                    </a:lnTo>
                    <a:lnTo>
                      <a:pt x="2920" y="13869"/>
                    </a:lnTo>
                    <a:lnTo>
                      <a:pt x="2843" y="14365"/>
                    </a:lnTo>
                    <a:lnTo>
                      <a:pt x="2767" y="14937"/>
                    </a:lnTo>
                    <a:lnTo>
                      <a:pt x="2729" y="15567"/>
                    </a:lnTo>
                    <a:lnTo>
                      <a:pt x="2691" y="16253"/>
                    </a:lnTo>
                    <a:lnTo>
                      <a:pt x="2691" y="16997"/>
                    </a:lnTo>
                    <a:lnTo>
                      <a:pt x="2691" y="17779"/>
                    </a:lnTo>
                    <a:lnTo>
                      <a:pt x="2729" y="18600"/>
                    </a:lnTo>
                    <a:lnTo>
                      <a:pt x="2767" y="19477"/>
                    </a:lnTo>
                    <a:lnTo>
                      <a:pt x="2824" y="20412"/>
                    </a:lnTo>
                    <a:lnTo>
                      <a:pt x="2996" y="22358"/>
                    </a:lnTo>
                    <a:lnTo>
                      <a:pt x="3206" y="24475"/>
                    </a:lnTo>
                    <a:lnTo>
                      <a:pt x="3454" y="26707"/>
                    </a:lnTo>
                    <a:lnTo>
                      <a:pt x="3759" y="29034"/>
                    </a:lnTo>
                    <a:lnTo>
                      <a:pt x="4083" y="31476"/>
                    </a:lnTo>
                    <a:lnTo>
                      <a:pt x="4427" y="33975"/>
                    </a:lnTo>
                    <a:lnTo>
                      <a:pt x="5152" y="39106"/>
                    </a:lnTo>
                    <a:lnTo>
                      <a:pt x="5876" y="44295"/>
                    </a:lnTo>
                    <a:lnTo>
                      <a:pt x="6372" y="48110"/>
                    </a:lnTo>
                    <a:lnTo>
                      <a:pt x="6601" y="49980"/>
                    </a:lnTo>
                    <a:lnTo>
                      <a:pt x="6811" y="51811"/>
                    </a:lnTo>
                    <a:lnTo>
                      <a:pt x="7021" y="53604"/>
                    </a:lnTo>
                    <a:lnTo>
                      <a:pt x="7193" y="55359"/>
                    </a:lnTo>
                    <a:lnTo>
                      <a:pt x="7326" y="57038"/>
                    </a:lnTo>
                    <a:lnTo>
                      <a:pt x="7441" y="58659"/>
                    </a:lnTo>
                    <a:lnTo>
                      <a:pt x="7517" y="59747"/>
                    </a:lnTo>
                    <a:lnTo>
                      <a:pt x="7555" y="60777"/>
                    </a:lnTo>
                    <a:lnTo>
                      <a:pt x="7593" y="61788"/>
                    </a:lnTo>
                    <a:lnTo>
                      <a:pt x="7593" y="62742"/>
                    </a:lnTo>
                    <a:lnTo>
                      <a:pt x="7593" y="63180"/>
                    </a:lnTo>
                    <a:lnTo>
                      <a:pt x="7574" y="63638"/>
                    </a:lnTo>
                    <a:lnTo>
                      <a:pt x="7498" y="64516"/>
                    </a:lnTo>
                    <a:lnTo>
                      <a:pt x="7402" y="65393"/>
                    </a:lnTo>
                    <a:lnTo>
                      <a:pt x="7250" y="66271"/>
                    </a:lnTo>
                    <a:lnTo>
                      <a:pt x="7059" y="67167"/>
                    </a:lnTo>
                    <a:lnTo>
                      <a:pt x="6830" y="68026"/>
                    </a:lnTo>
                    <a:lnTo>
                      <a:pt x="6582" y="68903"/>
                    </a:lnTo>
                    <a:lnTo>
                      <a:pt x="6315" y="69762"/>
                    </a:lnTo>
                    <a:lnTo>
                      <a:pt x="6010" y="70620"/>
                    </a:lnTo>
                    <a:lnTo>
                      <a:pt x="5686" y="71459"/>
                    </a:lnTo>
                    <a:lnTo>
                      <a:pt x="5361" y="72299"/>
                    </a:lnTo>
                    <a:lnTo>
                      <a:pt x="5018" y="73138"/>
                    </a:lnTo>
                    <a:lnTo>
                      <a:pt x="4656" y="73939"/>
                    </a:lnTo>
                    <a:lnTo>
                      <a:pt x="4274" y="74740"/>
                    </a:lnTo>
                    <a:lnTo>
                      <a:pt x="3530" y="76324"/>
                    </a:lnTo>
                    <a:lnTo>
                      <a:pt x="2099" y="79261"/>
                    </a:lnTo>
                    <a:lnTo>
                      <a:pt x="1470" y="80616"/>
                    </a:lnTo>
                    <a:lnTo>
                      <a:pt x="1165" y="81264"/>
                    </a:lnTo>
                    <a:lnTo>
                      <a:pt x="898" y="81894"/>
                    </a:lnTo>
                    <a:lnTo>
                      <a:pt x="669" y="82504"/>
                    </a:lnTo>
                    <a:lnTo>
                      <a:pt x="459" y="83077"/>
                    </a:lnTo>
                    <a:lnTo>
                      <a:pt x="287" y="83630"/>
                    </a:lnTo>
                    <a:lnTo>
                      <a:pt x="154" y="84164"/>
                    </a:lnTo>
                    <a:lnTo>
                      <a:pt x="58" y="84660"/>
                    </a:lnTo>
                    <a:lnTo>
                      <a:pt x="1" y="85137"/>
                    </a:lnTo>
                    <a:lnTo>
                      <a:pt x="1" y="85366"/>
                    </a:lnTo>
                    <a:lnTo>
                      <a:pt x="1" y="85576"/>
                    </a:lnTo>
                    <a:lnTo>
                      <a:pt x="20" y="85785"/>
                    </a:lnTo>
                    <a:lnTo>
                      <a:pt x="58" y="85995"/>
                    </a:lnTo>
                    <a:lnTo>
                      <a:pt x="1680" y="86205"/>
                    </a:lnTo>
                    <a:lnTo>
                      <a:pt x="3397" y="86396"/>
                    </a:lnTo>
                    <a:lnTo>
                      <a:pt x="5190" y="86548"/>
                    </a:lnTo>
                    <a:lnTo>
                      <a:pt x="7059" y="86701"/>
                    </a:lnTo>
                    <a:lnTo>
                      <a:pt x="9005" y="86854"/>
                    </a:lnTo>
                    <a:lnTo>
                      <a:pt x="11008" y="86968"/>
                    </a:lnTo>
                    <a:lnTo>
                      <a:pt x="13087" y="87083"/>
                    </a:lnTo>
                    <a:lnTo>
                      <a:pt x="15205" y="87178"/>
                    </a:lnTo>
                    <a:lnTo>
                      <a:pt x="17360" y="87254"/>
                    </a:lnTo>
                    <a:lnTo>
                      <a:pt x="19573" y="87311"/>
                    </a:lnTo>
                    <a:lnTo>
                      <a:pt x="21805" y="87369"/>
                    </a:lnTo>
                    <a:lnTo>
                      <a:pt x="24075" y="87426"/>
                    </a:lnTo>
                    <a:lnTo>
                      <a:pt x="28672" y="87483"/>
                    </a:lnTo>
                    <a:lnTo>
                      <a:pt x="33308" y="87521"/>
                    </a:lnTo>
                    <a:lnTo>
                      <a:pt x="37924" y="87521"/>
                    </a:lnTo>
                    <a:lnTo>
                      <a:pt x="42464" y="87502"/>
                    </a:lnTo>
                    <a:lnTo>
                      <a:pt x="46909" y="87483"/>
                    </a:lnTo>
                    <a:lnTo>
                      <a:pt x="51201" y="87445"/>
                    </a:lnTo>
                    <a:lnTo>
                      <a:pt x="59098" y="87350"/>
                    </a:lnTo>
                    <a:lnTo>
                      <a:pt x="62608" y="87331"/>
                    </a:lnTo>
                    <a:lnTo>
                      <a:pt x="65756" y="87331"/>
                    </a:lnTo>
                    <a:lnTo>
                      <a:pt x="65718" y="86968"/>
                    </a:lnTo>
                    <a:lnTo>
                      <a:pt x="65642" y="86587"/>
                    </a:lnTo>
                    <a:lnTo>
                      <a:pt x="65527" y="86186"/>
                    </a:lnTo>
                    <a:lnTo>
                      <a:pt x="65394" y="85766"/>
                    </a:lnTo>
                    <a:lnTo>
                      <a:pt x="65203" y="85347"/>
                    </a:lnTo>
                    <a:lnTo>
                      <a:pt x="64993" y="84889"/>
                    </a:lnTo>
                    <a:lnTo>
                      <a:pt x="64764" y="84412"/>
                    </a:lnTo>
                    <a:lnTo>
                      <a:pt x="64516" y="83935"/>
                    </a:lnTo>
                    <a:lnTo>
                      <a:pt x="63944" y="82905"/>
                    </a:lnTo>
                    <a:lnTo>
                      <a:pt x="63333" y="81837"/>
                    </a:lnTo>
                    <a:lnTo>
                      <a:pt x="62666" y="80711"/>
                    </a:lnTo>
                    <a:lnTo>
                      <a:pt x="62017" y="79528"/>
                    </a:lnTo>
                    <a:lnTo>
                      <a:pt x="61368" y="78327"/>
                    </a:lnTo>
                    <a:lnTo>
                      <a:pt x="61063" y="77716"/>
                    </a:lnTo>
                    <a:lnTo>
                      <a:pt x="60758" y="77087"/>
                    </a:lnTo>
                    <a:lnTo>
                      <a:pt x="60472" y="76457"/>
                    </a:lnTo>
                    <a:lnTo>
                      <a:pt x="60205" y="75828"/>
                    </a:lnTo>
                    <a:lnTo>
                      <a:pt x="59976" y="75179"/>
                    </a:lnTo>
                    <a:lnTo>
                      <a:pt x="59747" y="74531"/>
                    </a:lnTo>
                    <a:lnTo>
                      <a:pt x="59556" y="73882"/>
                    </a:lnTo>
                    <a:lnTo>
                      <a:pt x="59385" y="73233"/>
                    </a:lnTo>
                    <a:lnTo>
                      <a:pt x="59251" y="72585"/>
                    </a:lnTo>
                    <a:lnTo>
                      <a:pt x="59156" y="71936"/>
                    </a:lnTo>
                    <a:lnTo>
                      <a:pt x="59098" y="71288"/>
                    </a:lnTo>
                    <a:lnTo>
                      <a:pt x="59079" y="70639"/>
                    </a:lnTo>
                    <a:lnTo>
                      <a:pt x="59098" y="70315"/>
                    </a:lnTo>
                    <a:lnTo>
                      <a:pt x="59118" y="69990"/>
                    </a:lnTo>
                    <a:lnTo>
                      <a:pt x="59137" y="69666"/>
                    </a:lnTo>
                    <a:lnTo>
                      <a:pt x="59194" y="69342"/>
                    </a:lnTo>
                    <a:lnTo>
                      <a:pt x="59289" y="68693"/>
                    </a:lnTo>
                    <a:lnTo>
                      <a:pt x="59385" y="68083"/>
                    </a:lnTo>
                    <a:lnTo>
                      <a:pt x="59652" y="66767"/>
                    </a:lnTo>
                    <a:lnTo>
                      <a:pt x="59938" y="65489"/>
                    </a:lnTo>
                    <a:lnTo>
                      <a:pt x="60243" y="64268"/>
                    </a:lnTo>
                    <a:lnTo>
                      <a:pt x="60548" y="63066"/>
                    </a:lnTo>
                    <a:lnTo>
                      <a:pt x="60911" y="61826"/>
                    </a:lnTo>
                    <a:lnTo>
                      <a:pt x="61292" y="60624"/>
                    </a:lnTo>
                    <a:lnTo>
                      <a:pt x="61674" y="59460"/>
                    </a:lnTo>
                    <a:lnTo>
                      <a:pt x="62074" y="58297"/>
                    </a:lnTo>
                    <a:lnTo>
                      <a:pt x="62856" y="56046"/>
                    </a:lnTo>
                    <a:lnTo>
                      <a:pt x="63619" y="53833"/>
                    </a:lnTo>
                    <a:lnTo>
                      <a:pt x="63982" y="52746"/>
                    </a:lnTo>
                    <a:lnTo>
                      <a:pt x="64325" y="51620"/>
                    </a:lnTo>
                    <a:lnTo>
                      <a:pt x="64650" y="50514"/>
                    </a:lnTo>
                    <a:lnTo>
                      <a:pt x="64936" y="49388"/>
                    </a:lnTo>
                    <a:lnTo>
                      <a:pt x="65203" y="48225"/>
                    </a:lnTo>
                    <a:lnTo>
                      <a:pt x="65432" y="47061"/>
                    </a:lnTo>
                    <a:lnTo>
                      <a:pt x="65527" y="46470"/>
                    </a:lnTo>
                    <a:lnTo>
                      <a:pt x="65622" y="45859"/>
                    </a:lnTo>
                    <a:lnTo>
                      <a:pt x="65699" y="45249"/>
                    </a:lnTo>
                    <a:lnTo>
                      <a:pt x="65756" y="44638"/>
                    </a:lnTo>
                    <a:lnTo>
                      <a:pt x="65813" y="43971"/>
                    </a:lnTo>
                    <a:lnTo>
                      <a:pt x="65851" y="43265"/>
                    </a:lnTo>
                    <a:lnTo>
                      <a:pt x="65851" y="42483"/>
                    </a:lnTo>
                    <a:lnTo>
                      <a:pt x="65851" y="41643"/>
                    </a:lnTo>
                    <a:lnTo>
                      <a:pt x="65813" y="40747"/>
                    </a:lnTo>
                    <a:lnTo>
                      <a:pt x="65775" y="39812"/>
                    </a:lnTo>
                    <a:lnTo>
                      <a:pt x="65718" y="38820"/>
                    </a:lnTo>
                    <a:lnTo>
                      <a:pt x="65642" y="37790"/>
                    </a:lnTo>
                    <a:lnTo>
                      <a:pt x="65546" y="36741"/>
                    </a:lnTo>
                    <a:lnTo>
                      <a:pt x="65432" y="35635"/>
                    </a:lnTo>
                    <a:lnTo>
                      <a:pt x="65165" y="33384"/>
                    </a:lnTo>
                    <a:lnTo>
                      <a:pt x="64859" y="31037"/>
                    </a:lnTo>
                    <a:lnTo>
                      <a:pt x="64497" y="28653"/>
                    </a:lnTo>
                    <a:lnTo>
                      <a:pt x="64096" y="26249"/>
                    </a:lnTo>
                    <a:lnTo>
                      <a:pt x="63658" y="23884"/>
                    </a:lnTo>
                    <a:lnTo>
                      <a:pt x="63181" y="21576"/>
                    </a:lnTo>
                    <a:lnTo>
                      <a:pt x="62933" y="20450"/>
                    </a:lnTo>
                    <a:lnTo>
                      <a:pt x="62666" y="19363"/>
                    </a:lnTo>
                    <a:lnTo>
                      <a:pt x="62418" y="18294"/>
                    </a:lnTo>
                    <a:lnTo>
                      <a:pt x="62151" y="17264"/>
                    </a:lnTo>
                    <a:lnTo>
                      <a:pt x="61884" y="16272"/>
                    </a:lnTo>
                    <a:lnTo>
                      <a:pt x="61616" y="15338"/>
                    </a:lnTo>
                    <a:lnTo>
                      <a:pt x="61330" y="14441"/>
                    </a:lnTo>
                    <a:lnTo>
                      <a:pt x="61063" y="13602"/>
                    </a:lnTo>
                    <a:lnTo>
                      <a:pt x="60777" y="12820"/>
                    </a:lnTo>
                    <a:lnTo>
                      <a:pt x="60510" y="12095"/>
                    </a:lnTo>
                    <a:lnTo>
                      <a:pt x="60396" y="11828"/>
                    </a:lnTo>
                    <a:lnTo>
                      <a:pt x="60262" y="11580"/>
                    </a:lnTo>
                    <a:lnTo>
                      <a:pt x="60109" y="11332"/>
                    </a:lnTo>
                    <a:lnTo>
                      <a:pt x="59957" y="11084"/>
                    </a:lnTo>
                    <a:lnTo>
                      <a:pt x="59785" y="10855"/>
                    </a:lnTo>
                    <a:lnTo>
                      <a:pt x="59594" y="10607"/>
                    </a:lnTo>
                    <a:lnTo>
                      <a:pt x="59385" y="10378"/>
                    </a:lnTo>
                    <a:lnTo>
                      <a:pt x="59175" y="10168"/>
                    </a:lnTo>
                    <a:lnTo>
                      <a:pt x="58698" y="9729"/>
                    </a:lnTo>
                    <a:lnTo>
                      <a:pt x="58183" y="9291"/>
                    </a:lnTo>
                    <a:lnTo>
                      <a:pt x="57630" y="8871"/>
                    </a:lnTo>
                    <a:lnTo>
                      <a:pt x="57038" y="8470"/>
                    </a:lnTo>
                    <a:lnTo>
                      <a:pt x="56390" y="8070"/>
                    </a:lnTo>
                    <a:lnTo>
                      <a:pt x="55741" y="7688"/>
                    </a:lnTo>
                    <a:lnTo>
                      <a:pt x="55035" y="7288"/>
                    </a:lnTo>
                    <a:lnTo>
                      <a:pt x="54329" y="6906"/>
                    </a:lnTo>
                    <a:lnTo>
                      <a:pt x="52822" y="6124"/>
                    </a:lnTo>
                    <a:lnTo>
                      <a:pt x="51277" y="5323"/>
                    </a:lnTo>
                    <a:lnTo>
                      <a:pt x="49999" y="4655"/>
                    </a:lnTo>
                    <a:lnTo>
                      <a:pt x="48702" y="3949"/>
                    </a:lnTo>
                    <a:lnTo>
                      <a:pt x="48492" y="4960"/>
                    </a:lnTo>
                    <a:lnTo>
                      <a:pt x="48282" y="5914"/>
                    </a:lnTo>
                    <a:lnTo>
                      <a:pt x="48073" y="6811"/>
                    </a:lnTo>
                    <a:lnTo>
                      <a:pt x="47844" y="7650"/>
                    </a:lnTo>
                    <a:lnTo>
                      <a:pt x="47615" y="8451"/>
                    </a:lnTo>
                    <a:lnTo>
                      <a:pt x="47367" y="9195"/>
                    </a:lnTo>
                    <a:lnTo>
                      <a:pt x="47138" y="9882"/>
                    </a:lnTo>
                    <a:lnTo>
                      <a:pt x="46909" y="10531"/>
                    </a:lnTo>
                    <a:lnTo>
                      <a:pt x="46661" y="11141"/>
                    </a:lnTo>
                    <a:lnTo>
                      <a:pt x="46413" y="11694"/>
                    </a:lnTo>
                    <a:lnTo>
                      <a:pt x="46184" y="12209"/>
                    </a:lnTo>
                    <a:lnTo>
                      <a:pt x="45936" y="12705"/>
                    </a:lnTo>
                    <a:lnTo>
                      <a:pt x="45688" y="13144"/>
                    </a:lnTo>
                    <a:lnTo>
                      <a:pt x="45459" y="13545"/>
                    </a:lnTo>
                    <a:lnTo>
                      <a:pt x="45211" y="13907"/>
                    </a:lnTo>
                    <a:lnTo>
                      <a:pt x="44982" y="14231"/>
                    </a:lnTo>
                    <a:lnTo>
                      <a:pt x="44753" y="14536"/>
                    </a:lnTo>
                    <a:lnTo>
                      <a:pt x="44524" y="14804"/>
                    </a:lnTo>
                    <a:lnTo>
                      <a:pt x="44295" y="15052"/>
                    </a:lnTo>
                    <a:lnTo>
                      <a:pt x="44067" y="15261"/>
                    </a:lnTo>
                    <a:lnTo>
                      <a:pt x="43857" y="15452"/>
                    </a:lnTo>
                    <a:lnTo>
                      <a:pt x="43647" y="15605"/>
                    </a:lnTo>
                    <a:lnTo>
                      <a:pt x="43456" y="15757"/>
                    </a:lnTo>
                    <a:lnTo>
                      <a:pt x="43265" y="15872"/>
                    </a:lnTo>
                    <a:lnTo>
                      <a:pt x="43075" y="15967"/>
                    </a:lnTo>
                    <a:lnTo>
                      <a:pt x="42903" y="16063"/>
                    </a:lnTo>
                    <a:lnTo>
                      <a:pt x="42579" y="16177"/>
                    </a:lnTo>
                    <a:lnTo>
                      <a:pt x="42292" y="16253"/>
                    </a:lnTo>
                    <a:lnTo>
                      <a:pt x="42064" y="16272"/>
                    </a:lnTo>
                    <a:lnTo>
                      <a:pt x="41854" y="16291"/>
                    </a:lnTo>
                    <a:lnTo>
                      <a:pt x="41663" y="16291"/>
                    </a:lnTo>
                    <a:lnTo>
                      <a:pt x="41224" y="16253"/>
                    </a:lnTo>
                    <a:lnTo>
                      <a:pt x="40747" y="16177"/>
                    </a:lnTo>
                    <a:lnTo>
                      <a:pt x="40251" y="16043"/>
                    </a:lnTo>
                    <a:lnTo>
                      <a:pt x="39717" y="15872"/>
                    </a:lnTo>
                    <a:lnTo>
                      <a:pt x="39164" y="15681"/>
                    </a:lnTo>
                    <a:lnTo>
                      <a:pt x="38573" y="15433"/>
                    </a:lnTo>
                    <a:lnTo>
                      <a:pt x="37962" y="15147"/>
                    </a:lnTo>
                    <a:lnTo>
                      <a:pt x="37333" y="14823"/>
                    </a:lnTo>
                    <a:lnTo>
                      <a:pt x="36684" y="14460"/>
                    </a:lnTo>
                    <a:lnTo>
                      <a:pt x="36016" y="14079"/>
                    </a:lnTo>
                    <a:lnTo>
                      <a:pt x="35330" y="13640"/>
                    </a:lnTo>
                    <a:lnTo>
                      <a:pt x="34643" y="13182"/>
                    </a:lnTo>
                    <a:lnTo>
                      <a:pt x="33937" y="12705"/>
                    </a:lnTo>
                    <a:lnTo>
                      <a:pt x="33231" y="12171"/>
                    </a:lnTo>
                    <a:lnTo>
                      <a:pt x="32506" y="11637"/>
                    </a:lnTo>
                    <a:lnTo>
                      <a:pt x="31782" y="11065"/>
                    </a:lnTo>
                    <a:lnTo>
                      <a:pt x="31076" y="10454"/>
                    </a:lnTo>
                    <a:lnTo>
                      <a:pt x="30351" y="9825"/>
                    </a:lnTo>
                    <a:lnTo>
                      <a:pt x="29626" y="9176"/>
                    </a:lnTo>
                    <a:lnTo>
                      <a:pt x="28920" y="8508"/>
                    </a:lnTo>
                    <a:lnTo>
                      <a:pt x="28214" y="7822"/>
                    </a:lnTo>
                    <a:lnTo>
                      <a:pt x="27509" y="7116"/>
                    </a:lnTo>
                    <a:lnTo>
                      <a:pt x="26822" y="6372"/>
                    </a:lnTo>
                    <a:lnTo>
                      <a:pt x="26154" y="5628"/>
                    </a:lnTo>
                    <a:lnTo>
                      <a:pt x="25506" y="4865"/>
                    </a:lnTo>
                    <a:lnTo>
                      <a:pt x="24876" y="4083"/>
                    </a:lnTo>
                    <a:lnTo>
                      <a:pt x="24247" y="3282"/>
                    </a:lnTo>
                    <a:lnTo>
                      <a:pt x="23655" y="2480"/>
                    </a:lnTo>
                    <a:lnTo>
                      <a:pt x="23102" y="1660"/>
                    </a:lnTo>
                    <a:lnTo>
                      <a:pt x="22568" y="840"/>
                    </a:lnTo>
                    <a:lnTo>
                      <a:pt x="2205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547;p20">
                <a:extLst>
                  <a:ext uri="{FF2B5EF4-FFF2-40B4-BE49-F238E27FC236}">
                    <a16:creationId xmlns:a16="http://schemas.microsoft.com/office/drawing/2014/main" id="{8E7C99CE-F56C-1EF0-B956-E40FEC980461}"/>
                  </a:ext>
                </a:extLst>
              </p:cNvPr>
              <p:cNvSpPr/>
              <p:nvPr/>
            </p:nvSpPr>
            <p:spPr>
              <a:xfrm flipH="1">
                <a:off x="6295226" y="4600755"/>
                <a:ext cx="813601" cy="621472"/>
              </a:xfrm>
              <a:custGeom>
                <a:avLst/>
                <a:gdLst/>
                <a:ahLst/>
                <a:cxnLst/>
                <a:rect l="l" t="t" r="r" b="b"/>
                <a:pathLst>
                  <a:path w="65756" h="50228" extrusionOk="0">
                    <a:moveTo>
                      <a:pt x="14194" y="0"/>
                    </a:moveTo>
                    <a:lnTo>
                      <a:pt x="14079" y="38"/>
                    </a:lnTo>
                    <a:lnTo>
                      <a:pt x="13946" y="76"/>
                    </a:lnTo>
                    <a:lnTo>
                      <a:pt x="13831" y="134"/>
                    </a:lnTo>
                    <a:lnTo>
                      <a:pt x="13698" y="191"/>
                    </a:lnTo>
                    <a:lnTo>
                      <a:pt x="13564" y="286"/>
                    </a:lnTo>
                    <a:lnTo>
                      <a:pt x="13297" y="496"/>
                    </a:lnTo>
                    <a:lnTo>
                      <a:pt x="13030" y="782"/>
                    </a:lnTo>
                    <a:lnTo>
                      <a:pt x="12744" y="1087"/>
                    </a:lnTo>
                    <a:lnTo>
                      <a:pt x="12439" y="1450"/>
                    </a:lnTo>
                    <a:lnTo>
                      <a:pt x="12152" y="1831"/>
                    </a:lnTo>
                    <a:lnTo>
                      <a:pt x="11542" y="2671"/>
                    </a:lnTo>
                    <a:lnTo>
                      <a:pt x="10893" y="3586"/>
                    </a:lnTo>
                    <a:lnTo>
                      <a:pt x="10264" y="4502"/>
                    </a:lnTo>
                    <a:lnTo>
                      <a:pt x="9940" y="4941"/>
                    </a:lnTo>
                    <a:lnTo>
                      <a:pt x="9615" y="5361"/>
                    </a:lnTo>
                    <a:lnTo>
                      <a:pt x="9272" y="5780"/>
                    </a:lnTo>
                    <a:lnTo>
                      <a:pt x="8948" y="6162"/>
                    </a:lnTo>
                    <a:lnTo>
                      <a:pt x="8623" y="6505"/>
                    </a:lnTo>
                    <a:lnTo>
                      <a:pt x="8299" y="6791"/>
                    </a:lnTo>
                    <a:lnTo>
                      <a:pt x="7994" y="7058"/>
                    </a:lnTo>
                    <a:lnTo>
                      <a:pt x="7822" y="7154"/>
                    </a:lnTo>
                    <a:lnTo>
                      <a:pt x="7670" y="7249"/>
                    </a:lnTo>
                    <a:lnTo>
                      <a:pt x="7517" y="7325"/>
                    </a:lnTo>
                    <a:lnTo>
                      <a:pt x="7345" y="7402"/>
                    </a:lnTo>
                    <a:lnTo>
                      <a:pt x="7193" y="7440"/>
                    </a:lnTo>
                    <a:lnTo>
                      <a:pt x="7040" y="7478"/>
                    </a:lnTo>
                    <a:lnTo>
                      <a:pt x="6735" y="7478"/>
                    </a:lnTo>
                    <a:lnTo>
                      <a:pt x="6582" y="7440"/>
                    </a:lnTo>
                    <a:lnTo>
                      <a:pt x="6449" y="7402"/>
                    </a:lnTo>
                    <a:lnTo>
                      <a:pt x="6296" y="7325"/>
                    </a:lnTo>
                    <a:lnTo>
                      <a:pt x="6143" y="7249"/>
                    </a:lnTo>
                    <a:lnTo>
                      <a:pt x="6010" y="7135"/>
                    </a:lnTo>
                    <a:lnTo>
                      <a:pt x="5876" y="7001"/>
                    </a:lnTo>
                    <a:lnTo>
                      <a:pt x="6372" y="10816"/>
                    </a:lnTo>
                    <a:lnTo>
                      <a:pt x="6601" y="12686"/>
                    </a:lnTo>
                    <a:lnTo>
                      <a:pt x="6811" y="14517"/>
                    </a:lnTo>
                    <a:lnTo>
                      <a:pt x="7021" y="16310"/>
                    </a:lnTo>
                    <a:lnTo>
                      <a:pt x="7193" y="18065"/>
                    </a:lnTo>
                    <a:lnTo>
                      <a:pt x="7326" y="19744"/>
                    </a:lnTo>
                    <a:lnTo>
                      <a:pt x="7441" y="21365"/>
                    </a:lnTo>
                    <a:lnTo>
                      <a:pt x="7517" y="22453"/>
                    </a:lnTo>
                    <a:lnTo>
                      <a:pt x="7555" y="23483"/>
                    </a:lnTo>
                    <a:lnTo>
                      <a:pt x="7593" y="24494"/>
                    </a:lnTo>
                    <a:lnTo>
                      <a:pt x="7593" y="25448"/>
                    </a:lnTo>
                    <a:lnTo>
                      <a:pt x="7593" y="25886"/>
                    </a:lnTo>
                    <a:lnTo>
                      <a:pt x="7574" y="26344"/>
                    </a:lnTo>
                    <a:lnTo>
                      <a:pt x="7498" y="27222"/>
                    </a:lnTo>
                    <a:lnTo>
                      <a:pt x="7402" y="28099"/>
                    </a:lnTo>
                    <a:lnTo>
                      <a:pt x="7250" y="28977"/>
                    </a:lnTo>
                    <a:lnTo>
                      <a:pt x="7059" y="29873"/>
                    </a:lnTo>
                    <a:lnTo>
                      <a:pt x="6830" y="30732"/>
                    </a:lnTo>
                    <a:lnTo>
                      <a:pt x="6582" y="31609"/>
                    </a:lnTo>
                    <a:lnTo>
                      <a:pt x="6315" y="32468"/>
                    </a:lnTo>
                    <a:lnTo>
                      <a:pt x="6010" y="33326"/>
                    </a:lnTo>
                    <a:lnTo>
                      <a:pt x="5686" y="34165"/>
                    </a:lnTo>
                    <a:lnTo>
                      <a:pt x="5361" y="35005"/>
                    </a:lnTo>
                    <a:lnTo>
                      <a:pt x="5018" y="35844"/>
                    </a:lnTo>
                    <a:lnTo>
                      <a:pt x="4656" y="36645"/>
                    </a:lnTo>
                    <a:lnTo>
                      <a:pt x="4274" y="37446"/>
                    </a:lnTo>
                    <a:lnTo>
                      <a:pt x="3530" y="39030"/>
                    </a:lnTo>
                    <a:lnTo>
                      <a:pt x="2099" y="41967"/>
                    </a:lnTo>
                    <a:lnTo>
                      <a:pt x="1470" y="43322"/>
                    </a:lnTo>
                    <a:lnTo>
                      <a:pt x="1165" y="43970"/>
                    </a:lnTo>
                    <a:lnTo>
                      <a:pt x="898" y="44600"/>
                    </a:lnTo>
                    <a:lnTo>
                      <a:pt x="669" y="45210"/>
                    </a:lnTo>
                    <a:lnTo>
                      <a:pt x="459" y="45783"/>
                    </a:lnTo>
                    <a:lnTo>
                      <a:pt x="287" y="46336"/>
                    </a:lnTo>
                    <a:lnTo>
                      <a:pt x="154" y="46870"/>
                    </a:lnTo>
                    <a:lnTo>
                      <a:pt x="58" y="47366"/>
                    </a:lnTo>
                    <a:lnTo>
                      <a:pt x="1" y="47843"/>
                    </a:lnTo>
                    <a:lnTo>
                      <a:pt x="1" y="48072"/>
                    </a:lnTo>
                    <a:lnTo>
                      <a:pt x="1" y="48282"/>
                    </a:lnTo>
                    <a:lnTo>
                      <a:pt x="20" y="48491"/>
                    </a:lnTo>
                    <a:lnTo>
                      <a:pt x="58" y="48701"/>
                    </a:lnTo>
                    <a:lnTo>
                      <a:pt x="1680" y="48911"/>
                    </a:lnTo>
                    <a:lnTo>
                      <a:pt x="3397" y="49102"/>
                    </a:lnTo>
                    <a:lnTo>
                      <a:pt x="5190" y="49254"/>
                    </a:lnTo>
                    <a:lnTo>
                      <a:pt x="7059" y="49407"/>
                    </a:lnTo>
                    <a:lnTo>
                      <a:pt x="9005" y="49560"/>
                    </a:lnTo>
                    <a:lnTo>
                      <a:pt x="11008" y="49674"/>
                    </a:lnTo>
                    <a:lnTo>
                      <a:pt x="13087" y="49789"/>
                    </a:lnTo>
                    <a:lnTo>
                      <a:pt x="15205" y="49884"/>
                    </a:lnTo>
                    <a:lnTo>
                      <a:pt x="17360" y="49960"/>
                    </a:lnTo>
                    <a:lnTo>
                      <a:pt x="19573" y="50017"/>
                    </a:lnTo>
                    <a:lnTo>
                      <a:pt x="21805" y="50075"/>
                    </a:lnTo>
                    <a:lnTo>
                      <a:pt x="24075" y="50132"/>
                    </a:lnTo>
                    <a:lnTo>
                      <a:pt x="28672" y="50189"/>
                    </a:lnTo>
                    <a:lnTo>
                      <a:pt x="33308" y="50227"/>
                    </a:lnTo>
                    <a:lnTo>
                      <a:pt x="37924" y="50227"/>
                    </a:lnTo>
                    <a:lnTo>
                      <a:pt x="42464" y="50208"/>
                    </a:lnTo>
                    <a:lnTo>
                      <a:pt x="46909" y="50189"/>
                    </a:lnTo>
                    <a:lnTo>
                      <a:pt x="51201" y="50151"/>
                    </a:lnTo>
                    <a:lnTo>
                      <a:pt x="59098" y="50056"/>
                    </a:lnTo>
                    <a:lnTo>
                      <a:pt x="62608" y="50037"/>
                    </a:lnTo>
                    <a:lnTo>
                      <a:pt x="65756" y="50037"/>
                    </a:lnTo>
                    <a:lnTo>
                      <a:pt x="65718" y="49674"/>
                    </a:lnTo>
                    <a:lnTo>
                      <a:pt x="65642" y="49293"/>
                    </a:lnTo>
                    <a:lnTo>
                      <a:pt x="65527" y="48892"/>
                    </a:lnTo>
                    <a:lnTo>
                      <a:pt x="65394" y="48472"/>
                    </a:lnTo>
                    <a:lnTo>
                      <a:pt x="65203" y="48053"/>
                    </a:lnTo>
                    <a:lnTo>
                      <a:pt x="64993" y="47595"/>
                    </a:lnTo>
                    <a:lnTo>
                      <a:pt x="64764" y="47118"/>
                    </a:lnTo>
                    <a:lnTo>
                      <a:pt x="64516" y="46622"/>
                    </a:lnTo>
                    <a:lnTo>
                      <a:pt x="63944" y="45611"/>
                    </a:lnTo>
                    <a:lnTo>
                      <a:pt x="63333" y="44524"/>
                    </a:lnTo>
                    <a:lnTo>
                      <a:pt x="62666" y="43398"/>
                    </a:lnTo>
                    <a:lnTo>
                      <a:pt x="62017" y="42234"/>
                    </a:lnTo>
                    <a:lnTo>
                      <a:pt x="61368" y="41033"/>
                    </a:lnTo>
                    <a:lnTo>
                      <a:pt x="61063" y="40403"/>
                    </a:lnTo>
                    <a:lnTo>
                      <a:pt x="60758" y="39793"/>
                    </a:lnTo>
                    <a:lnTo>
                      <a:pt x="60472" y="39163"/>
                    </a:lnTo>
                    <a:lnTo>
                      <a:pt x="60205" y="38515"/>
                    </a:lnTo>
                    <a:lnTo>
                      <a:pt x="59976" y="37885"/>
                    </a:lnTo>
                    <a:lnTo>
                      <a:pt x="59747" y="37237"/>
                    </a:lnTo>
                    <a:lnTo>
                      <a:pt x="59556" y="36588"/>
                    </a:lnTo>
                    <a:lnTo>
                      <a:pt x="59385" y="35939"/>
                    </a:lnTo>
                    <a:lnTo>
                      <a:pt x="59251" y="35291"/>
                    </a:lnTo>
                    <a:lnTo>
                      <a:pt x="59156" y="34642"/>
                    </a:lnTo>
                    <a:lnTo>
                      <a:pt x="59098" y="33994"/>
                    </a:lnTo>
                    <a:lnTo>
                      <a:pt x="59079" y="33345"/>
                    </a:lnTo>
                    <a:lnTo>
                      <a:pt x="59098" y="33021"/>
                    </a:lnTo>
                    <a:lnTo>
                      <a:pt x="59118" y="32696"/>
                    </a:lnTo>
                    <a:lnTo>
                      <a:pt x="59137" y="32372"/>
                    </a:lnTo>
                    <a:lnTo>
                      <a:pt x="59175" y="32048"/>
                    </a:lnTo>
                    <a:lnTo>
                      <a:pt x="59289" y="31418"/>
                    </a:lnTo>
                    <a:lnTo>
                      <a:pt x="59385" y="30789"/>
                    </a:lnTo>
                    <a:lnTo>
                      <a:pt x="59652" y="29473"/>
                    </a:lnTo>
                    <a:lnTo>
                      <a:pt x="59938" y="28195"/>
                    </a:lnTo>
                    <a:lnTo>
                      <a:pt x="60243" y="26974"/>
                    </a:lnTo>
                    <a:lnTo>
                      <a:pt x="60548" y="25772"/>
                    </a:lnTo>
                    <a:lnTo>
                      <a:pt x="60548" y="25772"/>
                    </a:lnTo>
                    <a:lnTo>
                      <a:pt x="58965" y="26115"/>
                    </a:lnTo>
                    <a:lnTo>
                      <a:pt x="57420" y="26420"/>
                    </a:lnTo>
                    <a:lnTo>
                      <a:pt x="55875" y="26688"/>
                    </a:lnTo>
                    <a:lnTo>
                      <a:pt x="54329" y="26916"/>
                    </a:lnTo>
                    <a:lnTo>
                      <a:pt x="53566" y="27012"/>
                    </a:lnTo>
                    <a:lnTo>
                      <a:pt x="52803" y="27088"/>
                    </a:lnTo>
                    <a:lnTo>
                      <a:pt x="52021" y="27164"/>
                    </a:lnTo>
                    <a:lnTo>
                      <a:pt x="51258" y="27222"/>
                    </a:lnTo>
                    <a:lnTo>
                      <a:pt x="50476" y="27260"/>
                    </a:lnTo>
                    <a:lnTo>
                      <a:pt x="49694" y="27298"/>
                    </a:lnTo>
                    <a:lnTo>
                      <a:pt x="48912" y="27317"/>
                    </a:lnTo>
                    <a:lnTo>
                      <a:pt x="48111" y="27336"/>
                    </a:lnTo>
                    <a:lnTo>
                      <a:pt x="46775" y="27317"/>
                    </a:lnTo>
                    <a:lnTo>
                      <a:pt x="45497" y="27260"/>
                    </a:lnTo>
                    <a:lnTo>
                      <a:pt x="44238" y="27183"/>
                    </a:lnTo>
                    <a:lnTo>
                      <a:pt x="43017" y="27050"/>
                    </a:lnTo>
                    <a:lnTo>
                      <a:pt x="41816" y="26878"/>
                    </a:lnTo>
                    <a:lnTo>
                      <a:pt x="41224" y="26783"/>
                    </a:lnTo>
                    <a:lnTo>
                      <a:pt x="40652" y="26688"/>
                    </a:lnTo>
                    <a:lnTo>
                      <a:pt x="40080" y="26554"/>
                    </a:lnTo>
                    <a:lnTo>
                      <a:pt x="39507" y="26420"/>
                    </a:lnTo>
                    <a:lnTo>
                      <a:pt x="38954" y="26287"/>
                    </a:lnTo>
                    <a:lnTo>
                      <a:pt x="38401" y="26134"/>
                    </a:lnTo>
                    <a:lnTo>
                      <a:pt x="37848" y="25963"/>
                    </a:lnTo>
                    <a:lnTo>
                      <a:pt x="37295" y="25791"/>
                    </a:lnTo>
                    <a:lnTo>
                      <a:pt x="36760" y="25600"/>
                    </a:lnTo>
                    <a:lnTo>
                      <a:pt x="36226" y="25409"/>
                    </a:lnTo>
                    <a:lnTo>
                      <a:pt x="35692" y="25180"/>
                    </a:lnTo>
                    <a:lnTo>
                      <a:pt x="35177" y="24952"/>
                    </a:lnTo>
                    <a:lnTo>
                      <a:pt x="34662" y="24723"/>
                    </a:lnTo>
                    <a:lnTo>
                      <a:pt x="34147" y="24475"/>
                    </a:lnTo>
                    <a:lnTo>
                      <a:pt x="33632" y="24189"/>
                    </a:lnTo>
                    <a:lnTo>
                      <a:pt x="33136" y="23921"/>
                    </a:lnTo>
                    <a:lnTo>
                      <a:pt x="32621" y="23616"/>
                    </a:lnTo>
                    <a:lnTo>
                      <a:pt x="32125" y="23311"/>
                    </a:lnTo>
                    <a:lnTo>
                      <a:pt x="31629" y="22987"/>
                    </a:lnTo>
                    <a:lnTo>
                      <a:pt x="31152" y="22643"/>
                    </a:lnTo>
                    <a:lnTo>
                      <a:pt x="30656" y="22300"/>
                    </a:lnTo>
                    <a:lnTo>
                      <a:pt x="30179" y="21918"/>
                    </a:lnTo>
                    <a:lnTo>
                      <a:pt x="29702" y="21537"/>
                    </a:lnTo>
                    <a:lnTo>
                      <a:pt x="29225" y="21136"/>
                    </a:lnTo>
                    <a:lnTo>
                      <a:pt x="28749" y="20717"/>
                    </a:lnTo>
                    <a:lnTo>
                      <a:pt x="28272" y="20297"/>
                    </a:lnTo>
                    <a:lnTo>
                      <a:pt x="27795" y="19839"/>
                    </a:lnTo>
                    <a:lnTo>
                      <a:pt x="27318" y="19381"/>
                    </a:lnTo>
                    <a:lnTo>
                      <a:pt x="26860" y="18904"/>
                    </a:lnTo>
                    <a:lnTo>
                      <a:pt x="26383" y="18409"/>
                    </a:lnTo>
                    <a:lnTo>
                      <a:pt x="25925" y="17893"/>
                    </a:lnTo>
                    <a:lnTo>
                      <a:pt x="25467" y="17359"/>
                    </a:lnTo>
                    <a:lnTo>
                      <a:pt x="24991" y="16806"/>
                    </a:lnTo>
                    <a:lnTo>
                      <a:pt x="24533" y="16234"/>
                    </a:lnTo>
                    <a:lnTo>
                      <a:pt x="24075" y="15642"/>
                    </a:lnTo>
                    <a:lnTo>
                      <a:pt x="23617" y="15032"/>
                    </a:lnTo>
                    <a:lnTo>
                      <a:pt x="22682" y="13773"/>
                    </a:lnTo>
                    <a:lnTo>
                      <a:pt x="21767" y="12419"/>
                    </a:lnTo>
                    <a:lnTo>
                      <a:pt x="20832" y="11007"/>
                    </a:lnTo>
                    <a:lnTo>
                      <a:pt x="19897" y="9500"/>
                    </a:lnTo>
                    <a:lnTo>
                      <a:pt x="18963" y="7917"/>
                    </a:lnTo>
                    <a:lnTo>
                      <a:pt x="18028" y="6257"/>
                    </a:lnTo>
                    <a:lnTo>
                      <a:pt x="17074" y="4502"/>
                    </a:lnTo>
                    <a:lnTo>
                      <a:pt x="16120" y="2652"/>
                    </a:lnTo>
                    <a:lnTo>
                      <a:pt x="15147" y="725"/>
                    </a:lnTo>
                    <a:lnTo>
                      <a:pt x="15052" y="553"/>
                    </a:lnTo>
                    <a:lnTo>
                      <a:pt x="14957" y="420"/>
                    </a:lnTo>
                    <a:lnTo>
                      <a:pt x="14861" y="286"/>
                    </a:lnTo>
                    <a:lnTo>
                      <a:pt x="14747" y="191"/>
                    </a:lnTo>
                    <a:lnTo>
                      <a:pt x="14651" y="115"/>
                    </a:lnTo>
                    <a:lnTo>
                      <a:pt x="14537" y="57"/>
                    </a:lnTo>
                    <a:lnTo>
                      <a:pt x="14422" y="19"/>
                    </a:lnTo>
                    <a:lnTo>
                      <a:pt x="14308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548;p20">
                <a:extLst>
                  <a:ext uri="{FF2B5EF4-FFF2-40B4-BE49-F238E27FC236}">
                    <a16:creationId xmlns:a16="http://schemas.microsoft.com/office/drawing/2014/main" id="{4BB3679A-F298-6BF2-1A15-186854048A4A}"/>
                  </a:ext>
                </a:extLst>
              </p:cNvPr>
              <p:cNvSpPr/>
              <p:nvPr/>
            </p:nvSpPr>
            <p:spPr>
              <a:xfrm flipH="1">
                <a:off x="6474363" y="4139316"/>
                <a:ext cx="391816" cy="233912"/>
              </a:xfrm>
              <a:custGeom>
                <a:avLst/>
                <a:gdLst/>
                <a:ahLst/>
                <a:cxnLst/>
                <a:rect l="l" t="t" r="r" b="b"/>
                <a:pathLst>
                  <a:path w="31667" h="18905" extrusionOk="0">
                    <a:moveTo>
                      <a:pt x="2442" y="1"/>
                    </a:moveTo>
                    <a:lnTo>
                      <a:pt x="1736" y="268"/>
                    </a:lnTo>
                    <a:lnTo>
                      <a:pt x="973" y="554"/>
                    </a:lnTo>
                    <a:lnTo>
                      <a:pt x="0" y="954"/>
                    </a:lnTo>
                    <a:lnTo>
                      <a:pt x="782" y="2061"/>
                    </a:lnTo>
                    <a:lnTo>
                      <a:pt x="1755" y="3339"/>
                    </a:lnTo>
                    <a:lnTo>
                      <a:pt x="2862" y="4750"/>
                    </a:lnTo>
                    <a:lnTo>
                      <a:pt x="4101" y="6277"/>
                    </a:lnTo>
                    <a:lnTo>
                      <a:pt x="4750" y="7078"/>
                    </a:lnTo>
                    <a:lnTo>
                      <a:pt x="5437" y="7879"/>
                    </a:lnTo>
                    <a:lnTo>
                      <a:pt x="6162" y="8680"/>
                    </a:lnTo>
                    <a:lnTo>
                      <a:pt x="6887" y="9500"/>
                    </a:lnTo>
                    <a:lnTo>
                      <a:pt x="7650" y="10302"/>
                    </a:lnTo>
                    <a:lnTo>
                      <a:pt x="8413" y="11103"/>
                    </a:lnTo>
                    <a:lnTo>
                      <a:pt x="9214" y="11904"/>
                    </a:lnTo>
                    <a:lnTo>
                      <a:pt x="10015" y="12667"/>
                    </a:lnTo>
                    <a:lnTo>
                      <a:pt x="10835" y="13411"/>
                    </a:lnTo>
                    <a:lnTo>
                      <a:pt x="11656" y="14136"/>
                    </a:lnTo>
                    <a:lnTo>
                      <a:pt x="12495" y="14823"/>
                    </a:lnTo>
                    <a:lnTo>
                      <a:pt x="13334" y="15490"/>
                    </a:lnTo>
                    <a:lnTo>
                      <a:pt x="14174" y="16101"/>
                    </a:lnTo>
                    <a:lnTo>
                      <a:pt x="15013" y="16654"/>
                    </a:lnTo>
                    <a:lnTo>
                      <a:pt x="15433" y="16921"/>
                    </a:lnTo>
                    <a:lnTo>
                      <a:pt x="15871" y="17169"/>
                    </a:lnTo>
                    <a:lnTo>
                      <a:pt x="16291" y="17398"/>
                    </a:lnTo>
                    <a:lnTo>
                      <a:pt x="16711" y="17627"/>
                    </a:lnTo>
                    <a:lnTo>
                      <a:pt x="17130" y="17837"/>
                    </a:lnTo>
                    <a:lnTo>
                      <a:pt x="17550" y="18008"/>
                    </a:lnTo>
                    <a:lnTo>
                      <a:pt x="17970" y="18199"/>
                    </a:lnTo>
                    <a:lnTo>
                      <a:pt x="18370" y="18352"/>
                    </a:lnTo>
                    <a:lnTo>
                      <a:pt x="18790" y="18485"/>
                    </a:lnTo>
                    <a:lnTo>
                      <a:pt x="19210" y="18600"/>
                    </a:lnTo>
                    <a:lnTo>
                      <a:pt x="19610" y="18695"/>
                    </a:lnTo>
                    <a:lnTo>
                      <a:pt x="20011" y="18790"/>
                    </a:lnTo>
                    <a:lnTo>
                      <a:pt x="20411" y="18848"/>
                    </a:lnTo>
                    <a:lnTo>
                      <a:pt x="20812" y="18886"/>
                    </a:lnTo>
                    <a:lnTo>
                      <a:pt x="21213" y="18905"/>
                    </a:lnTo>
                    <a:lnTo>
                      <a:pt x="21594" y="18905"/>
                    </a:lnTo>
                    <a:lnTo>
                      <a:pt x="21995" y="18867"/>
                    </a:lnTo>
                    <a:lnTo>
                      <a:pt x="22376" y="18810"/>
                    </a:lnTo>
                    <a:lnTo>
                      <a:pt x="22758" y="18752"/>
                    </a:lnTo>
                    <a:lnTo>
                      <a:pt x="23120" y="18638"/>
                    </a:lnTo>
                    <a:lnTo>
                      <a:pt x="23654" y="18466"/>
                    </a:lnTo>
                    <a:lnTo>
                      <a:pt x="24169" y="18256"/>
                    </a:lnTo>
                    <a:lnTo>
                      <a:pt x="24665" y="18027"/>
                    </a:lnTo>
                    <a:lnTo>
                      <a:pt x="25142" y="17779"/>
                    </a:lnTo>
                    <a:lnTo>
                      <a:pt x="25600" y="17493"/>
                    </a:lnTo>
                    <a:lnTo>
                      <a:pt x="26020" y="17188"/>
                    </a:lnTo>
                    <a:lnTo>
                      <a:pt x="26439" y="16864"/>
                    </a:lnTo>
                    <a:lnTo>
                      <a:pt x="26821" y="16520"/>
                    </a:lnTo>
                    <a:lnTo>
                      <a:pt x="27202" y="16158"/>
                    </a:lnTo>
                    <a:lnTo>
                      <a:pt x="27565" y="15776"/>
                    </a:lnTo>
                    <a:lnTo>
                      <a:pt x="27889" y="15376"/>
                    </a:lnTo>
                    <a:lnTo>
                      <a:pt x="28214" y="14956"/>
                    </a:lnTo>
                    <a:lnTo>
                      <a:pt x="28519" y="14536"/>
                    </a:lnTo>
                    <a:lnTo>
                      <a:pt x="28805" y="14098"/>
                    </a:lnTo>
                    <a:lnTo>
                      <a:pt x="29072" y="13640"/>
                    </a:lnTo>
                    <a:lnTo>
                      <a:pt x="29339" y="13182"/>
                    </a:lnTo>
                    <a:lnTo>
                      <a:pt x="29568" y="12705"/>
                    </a:lnTo>
                    <a:lnTo>
                      <a:pt x="29797" y="12228"/>
                    </a:lnTo>
                    <a:lnTo>
                      <a:pt x="30007" y="11732"/>
                    </a:lnTo>
                    <a:lnTo>
                      <a:pt x="30197" y="11236"/>
                    </a:lnTo>
                    <a:lnTo>
                      <a:pt x="30388" y="10740"/>
                    </a:lnTo>
                    <a:lnTo>
                      <a:pt x="30560" y="10244"/>
                    </a:lnTo>
                    <a:lnTo>
                      <a:pt x="30712" y="9748"/>
                    </a:lnTo>
                    <a:lnTo>
                      <a:pt x="30865" y="9233"/>
                    </a:lnTo>
                    <a:lnTo>
                      <a:pt x="31132" y="8241"/>
                    </a:lnTo>
                    <a:lnTo>
                      <a:pt x="31342" y="7230"/>
                    </a:lnTo>
                    <a:lnTo>
                      <a:pt x="31514" y="6257"/>
                    </a:lnTo>
                    <a:lnTo>
                      <a:pt x="31666" y="5323"/>
                    </a:lnTo>
                    <a:lnTo>
                      <a:pt x="30388" y="4655"/>
                    </a:lnTo>
                    <a:lnTo>
                      <a:pt x="29091" y="3949"/>
                    </a:lnTo>
                    <a:lnTo>
                      <a:pt x="28881" y="4960"/>
                    </a:lnTo>
                    <a:lnTo>
                      <a:pt x="28671" y="5914"/>
                    </a:lnTo>
                    <a:lnTo>
                      <a:pt x="28462" y="6811"/>
                    </a:lnTo>
                    <a:lnTo>
                      <a:pt x="28233" y="7650"/>
                    </a:lnTo>
                    <a:lnTo>
                      <a:pt x="28004" y="8451"/>
                    </a:lnTo>
                    <a:lnTo>
                      <a:pt x="27756" y="9195"/>
                    </a:lnTo>
                    <a:lnTo>
                      <a:pt x="27527" y="9882"/>
                    </a:lnTo>
                    <a:lnTo>
                      <a:pt x="27298" y="10531"/>
                    </a:lnTo>
                    <a:lnTo>
                      <a:pt x="27050" y="11141"/>
                    </a:lnTo>
                    <a:lnTo>
                      <a:pt x="26802" y="11694"/>
                    </a:lnTo>
                    <a:lnTo>
                      <a:pt x="26573" y="12209"/>
                    </a:lnTo>
                    <a:lnTo>
                      <a:pt x="26325" y="12705"/>
                    </a:lnTo>
                    <a:lnTo>
                      <a:pt x="26077" y="13144"/>
                    </a:lnTo>
                    <a:lnTo>
                      <a:pt x="25848" y="13545"/>
                    </a:lnTo>
                    <a:lnTo>
                      <a:pt x="25600" y="13907"/>
                    </a:lnTo>
                    <a:lnTo>
                      <a:pt x="25371" y="14231"/>
                    </a:lnTo>
                    <a:lnTo>
                      <a:pt x="25142" y="14536"/>
                    </a:lnTo>
                    <a:lnTo>
                      <a:pt x="24913" y="14804"/>
                    </a:lnTo>
                    <a:lnTo>
                      <a:pt x="24684" y="15052"/>
                    </a:lnTo>
                    <a:lnTo>
                      <a:pt x="24456" y="15261"/>
                    </a:lnTo>
                    <a:lnTo>
                      <a:pt x="24246" y="15452"/>
                    </a:lnTo>
                    <a:lnTo>
                      <a:pt x="24036" y="15605"/>
                    </a:lnTo>
                    <a:lnTo>
                      <a:pt x="23845" y="15757"/>
                    </a:lnTo>
                    <a:lnTo>
                      <a:pt x="23654" y="15872"/>
                    </a:lnTo>
                    <a:lnTo>
                      <a:pt x="23464" y="15967"/>
                    </a:lnTo>
                    <a:lnTo>
                      <a:pt x="23292" y="16063"/>
                    </a:lnTo>
                    <a:lnTo>
                      <a:pt x="22968" y="16177"/>
                    </a:lnTo>
                    <a:lnTo>
                      <a:pt x="22681" y="16253"/>
                    </a:lnTo>
                    <a:lnTo>
                      <a:pt x="22453" y="16272"/>
                    </a:lnTo>
                    <a:lnTo>
                      <a:pt x="22243" y="16291"/>
                    </a:lnTo>
                    <a:lnTo>
                      <a:pt x="22052" y="16291"/>
                    </a:lnTo>
                    <a:lnTo>
                      <a:pt x="21613" y="16253"/>
                    </a:lnTo>
                    <a:lnTo>
                      <a:pt x="21136" y="16177"/>
                    </a:lnTo>
                    <a:lnTo>
                      <a:pt x="20640" y="16043"/>
                    </a:lnTo>
                    <a:lnTo>
                      <a:pt x="20106" y="15872"/>
                    </a:lnTo>
                    <a:lnTo>
                      <a:pt x="19553" y="15681"/>
                    </a:lnTo>
                    <a:lnTo>
                      <a:pt x="18962" y="15433"/>
                    </a:lnTo>
                    <a:lnTo>
                      <a:pt x="18351" y="15147"/>
                    </a:lnTo>
                    <a:lnTo>
                      <a:pt x="17722" y="14823"/>
                    </a:lnTo>
                    <a:lnTo>
                      <a:pt x="17073" y="14460"/>
                    </a:lnTo>
                    <a:lnTo>
                      <a:pt x="16405" y="14079"/>
                    </a:lnTo>
                    <a:lnTo>
                      <a:pt x="15719" y="13640"/>
                    </a:lnTo>
                    <a:lnTo>
                      <a:pt x="15032" y="13182"/>
                    </a:lnTo>
                    <a:lnTo>
                      <a:pt x="14326" y="12705"/>
                    </a:lnTo>
                    <a:lnTo>
                      <a:pt x="13620" y="12171"/>
                    </a:lnTo>
                    <a:lnTo>
                      <a:pt x="12895" y="11637"/>
                    </a:lnTo>
                    <a:lnTo>
                      <a:pt x="12171" y="11065"/>
                    </a:lnTo>
                    <a:lnTo>
                      <a:pt x="11465" y="10454"/>
                    </a:lnTo>
                    <a:lnTo>
                      <a:pt x="10740" y="9825"/>
                    </a:lnTo>
                    <a:lnTo>
                      <a:pt x="10015" y="9176"/>
                    </a:lnTo>
                    <a:lnTo>
                      <a:pt x="9309" y="8508"/>
                    </a:lnTo>
                    <a:lnTo>
                      <a:pt x="8603" y="7822"/>
                    </a:lnTo>
                    <a:lnTo>
                      <a:pt x="7898" y="7116"/>
                    </a:lnTo>
                    <a:lnTo>
                      <a:pt x="7211" y="6372"/>
                    </a:lnTo>
                    <a:lnTo>
                      <a:pt x="6543" y="5628"/>
                    </a:lnTo>
                    <a:lnTo>
                      <a:pt x="5895" y="4865"/>
                    </a:lnTo>
                    <a:lnTo>
                      <a:pt x="5265" y="4083"/>
                    </a:lnTo>
                    <a:lnTo>
                      <a:pt x="4636" y="3282"/>
                    </a:lnTo>
                    <a:lnTo>
                      <a:pt x="4044" y="2480"/>
                    </a:lnTo>
                    <a:lnTo>
                      <a:pt x="3491" y="1660"/>
                    </a:lnTo>
                    <a:lnTo>
                      <a:pt x="2957" y="840"/>
                    </a:lnTo>
                    <a:lnTo>
                      <a:pt x="2442" y="1"/>
                    </a:lnTo>
                    <a:close/>
                  </a:path>
                </a:pathLst>
              </a:custGeom>
              <a:solidFill>
                <a:srgbClr val="E39B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549;p20">
                <a:extLst>
                  <a:ext uri="{FF2B5EF4-FFF2-40B4-BE49-F238E27FC236}">
                    <a16:creationId xmlns:a16="http://schemas.microsoft.com/office/drawing/2014/main" id="{61376665-4E41-9712-4A09-91231F8AF529}"/>
                  </a:ext>
                </a:extLst>
              </p:cNvPr>
              <p:cNvSpPr/>
              <p:nvPr/>
            </p:nvSpPr>
            <p:spPr>
              <a:xfrm flipH="1">
                <a:off x="5215631" y="5126150"/>
                <a:ext cx="1219336" cy="77195"/>
              </a:xfrm>
              <a:custGeom>
                <a:avLst/>
                <a:gdLst/>
                <a:ahLst/>
                <a:cxnLst/>
                <a:rect l="l" t="t" r="r" b="b"/>
                <a:pathLst>
                  <a:path w="98548" h="6239" extrusionOk="0">
                    <a:moveTo>
                      <a:pt x="98548" y="0"/>
                    </a:moveTo>
                    <a:lnTo>
                      <a:pt x="58" y="153"/>
                    </a:lnTo>
                    <a:lnTo>
                      <a:pt x="1" y="5647"/>
                    </a:lnTo>
                    <a:lnTo>
                      <a:pt x="98338" y="6238"/>
                    </a:lnTo>
                    <a:lnTo>
                      <a:pt x="98548" y="0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550;p20">
                <a:extLst>
                  <a:ext uri="{FF2B5EF4-FFF2-40B4-BE49-F238E27FC236}">
                    <a16:creationId xmlns:a16="http://schemas.microsoft.com/office/drawing/2014/main" id="{130E33B2-8469-15DB-81F3-260365F78ED8}"/>
                  </a:ext>
                </a:extLst>
              </p:cNvPr>
              <p:cNvSpPr/>
              <p:nvPr/>
            </p:nvSpPr>
            <p:spPr>
              <a:xfrm flipH="1">
                <a:off x="4690940" y="4487455"/>
                <a:ext cx="1357877" cy="661832"/>
              </a:xfrm>
              <a:custGeom>
                <a:avLst/>
                <a:gdLst/>
                <a:ahLst/>
                <a:cxnLst/>
                <a:rect l="l" t="t" r="r" b="b"/>
                <a:pathLst>
                  <a:path w="109745" h="53490" extrusionOk="0">
                    <a:moveTo>
                      <a:pt x="35939" y="1"/>
                    </a:moveTo>
                    <a:lnTo>
                      <a:pt x="0" y="51964"/>
                    </a:lnTo>
                    <a:lnTo>
                      <a:pt x="1870" y="53490"/>
                    </a:lnTo>
                    <a:lnTo>
                      <a:pt x="109745" y="2690"/>
                    </a:lnTo>
                    <a:lnTo>
                      <a:pt x="107551" y="478"/>
                    </a:lnTo>
                    <a:lnTo>
                      <a:pt x="35939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551;p20">
                <a:extLst>
                  <a:ext uri="{FF2B5EF4-FFF2-40B4-BE49-F238E27FC236}">
                    <a16:creationId xmlns:a16="http://schemas.microsoft.com/office/drawing/2014/main" id="{61BE9E36-A81D-5840-A821-2E850E759F45}"/>
                  </a:ext>
                </a:extLst>
              </p:cNvPr>
              <p:cNvSpPr/>
              <p:nvPr/>
            </p:nvSpPr>
            <p:spPr>
              <a:xfrm flipH="1">
                <a:off x="4690941" y="4511298"/>
                <a:ext cx="1334751" cy="642011"/>
              </a:xfrm>
              <a:custGeom>
                <a:avLst/>
                <a:gdLst/>
                <a:ahLst/>
                <a:cxnLst/>
                <a:rect l="l" t="t" r="r" b="b"/>
                <a:pathLst>
                  <a:path w="107876" h="51888" extrusionOk="0">
                    <a:moveTo>
                      <a:pt x="35444" y="0"/>
                    </a:moveTo>
                    <a:lnTo>
                      <a:pt x="1" y="51563"/>
                    </a:lnTo>
                    <a:lnTo>
                      <a:pt x="67701" y="51887"/>
                    </a:lnTo>
                    <a:lnTo>
                      <a:pt x="107876" y="763"/>
                    </a:lnTo>
                    <a:lnTo>
                      <a:pt x="35444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552;p20">
                <a:extLst>
                  <a:ext uri="{FF2B5EF4-FFF2-40B4-BE49-F238E27FC236}">
                    <a16:creationId xmlns:a16="http://schemas.microsoft.com/office/drawing/2014/main" id="{E16FB7EC-4470-D577-AEF5-20471010BE00}"/>
                  </a:ext>
                </a:extLst>
              </p:cNvPr>
              <p:cNvSpPr/>
              <p:nvPr/>
            </p:nvSpPr>
            <p:spPr>
              <a:xfrm flipH="1">
                <a:off x="5277942" y="4820970"/>
                <a:ext cx="194974" cy="97487"/>
              </a:xfrm>
              <a:custGeom>
                <a:avLst/>
                <a:gdLst/>
                <a:ahLst/>
                <a:cxnLst/>
                <a:rect l="l" t="t" r="r" b="b"/>
                <a:pathLst>
                  <a:path w="15758" h="7879" extrusionOk="0">
                    <a:moveTo>
                      <a:pt x="7879" y="0"/>
                    </a:moveTo>
                    <a:lnTo>
                      <a:pt x="7078" y="19"/>
                    </a:lnTo>
                    <a:lnTo>
                      <a:pt x="6296" y="76"/>
                    </a:lnTo>
                    <a:lnTo>
                      <a:pt x="5533" y="172"/>
                    </a:lnTo>
                    <a:lnTo>
                      <a:pt x="4808" y="305"/>
                    </a:lnTo>
                    <a:lnTo>
                      <a:pt x="4121" y="477"/>
                    </a:lnTo>
                    <a:lnTo>
                      <a:pt x="3473" y="668"/>
                    </a:lnTo>
                    <a:lnTo>
                      <a:pt x="2862" y="897"/>
                    </a:lnTo>
                    <a:lnTo>
                      <a:pt x="2309" y="1164"/>
                    </a:lnTo>
                    <a:lnTo>
                      <a:pt x="2042" y="1297"/>
                    </a:lnTo>
                    <a:lnTo>
                      <a:pt x="1794" y="1431"/>
                    </a:lnTo>
                    <a:lnTo>
                      <a:pt x="1565" y="1583"/>
                    </a:lnTo>
                    <a:lnTo>
                      <a:pt x="1336" y="1736"/>
                    </a:lnTo>
                    <a:lnTo>
                      <a:pt x="1145" y="1908"/>
                    </a:lnTo>
                    <a:lnTo>
                      <a:pt x="955" y="2060"/>
                    </a:lnTo>
                    <a:lnTo>
                      <a:pt x="764" y="2232"/>
                    </a:lnTo>
                    <a:lnTo>
                      <a:pt x="611" y="2404"/>
                    </a:lnTo>
                    <a:lnTo>
                      <a:pt x="478" y="2594"/>
                    </a:lnTo>
                    <a:lnTo>
                      <a:pt x="344" y="2766"/>
                    </a:lnTo>
                    <a:lnTo>
                      <a:pt x="249" y="2957"/>
                    </a:lnTo>
                    <a:lnTo>
                      <a:pt x="153" y="3148"/>
                    </a:lnTo>
                    <a:lnTo>
                      <a:pt x="96" y="3338"/>
                    </a:lnTo>
                    <a:lnTo>
                      <a:pt x="39" y="3529"/>
                    </a:lnTo>
                    <a:lnTo>
                      <a:pt x="1" y="3739"/>
                    </a:lnTo>
                    <a:lnTo>
                      <a:pt x="1" y="3949"/>
                    </a:lnTo>
                    <a:lnTo>
                      <a:pt x="1" y="4140"/>
                    </a:lnTo>
                    <a:lnTo>
                      <a:pt x="39" y="4349"/>
                    </a:lnTo>
                    <a:lnTo>
                      <a:pt x="96" y="4540"/>
                    </a:lnTo>
                    <a:lnTo>
                      <a:pt x="153" y="4731"/>
                    </a:lnTo>
                    <a:lnTo>
                      <a:pt x="249" y="4922"/>
                    </a:lnTo>
                    <a:lnTo>
                      <a:pt x="344" y="5112"/>
                    </a:lnTo>
                    <a:lnTo>
                      <a:pt x="478" y="5303"/>
                    </a:lnTo>
                    <a:lnTo>
                      <a:pt x="611" y="5475"/>
                    </a:lnTo>
                    <a:lnTo>
                      <a:pt x="764" y="5647"/>
                    </a:lnTo>
                    <a:lnTo>
                      <a:pt x="955" y="5818"/>
                    </a:lnTo>
                    <a:lnTo>
                      <a:pt x="1145" y="5990"/>
                    </a:lnTo>
                    <a:lnTo>
                      <a:pt x="1336" y="6143"/>
                    </a:lnTo>
                    <a:lnTo>
                      <a:pt x="1565" y="6295"/>
                    </a:lnTo>
                    <a:lnTo>
                      <a:pt x="1794" y="6448"/>
                    </a:lnTo>
                    <a:lnTo>
                      <a:pt x="2042" y="6581"/>
                    </a:lnTo>
                    <a:lnTo>
                      <a:pt x="2309" y="6734"/>
                    </a:lnTo>
                    <a:lnTo>
                      <a:pt x="2862" y="6982"/>
                    </a:lnTo>
                    <a:lnTo>
                      <a:pt x="3473" y="7211"/>
                    </a:lnTo>
                    <a:lnTo>
                      <a:pt x="4121" y="7402"/>
                    </a:lnTo>
                    <a:lnTo>
                      <a:pt x="4808" y="7573"/>
                    </a:lnTo>
                    <a:lnTo>
                      <a:pt x="5533" y="7707"/>
                    </a:lnTo>
                    <a:lnTo>
                      <a:pt x="6296" y="7802"/>
                    </a:lnTo>
                    <a:lnTo>
                      <a:pt x="7078" y="7859"/>
                    </a:lnTo>
                    <a:lnTo>
                      <a:pt x="7879" y="7878"/>
                    </a:lnTo>
                    <a:lnTo>
                      <a:pt x="8680" y="7859"/>
                    </a:lnTo>
                    <a:lnTo>
                      <a:pt x="9462" y="7802"/>
                    </a:lnTo>
                    <a:lnTo>
                      <a:pt x="10225" y="7707"/>
                    </a:lnTo>
                    <a:lnTo>
                      <a:pt x="10950" y="7573"/>
                    </a:lnTo>
                    <a:lnTo>
                      <a:pt x="11637" y="7402"/>
                    </a:lnTo>
                    <a:lnTo>
                      <a:pt x="12286" y="7211"/>
                    </a:lnTo>
                    <a:lnTo>
                      <a:pt x="12896" y="6982"/>
                    </a:lnTo>
                    <a:lnTo>
                      <a:pt x="13449" y="6734"/>
                    </a:lnTo>
                    <a:lnTo>
                      <a:pt x="13716" y="6581"/>
                    </a:lnTo>
                    <a:lnTo>
                      <a:pt x="13964" y="6448"/>
                    </a:lnTo>
                    <a:lnTo>
                      <a:pt x="14193" y="6295"/>
                    </a:lnTo>
                    <a:lnTo>
                      <a:pt x="14403" y="6143"/>
                    </a:lnTo>
                    <a:lnTo>
                      <a:pt x="14613" y="5990"/>
                    </a:lnTo>
                    <a:lnTo>
                      <a:pt x="14804" y="5818"/>
                    </a:lnTo>
                    <a:lnTo>
                      <a:pt x="14975" y="5647"/>
                    </a:lnTo>
                    <a:lnTo>
                      <a:pt x="15128" y="5475"/>
                    </a:lnTo>
                    <a:lnTo>
                      <a:pt x="15281" y="5303"/>
                    </a:lnTo>
                    <a:lnTo>
                      <a:pt x="15395" y="5112"/>
                    </a:lnTo>
                    <a:lnTo>
                      <a:pt x="15510" y="4922"/>
                    </a:lnTo>
                    <a:lnTo>
                      <a:pt x="15586" y="4731"/>
                    </a:lnTo>
                    <a:lnTo>
                      <a:pt x="15662" y="4540"/>
                    </a:lnTo>
                    <a:lnTo>
                      <a:pt x="15719" y="4349"/>
                    </a:lnTo>
                    <a:lnTo>
                      <a:pt x="15738" y="4140"/>
                    </a:lnTo>
                    <a:lnTo>
                      <a:pt x="15758" y="3949"/>
                    </a:lnTo>
                    <a:lnTo>
                      <a:pt x="15738" y="3739"/>
                    </a:lnTo>
                    <a:lnTo>
                      <a:pt x="15719" y="3529"/>
                    </a:lnTo>
                    <a:lnTo>
                      <a:pt x="15662" y="3338"/>
                    </a:lnTo>
                    <a:lnTo>
                      <a:pt x="15586" y="3148"/>
                    </a:lnTo>
                    <a:lnTo>
                      <a:pt x="15510" y="2957"/>
                    </a:lnTo>
                    <a:lnTo>
                      <a:pt x="15395" y="2766"/>
                    </a:lnTo>
                    <a:lnTo>
                      <a:pt x="15281" y="2594"/>
                    </a:lnTo>
                    <a:lnTo>
                      <a:pt x="15128" y="2404"/>
                    </a:lnTo>
                    <a:lnTo>
                      <a:pt x="14975" y="2232"/>
                    </a:lnTo>
                    <a:lnTo>
                      <a:pt x="14804" y="2060"/>
                    </a:lnTo>
                    <a:lnTo>
                      <a:pt x="14613" y="1908"/>
                    </a:lnTo>
                    <a:lnTo>
                      <a:pt x="14403" y="1736"/>
                    </a:lnTo>
                    <a:lnTo>
                      <a:pt x="14193" y="1583"/>
                    </a:lnTo>
                    <a:lnTo>
                      <a:pt x="13964" y="1431"/>
                    </a:lnTo>
                    <a:lnTo>
                      <a:pt x="13716" y="1297"/>
                    </a:lnTo>
                    <a:lnTo>
                      <a:pt x="13449" y="1164"/>
                    </a:lnTo>
                    <a:lnTo>
                      <a:pt x="12896" y="897"/>
                    </a:lnTo>
                    <a:lnTo>
                      <a:pt x="12286" y="668"/>
                    </a:lnTo>
                    <a:lnTo>
                      <a:pt x="11637" y="477"/>
                    </a:lnTo>
                    <a:lnTo>
                      <a:pt x="10950" y="305"/>
                    </a:lnTo>
                    <a:lnTo>
                      <a:pt x="10225" y="172"/>
                    </a:lnTo>
                    <a:lnTo>
                      <a:pt x="9462" y="76"/>
                    </a:lnTo>
                    <a:lnTo>
                      <a:pt x="8680" y="19"/>
                    </a:lnTo>
                    <a:lnTo>
                      <a:pt x="7879" y="0"/>
                    </a:lnTo>
                    <a:close/>
                  </a:path>
                </a:pathLst>
              </a:custGeom>
              <a:solidFill>
                <a:srgbClr val="57376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553;p20">
                <a:extLst>
                  <a:ext uri="{FF2B5EF4-FFF2-40B4-BE49-F238E27FC236}">
                    <a16:creationId xmlns:a16="http://schemas.microsoft.com/office/drawing/2014/main" id="{E168AE5D-3479-FDCC-5E97-02E8D4DAF9EA}"/>
                  </a:ext>
                </a:extLst>
              </p:cNvPr>
              <p:cNvSpPr/>
              <p:nvPr/>
            </p:nvSpPr>
            <p:spPr>
              <a:xfrm flipH="1">
                <a:off x="6235737" y="3762855"/>
                <a:ext cx="183888" cy="270499"/>
              </a:xfrm>
              <a:custGeom>
                <a:avLst/>
                <a:gdLst/>
                <a:ahLst/>
                <a:cxnLst/>
                <a:rect l="l" t="t" r="r" b="b"/>
                <a:pathLst>
                  <a:path w="14862" h="21862" extrusionOk="0">
                    <a:moveTo>
                      <a:pt x="8337" y="0"/>
                    </a:moveTo>
                    <a:lnTo>
                      <a:pt x="7975" y="38"/>
                    </a:lnTo>
                    <a:lnTo>
                      <a:pt x="7593" y="96"/>
                    </a:lnTo>
                    <a:lnTo>
                      <a:pt x="7231" y="172"/>
                    </a:lnTo>
                    <a:lnTo>
                      <a:pt x="6868" y="286"/>
                    </a:lnTo>
                    <a:lnTo>
                      <a:pt x="6506" y="420"/>
                    </a:lnTo>
                    <a:lnTo>
                      <a:pt x="6143" y="573"/>
                    </a:lnTo>
                    <a:lnTo>
                      <a:pt x="5800" y="763"/>
                    </a:lnTo>
                    <a:lnTo>
                      <a:pt x="5438" y="973"/>
                    </a:lnTo>
                    <a:lnTo>
                      <a:pt x="5094" y="1202"/>
                    </a:lnTo>
                    <a:lnTo>
                      <a:pt x="4770" y="1450"/>
                    </a:lnTo>
                    <a:lnTo>
                      <a:pt x="4446" y="1717"/>
                    </a:lnTo>
                    <a:lnTo>
                      <a:pt x="4121" y="2003"/>
                    </a:lnTo>
                    <a:lnTo>
                      <a:pt x="3797" y="2328"/>
                    </a:lnTo>
                    <a:lnTo>
                      <a:pt x="3492" y="2652"/>
                    </a:lnTo>
                    <a:lnTo>
                      <a:pt x="3187" y="3014"/>
                    </a:lnTo>
                    <a:lnTo>
                      <a:pt x="2900" y="3377"/>
                    </a:lnTo>
                    <a:lnTo>
                      <a:pt x="2633" y="3758"/>
                    </a:lnTo>
                    <a:lnTo>
                      <a:pt x="2366" y="4178"/>
                    </a:lnTo>
                    <a:lnTo>
                      <a:pt x="2099" y="4598"/>
                    </a:lnTo>
                    <a:lnTo>
                      <a:pt x="1851" y="5036"/>
                    </a:lnTo>
                    <a:lnTo>
                      <a:pt x="1622" y="5475"/>
                    </a:lnTo>
                    <a:lnTo>
                      <a:pt x="1393" y="5952"/>
                    </a:lnTo>
                    <a:lnTo>
                      <a:pt x="1203" y="6429"/>
                    </a:lnTo>
                    <a:lnTo>
                      <a:pt x="1012" y="6925"/>
                    </a:lnTo>
                    <a:lnTo>
                      <a:pt x="821" y="7440"/>
                    </a:lnTo>
                    <a:lnTo>
                      <a:pt x="669" y="7955"/>
                    </a:lnTo>
                    <a:lnTo>
                      <a:pt x="516" y="8489"/>
                    </a:lnTo>
                    <a:lnTo>
                      <a:pt x="382" y="9042"/>
                    </a:lnTo>
                    <a:lnTo>
                      <a:pt x="268" y="9596"/>
                    </a:lnTo>
                    <a:lnTo>
                      <a:pt x="173" y="10168"/>
                    </a:lnTo>
                    <a:lnTo>
                      <a:pt x="96" y="10721"/>
                    </a:lnTo>
                    <a:lnTo>
                      <a:pt x="39" y="11274"/>
                    </a:lnTo>
                    <a:lnTo>
                      <a:pt x="20" y="11808"/>
                    </a:lnTo>
                    <a:lnTo>
                      <a:pt x="1" y="12362"/>
                    </a:lnTo>
                    <a:lnTo>
                      <a:pt x="1" y="12877"/>
                    </a:lnTo>
                    <a:lnTo>
                      <a:pt x="20" y="13411"/>
                    </a:lnTo>
                    <a:lnTo>
                      <a:pt x="58" y="13926"/>
                    </a:lnTo>
                    <a:lnTo>
                      <a:pt x="96" y="14441"/>
                    </a:lnTo>
                    <a:lnTo>
                      <a:pt x="173" y="14937"/>
                    </a:lnTo>
                    <a:lnTo>
                      <a:pt x="268" y="15414"/>
                    </a:lnTo>
                    <a:lnTo>
                      <a:pt x="363" y="15891"/>
                    </a:lnTo>
                    <a:lnTo>
                      <a:pt x="478" y="16348"/>
                    </a:lnTo>
                    <a:lnTo>
                      <a:pt x="630" y="16806"/>
                    </a:lnTo>
                    <a:lnTo>
                      <a:pt x="764" y="17245"/>
                    </a:lnTo>
                    <a:lnTo>
                      <a:pt x="936" y="17665"/>
                    </a:lnTo>
                    <a:lnTo>
                      <a:pt x="1126" y="18065"/>
                    </a:lnTo>
                    <a:lnTo>
                      <a:pt x="1317" y="18447"/>
                    </a:lnTo>
                    <a:lnTo>
                      <a:pt x="1527" y="18828"/>
                    </a:lnTo>
                    <a:lnTo>
                      <a:pt x="1756" y="19191"/>
                    </a:lnTo>
                    <a:lnTo>
                      <a:pt x="1985" y="19515"/>
                    </a:lnTo>
                    <a:lnTo>
                      <a:pt x="2233" y="19839"/>
                    </a:lnTo>
                    <a:lnTo>
                      <a:pt x="2500" y="20126"/>
                    </a:lnTo>
                    <a:lnTo>
                      <a:pt x="2786" y="20412"/>
                    </a:lnTo>
                    <a:lnTo>
                      <a:pt x="3072" y="20660"/>
                    </a:lnTo>
                    <a:lnTo>
                      <a:pt x="3377" y="20889"/>
                    </a:lnTo>
                    <a:lnTo>
                      <a:pt x="3683" y="21098"/>
                    </a:lnTo>
                    <a:lnTo>
                      <a:pt x="4007" y="21289"/>
                    </a:lnTo>
                    <a:lnTo>
                      <a:pt x="4331" y="21442"/>
                    </a:lnTo>
                    <a:lnTo>
                      <a:pt x="4694" y="21594"/>
                    </a:lnTo>
                    <a:lnTo>
                      <a:pt x="5037" y="21690"/>
                    </a:lnTo>
                    <a:lnTo>
                      <a:pt x="5399" y="21785"/>
                    </a:lnTo>
                    <a:lnTo>
                      <a:pt x="5781" y="21842"/>
                    </a:lnTo>
                    <a:lnTo>
                      <a:pt x="6143" y="21861"/>
                    </a:lnTo>
                    <a:lnTo>
                      <a:pt x="6525" y="21861"/>
                    </a:lnTo>
                    <a:lnTo>
                      <a:pt x="6887" y="21823"/>
                    </a:lnTo>
                    <a:lnTo>
                      <a:pt x="7250" y="21766"/>
                    </a:lnTo>
                    <a:lnTo>
                      <a:pt x="7631" y="21690"/>
                    </a:lnTo>
                    <a:lnTo>
                      <a:pt x="7994" y="21575"/>
                    </a:lnTo>
                    <a:lnTo>
                      <a:pt x="8356" y="21442"/>
                    </a:lnTo>
                    <a:lnTo>
                      <a:pt x="8700" y="21289"/>
                    </a:lnTo>
                    <a:lnTo>
                      <a:pt x="9062" y="21098"/>
                    </a:lnTo>
                    <a:lnTo>
                      <a:pt x="9405" y="20908"/>
                    </a:lnTo>
                    <a:lnTo>
                      <a:pt x="9749" y="20679"/>
                    </a:lnTo>
                    <a:lnTo>
                      <a:pt x="10092" y="20431"/>
                    </a:lnTo>
                    <a:lnTo>
                      <a:pt x="10416" y="20145"/>
                    </a:lnTo>
                    <a:lnTo>
                      <a:pt x="10741" y="19858"/>
                    </a:lnTo>
                    <a:lnTo>
                      <a:pt x="11065" y="19553"/>
                    </a:lnTo>
                    <a:lnTo>
                      <a:pt x="11370" y="19210"/>
                    </a:lnTo>
                    <a:lnTo>
                      <a:pt x="11656" y="18866"/>
                    </a:lnTo>
                    <a:lnTo>
                      <a:pt x="11942" y="18485"/>
                    </a:lnTo>
                    <a:lnTo>
                      <a:pt x="12229" y="18103"/>
                    </a:lnTo>
                    <a:lnTo>
                      <a:pt x="12496" y="17703"/>
                    </a:lnTo>
                    <a:lnTo>
                      <a:pt x="12763" y="17283"/>
                    </a:lnTo>
                    <a:lnTo>
                      <a:pt x="12992" y="16844"/>
                    </a:lnTo>
                    <a:lnTo>
                      <a:pt x="13240" y="16387"/>
                    </a:lnTo>
                    <a:lnTo>
                      <a:pt x="13449" y="15910"/>
                    </a:lnTo>
                    <a:lnTo>
                      <a:pt x="13659" y="15433"/>
                    </a:lnTo>
                    <a:lnTo>
                      <a:pt x="13850" y="14937"/>
                    </a:lnTo>
                    <a:lnTo>
                      <a:pt x="14022" y="14422"/>
                    </a:lnTo>
                    <a:lnTo>
                      <a:pt x="14193" y="13907"/>
                    </a:lnTo>
                    <a:lnTo>
                      <a:pt x="14346" y="13373"/>
                    </a:lnTo>
                    <a:lnTo>
                      <a:pt x="14461" y="12819"/>
                    </a:lnTo>
                    <a:lnTo>
                      <a:pt x="14575" y="12266"/>
                    </a:lnTo>
                    <a:lnTo>
                      <a:pt x="14670" y="11713"/>
                    </a:lnTo>
                    <a:lnTo>
                      <a:pt x="14747" y="11160"/>
                    </a:lnTo>
                    <a:lnTo>
                      <a:pt x="14804" y="10607"/>
                    </a:lnTo>
                    <a:lnTo>
                      <a:pt x="14842" y="10053"/>
                    </a:lnTo>
                    <a:lnTo>
                      <a:pt x="14861" y="9519"/>
                    </a:lnTo>
                    <a:lnTo>
                      <a:pt x="14861" y="8985"/>
                    </a:lnTo>
                    <a:lnTo>
                      <a:pt x="14842" y="8451"/>
                    </a:lnTo>
                    <a:lnTo>
                      <a:pt x="14804" y="7936"/>
                    </a:lnTo>
                    <a:lnTo>
                      <a:pt x="14747" y="7440"/>
                    </a:lnTo>
                    <a:lnTo>
                      <a:pt x="14689" y="6944"/>
                    </a:lnTo>
                    <a:lnTo>
                      <a:pt x="14594" y="6448"/>
                    </a:lnTo>
                    <a:lnTo>
                      <a:pt x="14499" y="5971"/>
                    </a:lnTo>
                    <a:lnTo>
                      <a:pt x="14365" y="5513"/>
                    </a:lnTo>
                    <a:lnTo>
                      <a:pt x="14232" y="5055"/>
                    </a:lnTo>
                    <a:lnTo>
                      <a:pt x="14079" y="4636"/>
                    </a:lnTo>
                    <a:lnTo>
                      <a:pt x="13907" y="4197"/>
                    </a:lnTo>
                    <a:lnTo>
                      <a:pt x="13736" y="3796"/>
                    </a:lnTo>
                    <a:lnTo>
                      <a:pt x="13545" y="3415"/>
                    </a:lnTo>
                    <a:lnTo>
                      <a:pt x="13335" y="3033"/>
                    </a:lnTo>
                    <a:lnTo>
                      <a:pt x="13106" y="2690"/>
                    </a:lnTo>
                    <a:lnTo>
                      <a:pt x="12858" y="2347"/>
                    </a:lnTo>
                    <a:lnTo>
                      <a:pt x="12610" y="2022"/>
                    </a:lnTo>
                    <a:lnTo>
                      <a:pt x="12343" y="1736"/>
                    </a:lnTo>
                    <a:lnTo>
                      <a:pt x="12076" y="1450"/>
                    </a:lnTo>
                    <a:lnTo>
                      <a:pt x="11790" y="1202"/>
                    </a:lnTo>
                    <a:lnTo>
                      <a:pt x="11485" y="973"/>
                    </a:lnTo>
                    <a:lnTo>
                      <a:pt x="11179" y="763"/>
                    </a:lnTo>
                    <a:lnTo>
                      <a:pt x="10855" y="573"/>
                    </a:lnTo>
                    <a:lnTo>
                      <a:pt x="10512" y="420"/>
                    </a:lnTo>
                    <a:lnTo>
                      <a:pt x="10168" y="286"/>
                    </a:lnTo>
                    <a:lnTo>
                      <a:pt x="9806" y="172"/>
                    </a:lnTo>
                    <a:lnTo>
                      <a:pt x="9444" y="96"/>
                    </a:lnTo>
                    <a:lnTo>
                      <a:pt x="9081" y="38"/>
                    </a:lnTo>
                    <a:lnTo>
                      <a:pt x="8700" y="0"/>
                    </a:lnTo>
                    <a:close/>
                  </a:path>
                </a:pathLst>
              </a:custGeom>
              <a:solidFill>
                <a:srgbClr val="56C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554;p20">
                <a:extLst>
                  <a:ext uri="{FF2B5EF4-FFF2-40B4-BE49-F238E27FC236}">
                    <a16:creationId xmlns:a16="http://schemas.microsoft.com/office/drawing/2014/main" id="{9823EC40-BED2-04E7-1D79-BADC58CE6911}"/>
                  </a:ext>
                </a:extLst>
              </p:cNvPr>
              <p:cNvSpPr/>
              <p:nvPr/>
            </p:nvSpPr>
            <p:spPr>
              <a:xfrm flipH="1">
                <a:off x="6235737" y="3412587"/>
                <a:ext cx="201346" cy="483636"/>
              </a:xfrm>
              <a:custGeom>
                <a:avLst/>
                <a:gdLst/>
                <a:ahLst/>
                <a:cxnLst/>
                <a:rect l="l" t="t" r="r" b="b"/>
                <a:pathLst>
                  <a:path w="16273" h="39088" extrusionOk="0">
                    <a:moveTo>
                      <a:pt x="1049" y="1"/>
                    </a:moveTo>
                    <a:lnTo>
                      <a:pt x="515" y="20"/>
                    </a:lnTo>
                    <a:lnTo>
                      <a:pt x="0" y="58"/>
                    </a:lnTo>
                    <a:lnTo>
                      <a:pt x="458" y="840"/>
                    </a:lnTo>
                    <a:lnTo>
                      <a:pt x="897" y="1641"/>
                    </a:lnTo>
                    <a:lnTo>
                      <a:pt x="1317" y="2461"/>
                    </a:lnTo>
                    <a:lnTo>
                      <a:pt x="1736" y="3320"/>
                    </a:lnTo>
                    <a:lnTo>
                      <a:pt x="2175" y="4312"/>
                    </a:lnTo>
                    <a:lnTo>
                      <a:pt x="2576" y="5323"/>
                    </a:lnTo>
                    <a:lnTo>
                      <a:pt x="2957" y="6353"/>
                    </a:lnTo>
                    <a:lnTo>
                      <a:pt x="3339" y="7402"/>
                    </a:lnTo>
                    <a:lnTo>
                      <a:pt x="3682" y="8489"/>
                    </a:lnTo>
                    <a:lnTo>
                      <a:pt x="4006" y="9577"/>
                    </a:lnTo>
                    <a:lnTo>
                      <a:pt x="4331" y="10702"/>
                    </a:lnTo>
                    <a:lnTo>
                      <a:pt x="4617" y="11828"/>
                    </a:lnTo>
                    <a:lnTo>
                      <a:pt x="4903" y="12972"/>
                    </a:lnTo>
                    <a:lnTo>
                      <a:pt x="5170" y="14136"/>
                    </a:lnTo>
                    <a:lnTo>
                      <a:pt x="5418" y="15299"/>
                    </a:lnTo>
                    <a:lnTo>
                      <a:pt x="5666" y="16463"/>
                    </a:lnTo>
                    <a:lnTo>
                      <a:pt x="6124" y="18829"/>
                    </a:lnTo>
                    <a:lnTo>
                      <a:pt x="6543" y="21213"/>
                    </a:lnTo>
                    <a:lnTo>
                      <a:pt x="6925" y="23578"/>
                    </a:lnTo>
                    <a:lnTo>
                      <a:pt x="7287" y="25944"/>
                    </a:lnTo>
                    <a:lnTo>
                      <a:pt x="7993" y="30579"/>
                    </a:lnTo>
                    <a:lnTo>
                      <a:pt x="8337" y="32811"/>
                    </a:lnTo>
                    <a:lnTo>
                      <a:pt x="8718" y="34986"/>
                    </a:lnTo>
                    <a:lnTo>
                      <a:pt x="9119" y="37084"/>
                    </a:lnTo>
                    <a:lnTo>
                      <a:pt x="9328" y="38095"/>
                    </a:lnTo>
                    <a:lnTo>
                      <a:pt x="9538" y="39087"/>
                    </a:lnTo>
                    <a:lnTo>
                      <a:pt x="10168" y="37905"/>
                    </a:lnTo>
                    <a:lnTo>
                      <a:pt x="10759" y="36741"/>
                    </a:lnTo>
                    <a:lnTo>
                      <a:pt x="11331" y="35577"/>
                    </a:lnTo>
                    <a:lnTo>
                      <a:pt x="11885" y="34433"/>
                    </a:lnTo>
                    <a:lnTo>
                      <a:pt x="12400" y="33307"/>
                    </a:lnTo>
                    <a:lnTo>
                      <a:pt x="12877" y="32201"/>
                    </a:lnTo>
                    <a:lnTo>
                      <a:pt x="13334" y="31094"/>
                    </a:lnTo>
                    <a:lnTo>
                      <a:pt x="13773" y="30007"/>
                    </a:lnTo>
                    <a:lnTo>
                      <a:pt x="14174" y="28939"/>
                    </a:lnTo>
                    <a:lnTo>
                      <a:pt x="14536" y="27871"/>
                    </a:lnTo>
                    <a:lnTo>
                      <a:pt x="14860" y="26821"/>
                    </a:lnTo>
                    <a:lnTo>
                      <a:pt x="15166" y="25791"/>
                    </a:lnTo>
                    <a:lnTo>
                      <a:pt x="15433" y="24761"/>
                    </a:lnTo>
                    <a:lnTo>
                      <a:pt x="15662" y="23750"/>
                    </a:lnTo>
                    <a:lnTo>
                      <a:pt x="15852" y="22758"/>
                    </a:lnTo>
                    <a:lnTo>
                      <a:pt x="16005" y="21766"/>
                    </a:lnTo>
                    <a:lnTo>
                      <a:pt x="16081" y="21175"/>
                    </a:lnTo>
                    <a:lnTo>
                      <a:pt x="16158" y="20564"/>
                    </a:lnTo>
                    <a:lnTo>
                      <a:pt x="16196" y="19973"/>
                    </a:lnTo>
                    <a:lnTo>
                      <a:pt x="16234" y="19382"/>
                    </a:lnTo>
                    <a:lnTo>
                      <a:pt x="16272" y="18790"/>
                    </a:lnTo>
                    <a:lnTo>
                      <a:pt x="16272" y="18218"/>
                    </a:lnTo>
                    <a:lnTo>
                      <a:pt x="16253" y="17627"/>
                    </a:lnTo>
                    <a:lnTo>
                      <a:pt x="16234" y="17054"/>
                    </a:lnTo>
                    <a:lnTo>
                      <a:pt x="16196" y="16482"/>
                    </a:lnTo>
                    <a:lnTo>
                      <a:pt x="16139" y="15929"/>
                    </a:lnTo>
                    <a:lnTo>
                      <a:pt x="16062" y="15376"/>
                    </a:lnTo>
                    <a:lnTo>
                      <a:pt x="15967" y="14823"/>
                    </a:lnTo>
                    <a:lnTo>
                      <a:pt x="15872" y="14269"/>
                    </a:lnTo>
                    <a:lnTo>
                      <a:pt x="15738" y="13716"/>
                    </a:lnTo>
                    <a:lnTo>
                      <a:pt x="15604" y="13182"/>
                    </a:lnTo>
                    <a:lnTo>
                      <a:pt x="15452" y="12648"/>
                    </a:lnTo>
                    <a:lnTo>
                      <a:pt x="15242" y="11999"/>
                    </a:lnTo>
                    <a:lnTo>
                      <a:pt x="15013" y="11351"/>
                    </a:lnTo>
                    <a:lnTo>
                      <a:pt x="14765" y="10721"/>
                    </a:lnTo>
                    <a:lnTo>
                      <a:pt x="14498" y="10111"/>
                    </a:lnTo>
                    <a:lnTo>
                      <a:pt x="14212" y="9481"/>
                    </a:lnTo>
                    <a:lnTo>
                      <a:pt x="13926" y="8890"/>
                    </a:lnTo>
                    <a:lnTo>
                      <a:pt x="13601" y="8279"/>
                    </a:lnTo>
                    <a:lnTo>
                      <a:pt x="13277" y="7707"/>
                    </a:lnTo>
                    <a:lnTo>
                      <a:pt x="12915" y="7135"/>
                    </a:lnTo>
                    <a:lnTo>
                      <a:pt x="12533" y="6563"/>
                    </a:lnTo>
                    <a:lnTo>
                      <a:pt x="12152" y="6029"/>
                    </a:lnTo>
                    <a:lnTo>
                      <a:pt x="11732" y="5494"/>
                    </a:lnTo>
                    <a:lnTo>
                      <a:pt x="11293" y="4979"/>
                    </a:lnTo>
                    <a:lnTo>
                      <a:pt x="10855" y="4483"/>
                    </a:lnTo>
                    <a:lnTo>
                      <a:pt x="10378" y="4006"/>
                    </a:lnTo>
                    <a:lnTo>
                      <a:pt x="9882" y="3549"/>
                    </a:lnTo>
                    <a:lnTo>
                      <a:pt x="9576" y="3282"/>
                    </a:lnTo>
                    <a:lnTo>
                      <a:pt x="9252" y="3015"/>
                    </a:lnTo>
                    <a:lnTo>
                      <a:pt x="8928" y="2767"/>
                    </a:lnTo>
                    <a:lnTo>
                      <a:pt x="8604" y="2519"/>
                    </a:lnTo>
                    <a:lnTo>
                      <a:pt x="8260" y="2290"/>
                    </a:lnTo>
                    <a:lnTo>
                      <a:pt x="7917" y="2061"/>
                    </a:lnTo>
                    <a:lnTo>
                      <a:pt x="7573" y="1851"/>
                    </a:lnTo>
                    <a:lnTo>
                      <a:pt x="7211" y="1660"/>
                    </a:lnTo>
                    <a:lnTo>
                      <a:pt x="6849" y="1469"/>
                    </a:lnTo>
                    <a:lnTo>
                      <a:pt x="6486" y="1279"/>
                    </a:lnTo>
                    <a:lnTo>
                      <a:pt x="6105" y="1107"/>
                    </a:lnTo>
                    <a:lnTo>
                      <a:pt x="5723" y="954"/>
                    </a:lnTo>
                    <a:lnTo>
                      <a:pt x="5342" y="802"/>
                    </a:lnTo>
                    <a:lnTo>
                      <a:pt x="4960" y="668"/>
                    </a:lnTo>
                    <a:lnTo>
                      <a:pt x="4559" y="554"/>
                    </a:lnTo>
                    <a:lnTo>
                      <a:pt x="4178" y="439"/>
                    </a:lnTo>
                    <a:lnTo>
                      <a:pt x="3663" y="306"/>
                    </a:lnTo>
                    <a:lnTo>
                      <a:pt x="3148" y="191"/>
                    </a:lnTo>
                    <a:lnTo>
                      <a:pt x="2633" y="115"/>
                    </a:lnTo>
                    <a:lnTo>
                      <a:pt x="2099" y="58"/>
                    </a:lnTo>
                    <a:lnTo>
                      <a:pt x="1584" y="20"/>
                    </a:lnTo>
                    <a:lnTo>
                      <a:pt x="1049" y="1"/>
                    </a:lnTo>
                    <a:close/>
                  </a:path>
                </a:pathLst>
              </a:custGeom>
              <a:solidFill>
                <a:srgbClr val="0B2D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555;p20">
                <a:extLst>
                  <a:ext uri="{FF2B5EF4-FFF2-40B4-BE49-F238E27FC236}">
                    <a16:creationId xmlns:a16="http://schemas.microsoft.com/office/drawing/2014/main" id="{1A0E11BA-6A2E-84B2-8D67-84D0D375366E}"/>
                  </a:ext>
                </a:extLst>
              </p:cNvPr>
              <p:cNvSpPr/>
              <p:nvPr/>
            </p:nvSpPr>
            <p:spPr>
              <a:xfrm flipH="1">
                <a:off x="6287901" y="3380727"/>
                <a:ext cx="554917" cy="758601"/>
              </a:xfrm>
              <a:custGeom>
                <a:avLst/>
                <a:gdLst/>
                <a:ahLst/>
                <a:cxnLst/>
                <a:rect l="l" t="t" r="r" b="b"/>
                <a:pathLst>
                  <a:path w="44849" h="61311" extrusionOk="0">
                    <a:moveTo>
                      <a:pt x="19859" y="0"/>
                    </a:moveTo>
                    <a:lnTo>
                      <a:pt x="19306" y="38"/>
                    </a:lnTo>
                    <a:lnTo>
                      <a:pt x="18771" y="77"/>
                    </a:lnTo>
                    <a:lnTo>
                      <a:pt x="18237" y="134"/>
                    </a:lnTo>
                    <a:lnTo>
                      <a:pt x="17703" y="210"/>
                    </a:lnTo>
                    <a:lnTo>
                      <a:pt x="17169" y="305"/>
                    </a:lnTo>
                    <a:lnTo>
                      <a:pt x="16635" y="420"/>
                    </a:lnTo>
                    <a:lnTo>
                      <a:pt x="16120" y="534"/>
                    </a:lnTo>
                    <a:lnTo>
                      <a:pt x="15605" y="687"/>
                    </a:lnTo>
                    <a:lnTo>
                      <a:pt x="15090" y="859"/>
                    </a:lnTo>
                    <a:lnTo>
                      <a:pt x="14594" y="1030"/>
                    </a:lnTo>
                    <a:lnTo>
                      <a:pt x="14098" y="1240"/>
                    </a:lnTo>
                    <a:lnTo>
                      <a:pt x="13602" y="1450"/>
                    </a:lnTo>
                    <a:lnTo>
                      <a:pt x="13106" y="1679"/>
                    </a:lnTo>
                    <a:lnTo>
                      <a:pt x="12629" y="1927"/>
                    </a:lnTo>
                    <a:lnTo>
                      <a:pt x="12152" y="2194"/>
                    </a:lnTo>
                    <a:lnTo>
                      <a:pt x="11675" y="2461"/>
                    </a:lnTo>
                    <a:lnTo>
                      <a:pt x="11198" y="2766"/>
                    </a:lnTo>
                    <a:lnTo>
                      <a:pt x="10740" y="3071"/>
                    </a:lnTo>
                    <a:lnTo>
                      <a:pt x="10302" y="3396"/>
                    </a:lnTo>
                    <a:lnTo>
                      <a:pt x="9844" y="3739"/>
                    </a:lnTo>
                    <a:lnTo>
                      <a:pt x="9424" y="4102"/>
                    </a:lnTo>
                    <a:lnTo>
                      <a:pt x="8985" y="4464"/>
                    </a:lnTo>
                    <a:lnTo>
                      <a:pt x="8566" y="4846"/>
                    </a:lnTo>
                    <a:lnTo>
                      <a:pt x="8146" y="5246"/>
                    </a:lnTo>
                    <a:lnTo>
                      <a:pt x="7745" y="5666"/>
                    </a:lnTo>
                    <a:lnTo>
                      <a:pt x="7345" y="6085"/>
                    </a:lnTo>
                    <a:lnTo>
                      <a:pt x="6944" y="6524"/>
                    </a:lnTo>
                    <a:lnTo>
                      <a:pt x="6563" y="6982"/>
                    </a:lnTo>
                    <a:lnTo>
                      <a:pt x="6200" y="7440"/>
                    </a:lnTo>
                    <a:lnTo>
                      <a:pt x="5838" y="7917"/>
                    </a:lnTo>
                    <a:lnTo>
                      <a:pt x="5475" y="8413"/>
                    </a:lnTo>
                    <a:lnTo>
                      <a:pt x="5132" y="8928"/>
                    </a:lnTo>
                    <a:lnTo>
                      <a:pt x="4789" y="9443"/>
                    </a:lnTo>
                    <a:lnTo>
                      <a:pt x="4464" y="9958"/>
                    </a:lnTo>
                    <a:lnTo>
                      <a:pt x="4159" y="10511"/>
                    </a:lnTo>
                    <a:lnTo>
                      <a:pt x="3835" y="11064"/>
                    </a:lnTo>
                    <a:lnTo>
                      <a:pt x="3549" y="11618"/>
                    </a:lnTo>
                    <a:lnTo>
                      <a:pt x="3263" y="12190"/>
                    </a:lnTo>
                    <a:lnTo>
                      <a:pt x="2976" y="12781"/>
                    </a:lnTo>
                    <a:lnTo>
                      <a:pt x="2729" y="13392"/>
                    </a:lnTo>
                    <a:lnTo>
                      <a:pt x="2461" y="13983"/>
                    </a:lnTo>
                    <a:lnTo>
                      <a:pt x="2233" y="14612"/>
                    </a:lnTo>
                    <a:lnTo>
                      <a:pt x="2004" y="15242"/>
                    </a:lnTo>
                    <a:lnTo>
                      <a:pt x="1775" y="15871"/>
                    </a:lnTo>
                    <a:lnTo>
                      <a:pt x="1565" y="16520"/>
                    </a:lnTo>
                    <a:lnTo>
                      <a:pt x="1374" y="17188"/>
                    </a:lnTo>
                    <a:lnTo>
                      <a:pt x="1183" y="17855"/>
                    </a:lnTo>
                    <a:lnTo>
                      <a:pt x="1012" y="18542"/>
                    </a:lnTo>
                    <a:lnTo>
                      <a:pt x="859" y="19229"/>
                    </a:lnTo>
                    <a:lnTo>
                      <a:pt x="706" y="19916"/>
                    </a:lnTo>
                    <a:lnTo>
                      <a:pt x="573" y="20621"/>
                    </a:lnTo>
                    <a:lnTo>
                      <a:pt x="458" y="21327"/>
                    </a:lnTo>
                    <a:lnTo>
                      <a:pt x="363" y="22052"/>
                    </a:lnTo>
                    <a:lnTo>
                      <a:pt x="268" y="22796"/>
                    </a:lnTo>
                    <a:lnTo>
                      <a:pt x="191" y="23521"/>
                    </a:lnTo>
                    <a:lnTo>
                      <a:pt x="115" y="24265"/>
                    </a:lnTo>
                    <a:lnTo>
                      <a:pt x="58" y="25028"/>
                    </a:lnTo>
                    <a:lnTo>
                      <a:pt x="39" y="25791"/>
                    </a:lnTo>
                    <a:lnTo>
                      <a:pt x="1" y="26554"/>
                    </a:lnTo>
                    <a:lnTo>
                      <a:pt x="1" y="27317"/>
                    </a:lnTo>
                    <a:lnTo>
                      <a:pt x="1" y="28118"/>
                    </a:lnTo>
                    <a:lnTo>
                      <a:pt x="39" y="28900"/>
                    </a:lnTo>
                    <a:lnTo>
                      <a:pt x="58" y="29683"/>
                    </a:lnTo>
                    <a:lnTo>
                      <a:pt x="115" y="30484"/>
                    </a:lnTo>
                    <a:lnTo>
                      <a:pt x="172" y="31266"/>
                    </a:lnTo>
                    <a:lnTo>
                      <a:pt x="268" y="32048"/>
                    </a:lnTo>
                    <a:lnTo>
                      <a:pt x="344" y="32830"/>
                    </a:lnTo>
                    <a:lnTo>
                      <a:pt x="458" y="33612"/>
                    </a:lnTo>
                    <a:lnTo>
                      <a:pt x="573" y="34394"/>
                    </a:lnTo>
                    <a:lnTo>
                      <a:pt x="706" y="35176"/>
                    </a:lnTo>
                    <a:lnTo>
                      <a:pt x="859" y="35939"/>
                    </a:lnTo>
                    <a:lnTo>
                      <a:pt x="1012" y="36702"/>
                    </a:lnTo>
                    <a:lnTo>
                      <a:pt x="1183" y="37466"/>
                    </a:lnTo>
                    <a:lnTo>
                      <a:pt x="1374" y="38229"/>
                    </a:lnTo>
                    <a:lnTo>
                      <a:pt x="1584" y="38992"/>
                    </a:lnTo>
                    <a:lnTo>
                      <a:pt x="1794" y="39736"/>
                    </a:lnTo>
                    <a:lnTo>
                      <a:pt x="2023" y="40480"/>
                    </a:lnTo>
                    <a:lnTo>
                      <a:pt x="2252" y="41204"/>
                    </a:lnTo>
                    <a:lnTo>
                      <a:pt x="2500" y="41929"/>
                    </a:lnTo>
                    <a:lnTo>
                      <a:pt x="2767" y="42654"/>
                    </a:lnTo>
                    <a:lnTo>
                      <a:pt x="3053" y="43379"/>
                    </a:lnTo>
                    <a:lnTo>
                      <a:pt x="3339" y="44085"/>
                    </a:lnTo>
                    <a:lnTo>
                      <a:pt x="3644" y="44772"/>
                    </a:lnTo>
                    <a:lnTo>
                      <a:pt x="3949" y="45477"/>
                    </a:lnTo>
                    <a:lnTo>
                      <a:pt x="4274" y="46145"/>
                    </a:lnTo>
                    <a:lnTo>
                      <a:pt x="4617" y="46813"/>
                    </a:lnTo>
                    <a:lnTo>
                      <a:pt x="4960" y="47480"/>
                    </a:lnTo>
                    <a:lnTo>
                      <a:pt x="5323" y="48129"/>
                    </a:lnTo>
                    <a:lnTo>
                      <a:pt x="5685" y="48778"/>
                    </a:lnTo>
                    <a:lnTo>
                      <a:pt x="6067" y="49407"/>
                    </a:lnTo>
                    <a:lnTo>
                      <a:pt x="6467" y="50018"/>
                    </a:lnTo>
                    <a:lnTo>
                      <a:pt x="6868" y="50628"/>
                    </a:lnTo>
                    <a:lnTo>
                      <a:pt x="7288" y="51219"/>
                    </a:lnTo>
                    <a:lnTo>
                      <a:pt x="7726" y="51792"/>
                    </a:lnTo>
                    <a:lnTo>
                      <a:pt x="8165" y="52364"/>
                    </a:lnTo>
                    <a:lnTo>
                      <a:pt x="8604" y="52917"/>
                    </a:lnTo>
                    <a:lnTo>
                      <a:pt x="9081" y="53451"/>
                    </a:lnTo>
                    <a:lnTo>
                      <a:pt x="9539" y="53985"/>
                    </a:lnTo>
                    <a:lnTo>
                      <a:pt x="10035" y="54500"/>
                    </a:lnTo>
                    <a:lnTo>
                      <a:pt x="10531" y="54996"/>
                    </a:lnTo>
                    <a:lnTo>
                      <a:pt x="11027" y="55473"/>
                    </a:lnTo>
                    <a:lnTo>
                      <a:pt x="11542" y="55931"/>
                    </a:lnTo>
                    <a:lnTo>
                      <a:pt x="12057" y="56389"/>
                    </a:lnTo>
                    <a:lnTo>
                      <a:pt x="12591" y="56809"/>
                    </a:lnTo>
                    <a:lnTo>
                      <a:pt x="13144" y="57228"/>
                    </a:lnTo>
                    <a:lnTo>
                      <a:pt x="13697" y="57629"/>
                    </a:lnTo>
                    <a:lnTo>
                      <a:pt x="14250" y="58010"/>
                    </a:lnTo>
                    <a:lnTo>
                      <a:pt x="14823" y="58373"/>
                    </a:lnTo>
                    <a:lnTo>
                      <a:pt x="15414" y="58716"/>
                    </a:lnTo>
                    <a:lnTo>
                      <a:pt x="16005" y="59021"/>
                    </a:lnTo>
                    <a:lnTo>
                      <a:pt x="16616" y="59327"/>
                    </a:lnTo>
                    <a:lnTo>
                      <a:pt x="17226" y="59613"/>
                    </a:lnTo>
                    <a:lnTo>
                      <a:pt x="17837" y="59880"/>
                    </a:lnTo>
                    <a:lnTo>
                      <a:pt x="18466" y="60128"/>
                    </a:lnTo>
                    <a:lnTo>
                      <a:pt x="19115" y="60338"/>
                    </a:lnTo>
                    <a:lnTo>
                      <a:pt x="19744" y="60548"/>
                    </a:lnTo>
                    <a:lnTo>
                      <a:pt x="20412" y="60719"/>
                    </a:lnTo>
                    <a:lnTo>
                      <a:pt x="21080" y="60872"/>
                    </a:lnTo>
                    <a:lnTo>
                      <a:pt x="21747" y="61005"/>
                    </a:lnTo>
                    <a:lnTo>
                      <a:pt x="22434" y="61120"/>
                    </a:lnTo>
                    <a:lnTo>
                      <a:pt x="23121" y="61196"/>
                    </a:lnTo>
                    <a:lnTo>
                      <a:pt x="23807" y="61253"/>
                    </a:lnTo>
                    <a:lnTo>
                      <a:pt x="24513" y="61291"/>
                    </a:lnTo>
                    <a:lnTo>
                      <a:pt x="25238" y="61311"/>
                    </a:lnTo>
                    <a:lnTo>
                      <a:pt x="25734" y="61311"/>
                    </a:lnTo>
                    <a:lnTo>
                      <a:pt x="26230" y="61272"/>
                    </a:lnTo>
                    <a:lnTo>
                      <a:pt x="26726" y="61234"/>
                    </a:lnTo>
                    <a:lnTo>
                      <a:pt x="27222" y="61177"/>
                    </a:lnTo>
                    <a:lnTo>
                      <a:pt x="27699" y="61101"/>
                    </a:lnTo>
                    <a:lnTo>
                      <a:pt x="28176" y="61005"/>
                    </a:lnTo>
                    <a:lnTo>
                      <a:pt x="28653" y="60910"/>
                    </a:lnTo>
                    <a:lnTo>
                      <a:pt x="29111" y="60776"/>
                    </a:lnTo>
                    <a:lnTo>
                      <a:pt x="29568" y="60643"/>
                    </a:lnTo>
                    <a:lnTo>
                      <a:pt x="30026" y="60490"/>
                    </a:lnTo>
                    <a:lnTo>
                      <a:pt x="30484" y="60319"/>
                    </a:lnTo>
                    <a:lnTo>
                      <a:pt x="30923" y="60128"/>
                    </a:lnTo>
                    <a:lnTo>
                      <a:pt x="31362" y="59937"/>
                    </a:lnTo>
                    <a:lnTo>
                      <a:pt x="31781" y="59708"/>
                    </a:lnTo>
                    <a:lnTo>
                      <a:pt x="32220" y="59479"/>
                    </a:lnTo>
                    <a:lnTo>
                      <a:pt x="32621" y="59231"/>
                    </a:lnTo>
                    <a:lnTo>
                      <a:pt x="33040" y="58983"/>
                    </a:lnTo>
                    <a:lnTo>
                      <a:pt x="33441" y="58697"/>
                    </a:lnTo>
                    <a:lnTo>
                      <a:pt x="33841" y="58411"/>
                    </a:lnTo>
                    <a:lnTo>
                      <a:pt x="34242" y="58106"/>
                    </a:lnTo>
                    <a:lnTo>
                      <a:pt x="34624" y="57801"/>
                    </a:lnTo>
                    <a:lnTo>
                      <a:pt x="35005" y="57457"/>
                    </a:lnTo>
                    <a:lnTo>
                      <a:pt x="35387" y="57114"/>
                    </a:lnTo>
                    <a:lnTo>
                      <a:pt x="35749" y="56751"/>
                    </a:lnTo>
                    <a:lnTo>
                      <a:pt x="36112" y="56389"/>
                    </a:lnTo>
                    <a:lnTo>
                      <a:pt x="36455" y="56007"/>
                    </a:lnTo>
                    <a:lnTo>
                      <a:pt x="36798" y="55607"/>
                    </a:lnTo>
                    <a:lnTo>
                      <a:pt x="37142" y="55187"/>
                    </a:lnTo>
                    <a:lnTo>
                      <a:pt x="37485" y="54767"/>
                    </a:lnTo>
                    <a:lnTo>
                      <a:pt x="37809" y="54329"/>
                    </a:lnTo>
                    <a:lnTo>
                      <a:pt x="38134" y="53871"/>
                    </a:lnTo>
                    <a:lnTo>
                      <a:pt x="38439" y="53413"/>
                    </a:lnTo>
                    <a:lnTo>
                      <a:pt x="38744" y="52936"/>
                    </a:lnTo>
                    <a:lnTo>
                      <a:pt x="39049" y="52440"/>
                    </a:lnTo>
                    <a:lnTo>
                      <a:pt x="39335" y="51944"/>
                    </a:lnTo>
                    <a:lnTo>
                      <a:pt x="39621" y="51429"/>
                    </a:lnTo>
                    <a:lnTo>
                      <a:pt x="39908" y="50914"/>
                    </a:lnTo>
                    <a:lnTo>
                      <a:pt x="40175" y="50380"/>
                    </a:lnTo>
                    <a:lnTo>
                      <a:pt x="40709" y="49274"/>
                    </a:lnTo>
                    <a:lnTo>
                      <a:pt x="41186" y="48129"/>
                    </a:lnTo>
                    <a:lnTo>
                      <a:pt x="41663" y="46927"/>
                    </a:lnTo>
                    <a:lnTo>
                      <a:pt x="42082" y="45706"/>
                    </a:lnTo>
                    <a:lnTo>
                      <a:pt x="42502" y="44428"/>
                    </a:lnTo>
                    <a:lnTo>
                      <a:pt x="42864" y="43112"/>
                    </a:lnTo>
                    <a:lnTo>
                      <a:pt x="43208" y="41758"/>
                    </a:lnTo>
                    <a:lnTo>
                      <a:pt x="43532" y="40346"/>
                    </a:lnTo>
                    <a:lnTo>
                      <a:pt x="43799" y="38915"/>
                    </a:lnTo>
                    <a:lnTo>
                      <a:pt x="44047" y="37466"/>
                    </a:lnTo>
                    <a:lnTo>
                      <a:pt x="44276" y="35959"/>
                    </a:lnTo>
                    <a:lnTo>
                      <a:pt x="44448" y="34432"/>
                    </a:lnTo>
                    <a:lnTo>
                      <a:pt x="44600" y="32849"/>
                    </a:lnTo>
                    <a:lnTo>
                      <a:pt x="44734" y="31304"/>
                    </a:lnTo>
                    <a:lnTo>
                      <a:pt x="44810" y="29740"/>
                    </a:lnTo>
                    <a:lnTo>
                      <a:pt x="44829" y="28786"/>
                    </a:lnTo>
                    <a:lnTo>
                      <a:pt x="44848" y="27832"/>
                    </a:lnTo>
                    <a:lnTo>
                      <a:pt x="44848" y="26897"/>
                    </a:lnTo>
                    <a:lnTo>
                      <a:pt x="44810" y="25963"/>
                    </a:lnTo>
                    <a:lnTo>
                      <a:pt x="44810" y="25925"/>
                    </a:lnTo>
                    <a:lnTo>
                      <a:pt x="44772" y="25142"/>
                    </a:lnTo>
                    <a:lnTo>
                      <a:pt x="44734" y="24379"/>
                    </a:lnTo>
                    <a:lnTo>
                      <a:pt x="44677" y="23616"/>
                    </a:lnTo>
                    <a:lnTo>
                      <a:pt x="44600" y="22853"/>
                    </a:lnTo>
                    <a:lnTo>
                      <a:pt x="44524" y="22109"/>
                    </a:lnTo>
                    <a:lnTo>
                      <a:pt x="44429" y="21365"/>
                    </a:lnTo>
                    <a:lnTo>
                      <a:pt x="44314" y="20640"/>
                    </a:lnTo>
                    <a:lnTo>
                      <a:pt x="44200" y="19916"/>
                    </a:lnTo>
                    <a:lnTo>
                      <a:pt x="44066" y="19210"/>
                    </a:lnTo>
                    <a:lnTo>
                      <a:pt x="43914" y="18504"/>
                    </a:lnTo>
                    <a:lnTo>
                      <a:pt x="43742" y="17798"/>
                    </a:lnTo>
                    <a:lnTo>
                      <a:pt x="43570" y="17111"/>
                    </a:lnTo>
                    <a:lnTo>
                      <a:pt x="43379" y="16444"/>
                    </a:lnTo>
                    <a:lnTo>
                      <a:pt x="43170" y="15776"/>
                    </a:lnTo>
                    <a:lnTo>
                      <a:pt x="42941" y="15108"/>
                    </a:lnTo>
                    <a:lnTo>
                      <a:pt x="42712" y="14479"/>
                    </a:lnTo>
                    <a:lnTo>
                      <a:pt x="42483" y="13907"/>
                    </a:lnTo>
                    <a:lnTo>
                      <a:pt x="42235" y="13353"/>
                    </a:lnTo>
                    <a:lnTo>
                      <a:pt x="41987" y="12800"/>
                    </a:lnTo>
                    <a:lnTo>
                      <a:pt x="41739" y="12247"/>
                    </a:lnTo>
                    <a:lnTo>
                      <a:pt x="41453" y="11713"/>
                    </a:lnTo>
                    <a:lnTo>
                      <a:pt x="41167" y="11198"/>
                    </a:lnTo>
                    <a:lnTo>
                      <a:pt x="40861" y="10683"/>
                    </a:lnTo>
                    <a:lnTo>
                      <a:pt x="40537" y="10187"/>
                    </a:lnTo>
                    <a:lnTo>
                      <a:pt x="40213" y="9691"/>
                    </a:lnTo>
                    <a:lnTo>
                      <a:pt x="39869" y="9195"/>
                    </a:lnTo>
                    <a:lnTo>
                      <a:pt x="39507" y="8737"/>
                    </a:lnTo>
                    <a:lnTo>
                      <a:pt x="39126" y="8260"/>
                    </a:lnTo>
                    <a:lnTo>
                      <a:pt x="38744" y="7821"/>
                    </a:lnTo>
                    <a:lnTo>
                      <a:pt x="38343" y="7364"/>
                    </a:lnTo>
                    <a:lnTo>
                      <a:pt x="37924" y="6944"/>
                    </a:lnTo>
                    <a:lnTo>
                      <a:pt x="37485" y="6524"/>
                    </a:lnTo>
                    <a:lnTo>
                      <a:pt x="36798" y="5895"/>
                    </a:lnTo>
                    <a:lnTo>
                      <a:pt x="36092" y="5322"/>
                    </a:lnTo>
                    <a:lnTo>
                      <a:pt x="35329" y="4750"/>
                    </a:lnTo>
                    <a:lnTo>
                      <a:pt x="34547" y="4216"/>
                    </a:lnTo>
                    <a:lnTo>
                      <a:pt x="33708" y="3720"/>
                    </a:lnTo>
                    <a:lnTo>
                      <a:pt x="32850" y="3224"/>
                    </a:lnTo>
                    <a:lnTo>
                      <a:pt x="31953" y="2785"/>
                    </a:lnTo>
                    <a:lnTo>
                      <a:pt x="31018" y="2366"/>
                    </a:lnTo>
                    <a:lnTo>
                      <a:pt x="30026" y="1965"/>
                    </a:lnTo>
                    <a:lnTo>
                      <a:pt x="29015" y="1603"/>
                    </a:lnTo>
                    <a:lnTo>
                      <a:pt x="27966" y="1278"/>
                    </a:lnTo>
                    <a:lnTo>
                      <a:pt x="26860" y="973"/>
                    </a:lnTo>
                    <a:lnTo>
                      <a:pt x="25734" y="706"/>
                    </a:lnTo>
                    <a:lnTo>
                      <a:pt x="24551" y="477"/>
                    </a:lnTo>
                    <a:lnTo>
                      <a:pt x="23331" y="286"/>
                    </a:lnTo>
                    <a:lnTo>
                      <a:pt x="22052" y="115"/>
                    </a:lnTo>
                    <a:lnTo>
                      <a:pt x="21499" y="57"/>
                    </a:lnTo>
                    <a:lnTo>
                      <a:pt x="20946" y="19"/>
                    </a:lnTo>
                    <a:lnTo>
                      <a:pt x="20393" y="0"/>
                    </a:lnTo>
                    <a:close/>
                  </a:path>
                </a:pathLst>
              </a:custGeom>
              <a:solidFill>
                <a:srgbClr val="F9A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556;p20">
                <a:extLst>
                  <a:ext uri="{FF2B5EF4-FFF2-40B4-BE49-F238E27FC236}">
                    <a16:creationId xmlns:a16="http://schemas.microsoft.com/office/drawing/2014/main" id="{2D9320C5-3961-E45F-4BA0-1E81A19BB6CA}"/>
                  </a:ext>
                </a:extLst>
              </p:cNvPr>
              <p:cNvSpPr/>
              <p:nvPr/>
            </p:nvSpPr>
            <p:spPr>
              <a:xfrm flipH="1">
                <a:off x="6287901" y="3532729"/>
                <a:ext cx="468059" cy="277576"/>
              </a:xfrm>
              <a:custGeom>
                <a:avLst/>
                <a:gdLst/>
                <a:ahLst/>
                <a:cxnLst/>
                <a:rect l="l" t="t" r="r" b="b"/>
                <a:pathLst>
                  <a:path w="37829" h="22434" extrusionOk="0">
                    <a:moveTo>
                      <a:pt x="21671" y="0"/>
                    </a:moveTo>
                    <a:lnTo>
                      <a:pt x="20717" y="19"/>
                    </a:lnTo>
                    <a:lnTo>
                      <a:pt x="19782" y="38"/>
                    </a:lnTo>
                    <a:lnTo>
                      <a:pt x="18829" y="96"/>
                    </a:lnTo>
                    <a:lnTo>
                      <a:pt x="17894" y="172"/>
                    </a:lnTo>
                    <a:lnTo>
                      <a:pt x="16940" y="248"/>
                    </a:lnTo>
                    <a:lnTo>
                      <a:pt x="16005" y="344"/>
                    </a:lnTo>
                    <a:lnTo>
                      <a:pt x="15071" y="458"/>
                    </a:lnTo>
                    <a:lnTo>
                      <a:pt x="14231" y="572"/>
                    </a:lnTo>
                    <a:lnTo>
                      <a:pt x="13392" y="706"/>
                    </a:lnTo>
                    <a:lnTo>
                      <a:pt x="12553" y="878"/>
                    </a:lnTo>
                    <a:lnTo>
                      <a:pt x="11732" y="1049"/>
                    </a:lnTo>
                    <a:lnTo>
                      <a:pt x="10893" y="1259"/>
                    </a:lnTo>
                    <a:lnTo>
                      <a:pt x="10092" y="1488"/>
                    </a:lnTo>
                    <a:lnTo>
                      <a:pt x="9272" y="1755"/>
                    </a:lnTo>
                    <a:lnTo>
                      <a:pt x="8489" y="2060"/>
                    </a:lnTo>
                    <a:lnTo>
                      <a:pt x="7726" y="2385"/>
                    </a:lnTo>
                    <a:lnTo>
                      <a:pt x="6982" y="2747"/>
                    </a:lnTo>
                    <a:lnTo>
                      <a:pt x="6601" y="2957"/>
                    </a:lnTo>
                    <a:lnTo>
                      <a:pt x="6258" y="3148"/>
                    </a:lnTo>
                    <a:lnTo>
                      <a:pt x="5895" y="3377"/>
                    </a:lnTo>
                    <a:lnTo>
                      <a:pt x="5552" y="3606"/>
                    </a:lnTo>
                    <a:lnTo>
                      <a:pt x="5227" y="3834"/>
                    </a:lnTo>
                    <a:lnTo>
                      <a:pt x="4903" y="4082"/>
                    </a:lnTo>
                    <a:lnTo>
                      <a:pt x="4579" y="4350"/>
                    </a:lnTo>
                    <a:lnTo>
                      <a:pt x="4274" y="4617"/>
                    </a:lnTo>
                    <a:lnTo>
                      <a:pt x="3968" y="4903"/>
                    </a:lnTo>
                    <a:lnTo>
                      <a:pt x="3682" y="5208"/>
                    </a:lnTo>
                    <a:lnTo>
                      <a:pt x="3396" y="5513"/>
                    </a:lnTo>
                    <a:lnTo>
                      <a:pt x="3129" y="5837"/>
                    </a:lnTo>
                    <a:lnTo>
                      <a:pt x="2862" y="6181"/>
                    </a:lnTo>
                    <a:lnTo>
                      <a:pt x="2595" y="6543"/>
                    </a:lnTo>
                    <a:lnTo>
                      <a:pt x="2366" y="6925"/>
                    </a:lnTo>
                    <a:lnTo>
                      <a:pt x="2137" y="7306"/>
                    </a:lnTo>
                    <a:lnTo>
                      <a:pt x="1927" y="7688"/>
                    </a:lnTo>
                    <a:lnTo>
                      <a:pt x="1737" y="8088"/>
                    </a:lnTo>
                    <a:lnTo>
                      <a:pt x="1546" y="8489"/>
                    </a:lnTo>
                    <a:lnTo>
                      <a:pt x="1374" y="8909"/>
                    </a:lnTo>
                    <a:lnTo>
                      <a:pt x="1221" y="9347"/>
                    </a:lnTo>
                    <a:lnTo>
                      <a:pt x="1088" y="9786"/>
                    </a:lnTo>
                    <a:lnTo>
                      <a:pt x="954" y="10225"/>
                    </a:lnTo>
                    <a:lnTo>
                      <a:pt x="840" y="10702"/>
                    </a:lnTo>
                    <a:lnTo>
                      <a:pt x="725" y="11160"/>
                    </a:lnTo>
                    <a:lnTo>
                      <a:pt x="630" y="11656"/>
                    </a:lnTo>
                    <a:lnTo>
                      <a:pt x="458" y="12648"/>
                    </a:lnTo>
                    <a:lnTo>
                      <a:pt x="325" y="13697"/>
                    </a:lnTo>
                    <a:lnTo>
                      <a:pt x="210" y="14784"/>
                    </a:lnTo>
                    <a:lnTo>
                      <a:pt x="134" y="15929"/>
                    </a:lnTo>
                    <a:lnTo>
                      <a:pt x="77" y="17111"/>
                    </a:lnTo>
                    <a:lnTo>
                      <a:pt x="39" y="18370"/>
                    </a:lnTo>
                    <a:lnTo>
                      <a:pt x="20" y="19668"/>
                    </a:lnTo>
                    <a:lnTo>
                      <a:pt x="1" y="22434"/>
                    </a:lnTo>
                    <a:lnTo>
                      <a:pt x="5742" y="17626"/>
                    </a:lnTo>
                    <a:lnTo>
                      <a:pt x="6696" y="17779"/>
                    </a:lnTo>
                    <a:lnTo>
                      <a:pt x="7650" y="17913"/>
                    </a:lnTo>
                    <a:lnTo>
                      <a:pt x="8623" y="18008"/>
                    </a:lnTo>
                    <a:lnTo>
                      <a:pt x="9577" y="18103"/>
                    </a:lnTo>
                    <a:lnTo>
                      <a:pt x="10550" y="18180"/>
                    </a:lnTo>
                    <a:lnTo>
                      <a:pt x="11523" y="18218"/>
                    </a:lnTo>
                    <a:lnTo>
                      <a:pt x="12495" y="18256"/>
                    </a:lnTo>
                    <a:lnTo>
                      <a:pt x="14422" y="18256"/>
                    </a:lnTo>
                    <a:lnTo>
                      <a:pt x="15395" y="18218"/>
                    </a:lnTo>
                    <a:lnTo>
                      <a:pt x="16368" y="18180"/>
                    </a:lnTo>
                    <a:lnTo>
                      <a:pt x="17322" y="18103"/>
                    </a:lnTo>
                    <a:lnTo>
                      <a:pt x="18294" y="18008"/>
                    </a:lnTo>
                    <a:lnTo>
                      <a:pt x="19248" y="17913"/>
                    </a:lnTo>
                    <a:lnTo>
                      <a:pt x="20221" y="17779"/>
                    </a:lnTo>
                    <a:lnTo>
                      <a:pt x="21175" y="17626"/>
                    </a:lnTo>
                    <a:lnTo>
                      <a:pt x="22129" y="17474"/>
                    </a:lnTo>
                    <a:lnTo>
                      <a:pt x="23083" y="17283"/>
                    </a:lnTo>
                    <a:lnTo>
                      <a:pt x="24017" y="17073"/>
                    </a:lnTo>
                    <a:lnTo>
                      <a:pt x="24971" y="16863"/>
                    </a:lnTo>
                    <a:lnTo>
                      <a:pt x="25906" y="16615"/>
                    </a:lnTo>
                    <a:lnTo>
                      <a:pt x="26821" y="16367"/>
                    </a:lnTo>
                    <a:lnTo>
                      <a:pt x="27756" y="16081"/>
                    </a:lnTo>
                    <a:lnTo>
                      <a:pt x="28672" y="15795"/>
                    </a:lnTo>
                    <a:lnTo>
                      <a:pt x="29587" y="15490"/>
                    </a:lnTo>
                    <a:lnTo>
                      <a:pt x="30484" y="15147"/>
                    </a:lnTo>
                    <a:lnTo>
                      <a:pt x="31381" y="14803"/>
                    </a:lnTo>
                    <a:lnTo>
                      <a:pt x="32258" y="14441"/>
                    </a:lnTo>
                    <a:lnTo>
                      <a:pt x="33136" y="14059"/>
                    </a:lnTo>
                    <a:lnTo>
                      <a:pt x="34013" y="13659"/>
                    </a:lnTo>
                    <a:lnTo>
                      <a:pt x="34872" y="13239"/>
                    </a:lnTo>
                    <a:lnTo>
                      <a:pt x="35730" y="12800"/>
                    </a:lnTo>
                    <a:lnTo>
                      <a:pt x="36054" y="13353"/>
                    </a:lnTo>
                    <a:lnTo>
                      <a:pt x="36379" y="13907"/>
                    </a:lnTo>
                    <a:lnTo>
                      <a:pt x="36665" y="14479"/>
                    </a:lnTo>
                    <a:lnTo>
                      <a:pt x="36932" y="15051"/>
                    </a:lnTo>
                    <a:lnTo>
                      <a:pt x="37180" y="15643"/>
                    </a:lnTo>
                    <a:lnTo>
                      <a:pt x="37409" y="16234"/>
                    </a:lnTo>
                    <a:lnTo>
                      <a:pt x="37599" y="16844"/>
                    </a:lnTo>
                    <a:lnTo>
                      <a:pt x="37790" y="17455"/>
                    </a:lnTo>
                    <a:lnTo>
                      <a:pt x="37809" y="16501"/>
                    </a:lnTo>
                    <a:lnTo>
                      <a:pt x="37828" y="15547"/>
                    </a:lnTo>
                    <a:lnTo>
                      <a:pt x="37828" y="14612"/>
                    </a:lnTo>
                    <a:lnTo>
                      <a:pt x="37809" y="13697"/>
                    </a:lnTo>
                    <a:lnTo>
                      <a:pt x="37790" y="13659"/>
                    </a:lnTo>
                    <a:lnTo>
                      <a:pt x="37752" y="12877"/>
                    </a:lnTo>
                    <a:lnTo>
                      <a:pt x="37714" y="12113"/>
                    </a:lnTo>
                    <a:lnTo>
                      <a:pt x="37657" y="11350"/>
                    </a:lnTo>
                    <a:lnTo>
                      <a:pt x="37599" y="10587"/>
                    </a:lnTo>
                    <a:lnTo>
                      <a:pt x="37504" y="9843"/>
                    </a:lnTo>
                    <a:lnTo>
                      <a:pt x="37409" y="9099"/>
                    </a:lnTo>
                    <a:lnTo>
                      <a:pt x="37313" y="8375"/>
                    </a:lnTo>
                    <a:lnTo>
                      <a:pt x="37180" y="7650"/>
                    </a:lnTo>
                    <a:lnTo>
                      <a:pt x="37046" y="6925"/>
                    </a:lnTo>
                    <a:lnTo>
                      <a:pt x="36894" y="6219"/>
                    </a:lnTo>
                    <a:lnTo>
                      <a:pt x="36741" y="5532"/>
                    </a:lnTo>
                    <a:lnTo>
                      <a:pt x="36550" y="4846"/>
                    </a:lnTo>
                    <a:lnTo>
                      <a:pt x="36359" y="4178"/>
                    </a:lnTo>
                    <a:lnTo>
                      <a:pt x="36150" y="3510"/>
                    </a:lnTo>
                    <a:lnTo>
                      <a:pt x="35940" y="2843"/>
                    </a:lnTo>
                    <a:lnTo>
                      <a:pt x="35692" y="2194"/>
                    </a:lnTo>
                    <a:lnTo>
                      <a:pt x="35368" y="2022"/>
                    </a:lnTo>
                    <a:lnTo>
                      <a:pt x="35043" y="1870"/>
                    </a:lnTo>
                    <a:lnTo>
                      <a:pt x="34719" y="1717"/>
                    </a:lnTo>
                    <a:lnTo>
                      <a:pt x="34395" y="1564"/>
                    </a:lnTo>
                    <a:lnTo>
                      <a:pt x="33708" y="1316"/>
                    </a:lnTo>
                    <a:lnTo>
                      <a:pt x="33002" y="1107"/>
                    </a:lnTo>
                    <a:lnTo>
                      <a:pt x="32296" y="935"/>
                    </a:lnTo>
                    <a:lnTo>
                      <a:pt x="31571" y="782"/>
                    </a:lnTo>
                    <a:lnTo>
                      <a:pt x="30866" y="668"/>
                    </a:lnTo>
                    <a:lnTo>
                      <a:pt x="30141" y="553"/>
                    </a:lnTo>
                    <a:lnTo>
                      <a:pt x="29206" y="420"/>
                    </a:lnTo>
                    <a:lnTo>
                      <a:pt x="28271" y="324"/>
                    </a:lnTo>
                    <a:lnTo>
                      <a:pt x="27317" y="229"/>
                    </a:lnTo>
                    <a:lnTo>
                      <a:pt x="26383" y="153"/>
                    </a:lnTo>
                    <a:lnTo>
                      <a:pt x="25448" y="77"/>
                    </a:lnTo>
                    <a:lnTo>
                      <a:pt x="24494" y="38"/>
                    </a:lnTo>
                    <a:lnTo>
                      <a:pt x="23559" y="0"/>
                    </a:lnTo>
                    <a:close/>
                  </a:path>
                </a:pathLst>
              </a:custGeom>
              <a:solidFill>
                <a:srgbClr val="E06A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557;p20">
                <a:extLst>
                  <a:ext uri="{FF2B5EF4-FFF2-40B4-BE49-F238E27FC236}">
                    <a16:creationId xmlns:a16="http://schemas.microsoft.com/office/drawing/2014/main" id="{E8A7A698-8046-D75A-CD8A-803F57FE785F}"/>
                  </a:ext>
                </a:extLst>
              </p:cNvPr>
              <p:cNvSpPr/>
              <p:nvPr/>
            </p:nvSpPr>
            <p:spPr>
              <a:xfrm flipH="1">
                <a:off x="6261002" y="3346268"/>
                <a:ext cx="637990" cy="633511"/>
              </a:xfrm>
              <a:custGeom>
                <a:avLst/>
                <a:gdLst/>
                <a:ahLst/>
                <a:cxnLst/>
                <a:rect l="l" t="t" r="r" b="b"/>
                <a:pathLst>
                  <a:path w="51563" h="51201" extrusionOk="0">
                    <a:moveTo>
                      <a:pt x="25238" y="0"/>
                    </a:moveTo>
                    <a:lnTo>
                      <a:pt x="24151" y="19"/>
                    </a:lnTo>
                    <a:lnTo>
                      <a:pt x="23617" y="57"/>
                    </a:lnTo>
                    <a:lnTo>
                      <a:pt x="23063" y="96"/>
                    </a:lnTo>
                    <a:lnTo>
                      <a:pt x="22529" y="153"/>
                    </a:lnTo>
                    <a:lnTo>
                      <a:pt x="21995" y="210"/>
                    </a:lnTo>
                    <a:lnTo>
                      <a:pt x="21461" y="286"/>
                    </a:lnTo>
                    <a:lnTo>
                      <a:pt x="20927" y="382"/>
                    </a:lnTo>
                    <a:lnTo>
                      <a:pt x="20393" y="477"/>
                    </a:lnTo>
                    <a:lnTo>
                      <a:pt x="19878" y="592"/>
                    </a:lnTo>
                    <a:lnTo>
                      <a:pt x="19344" y="706"/>
                    </a:lnTo>
                    <a:lnTo>
                      <a:pt x="18829" y="839"/>
                    </a:lnTo>
                    <a:lnTo>
                      <a:pt x="18314" y="992"/>
                    </a:lnTo>
                    <a:lnTo>
                      <a:pt x="17798" y="1164"/>
                    </a:lnTo>
                    <a:lnTo>
                      <a:pt x="17283" y="1335"/>
                    </a:lnTo>
                    <a:lnTo>
                      <a:pt x="16768" y="1526"/>
                    </a:lnTo>
                    <a:lnTo>
                      <a:pt x="16177" y="1755"/>
                    </a:lnTo>
                    <a:lnTo>
                      <a:pt x="15528" y="2041"/>
                    </a:lnTo>
                    <a:lnTo>
                      <a:pt x="14804" y="2385"/>
                    </a:lnTo>
                    <a:lnTo>
                      <a:pt x="14040" y="2785"/>
                    </a:lnTo>
                    <a:lnTo>
                      <a:pt x="13220" y="3243"/>
                    </a:lnTo>
                    <a:lnTo>
                      <a:pt x="12362" y="3739"/>
                    </a:lnTo>
                    <a:lnTo>
                      <a:pt x="11503" y="4292"/>
                    </a:lnTo>
                    <a:lnTo>
                      <a:pt x="10607" y="4922"/>
                    </a:lnTo>
                    <a:lnTo>
                      <a:pt x="10149" y="5265"/>
                    </a:lnTo>
                    <a:lnTo>
                      <a:pt x="9691" y="5608"/>
                    </a:lnTo>
                    <a:lnTo>
                      <a:pt x="9233" y="5971"/>
                    </a:lnTo>
                    <a:lnTo>
                      <a:pt x="8776" y="6372"/>
                    </a:lnTo>
                    <a:lnTo>
                      <a:pt x="8337" y="6772"/>
                    </a:lnTo>
                    <a:lnTo>
                      <a:pt x="7879" y="7192"/>
                    </a:lnTo>
                    <a:lnTo>
                      <a:pt x="7421" y="7631"/>
                    </a:lnTo>
                    <a:lnTo>
                      <a:pt x="6982" y="8088"/>
                    </a:lnTo>
                    <a:lnTo>
                      <a:pt x="6544" y="8565"/>
                    </a:lnTo>
                    <a:lnTo>
                      <a:pt x="6105" y="9061"/>
                    </a:lnTo>
                    <a:lnTo>
                      <a:pt x="5685" y="9576"/>
                    </a:lnTo>
                    <a:lnTo>
                      <a:pt x="5266" y="10091"/>
                    </a:lnTo>
                    <a:lnTo>
                      <a:pt x="4865" y="10645"/>
                    </a:lnTo>
                    <a:lnTo>
                      <a:pt x="4464" y="11217"/>
                    </a:lnTo>
                    <a:lnTo>
                      <a:pt x="4083" y="11827"/>
                    </a:lnTo>
                    <a:lnTo>
                      <a:pt x="3701" y="12438"/>
                    </a:lnTo>
                    <a:lnTo>
                      <a:pt x="3358" y="13067"/>
                    </a:lnTo>
                    <a:lnTo>
                      <a:pt x="2995" y="13716"/>
                    </a:lnTo>
                    <a:lnTo>
                      <a:pt x="2671" y="14403"/>
                    </a:lnTo>
                    <a:lnTo>
                      <a:pt x="2366" y="15089"/>
                    </a:lnTo>
                    <a:lnTo>
                      <a:pt x="2061" y="15814"/>
                    </a:lnTo>
                    <a:lnTo>
                      <a:pt x="1794" y="16558"/>
                    </a:lnTo>
                    <a:lnTo>
                      <a:pt x="1527" y="17321"/>
                    </a:lnTo>
                    <a:lnTo>
                      <a:pt x="1298" y="18122"/>
                    </a:lnTo>
                    <a:lnTo>
                      <a:pt x="1031" y="19133"/>
                    </a:lnTo>
                    <a:lnTo>
                      <a:pt x="783" y="20163"/>
                    </a:lnTo>
                    <a:lnTo>
                      <a:pt x="573" y="21194"/>
                    </a:lnTo>
                    <a:lnTo>
                      <a:pt x="401" y="22224"/>
                    </a:lnTo>
                    <a:lnTo>
                      <a:pt x="268" y="23273"/>
                    </a:lnTo>
                    <a:lnTo>
                      <a:pt x="153" y="24322"/>
                    </a:lnTo>
                    <a:lnTo>
                      <a:pt x="77" y="25371"/>
                    </a:lnTo>
                    <a:lnTo>
                      <a:pt x="20" y="26420"/>
                    </a:lnTo>
                    <a:lnTo>
                      <a:pt x="1" y="27489"/>
                    </a:lnTo>
                    <a:lnTo>
                      <a:pt x="20" y="28538"/>
                    </a:lnTo>
                    <a:lnTo>
                      <a:pt x="58" y="29587"/>
                    </a:lnTo>
                    <a:lnTo>
                      <a:pt x="115" y="30636"/>
                    </a:lnTo>
                    <a:lnTo>
                      <a:pt x="210" y="31685"/>
                    </a:lnTo>
                    <a:lnTo>
                      <a:pt x="325" y="32735"/>
                    </a:lnTo>
                    <a:lnTo>
                      <a:pt x="477" y="33784"/>
                    </a:lnTo>
                    <a:lnTo>
                      <a:pt x="630" y="34814"/>
                    </a:lnTo>
                    <a:lnTo>
                      <a:pt x="745" y="35329"/>
                    </a:lnTo>
                    <a:lnTo>
                      <a:pt x="859" y="35863"/>
                    </a:lnTo>
                    <a:lnTo>
                      <a:pt x="1126" y="36950"/>
                    </a:lnTo>
                    <a:lnTo>
                      <a:pt x="1431" y="38038"/>
                    </a:lnTo>
                    <a:lnTo>
                      <a:pt x="1794" y="39163"/>
                    </a:lnTo>
                    <a:lnTo>
                      <a:pt x="2213" y="40289"/>
                    </a:lnTo>
                    <a:lnTo>
                      <a:pt x="2652" y="41414"/>
                    </a:lnTo>
                    <a:lnTo>
                      <a:pt x="3148" y="42540"/>
                    </a:lnTo>
                    <a:lnTo>
                      <a:pt x="3682" y="43646"/>
                    </a:lnTo>
                    <a:lnTo>
                      <a:pt x="4255" y="44733"/>
                    </a:lnTo>
                    <a:lnTo>
                      <a:pt x="4846" y="45783"/>
                    </a:lnTo>
                    <a:lnTo>
                      <a:pt x="5494" y="46813"/>
                    </a:lnTo>
                    <a:lnTo>
                      <a:pt x="5819" y="47309"/>
                    </a:lnTo>
                    <a:lnTo>
                      <a:pt x="6143" y="47805"/>
                    </a:lnTo>
                    <a:lnTo>
                      <a:pt x="6486" y="48282"/>
                    </a:lnTo>
                    <a:lnTo>
                      <a:pt x="6849" y="48739"/>
                    </a:lnTo>
                    <a:lnTo>
                      <a:pt x="7192" y="49197"/>
                    </a:lnTo>
                    <a:lnTo>
                      <a:pt x="7555" y="49617"/>
                    </a:lnTo>
                    <a:lnTo>
                      <a:pt x="7917" y="50037"/>
                    </a:lnTo>
                    <a:lnTo>
                      <a:pt x="8299" y="50456"/>
                    </a:lnTo>
                    <a:lnTo>
                      <a:pt x="8661" y="50838"/>
                    </a:lnTo>
                    <a:lnTo>
                      <a:pt x="9043" y="51200"/>
                    </a:lnTo>
                    <a:lnTo>
                      <a:pt x="9252" y="49750"/>
                    </a:lnTo>
                    <a:lnTo>
                      <a:pt x="9481" y="48396"/>
                    </a:lnTo>
                    <a:lnTo>
                      <a:pt x="9729" y="47118"/>
                    </a:lnTo>
                    <a:lnTo>
                      <a:pt x="9996" y="45897"/>
                    </a:lnTo>
                    <a:lnTo>
                      <a:pt x="10302" y="44733"/>
                    </a:lnTo>
                    <a:lnTo>
                      <a:pt x="10626" y="43608"/>
                    </a:lnTo>
                    <a:lnTo>
                      <a:pt x="10969" y="42502"/>
                    </a:lnTo>
                    <a:lnTo>
                      <a:pt x="11351" y="41376"/>
                    </a:lnTo>
                    <a:lnTo>
                      <a:pt x="11790" y="40251"/>
                    </a:lnTo>
                    <a:lnTo>
                      <a:pt x="12247" y="39106"/>
                    </a:lnTo>
                    <a:lnTo>
                      <a:pt x="12743" y="37904"/>
                    </a:lnTo>
                    <a:lnTo>
                      <a:pt x="13297" y="36645"/>
                    </a:lnTo>
                    <a:lnTo>
                      <a:pt x="14556" y="33879"/>
                    </a:lnTo>
                    <a:lnTo>
                      <a:pt x="16005" y="30674"/>
                    </a:lnTo>
                    <a:lnTo>
                      <a:pt x="17627" y="30732"/>
                    </a:lnTo>
                    <a:lnTo>
                      <a:pt x="19305" y="30770"/>
                    </a:lnTo>
                    <a:lnTo>
                      <a:pt x="21022" y="30751"/>
                    </a:lnTo>
                    <a:lnTo>
                      <a:pt x="22777" y="30693"/>
                    </a:lnTo>
                    <a:lnTo>
                      <a:pt x="24551" y="30598"/>
                    </a:lnTo>
                    <a:lnTo>
                      <a:pt x="26345" y="30465"/>
                    </a:lnTo>
                    <a:lnTo>
                      <a:pt x="28157" y="30274"/>
                    </a:lnTo>
                    <a:lnTo>
                      <a:pt x="29969" y="30064"/>
                    </a:lnTo>
                    <a:lnTo>
                      <a:pt x="31800" y="29797"/>
                    </a:lnTo>
                    <a:lnTo>
                      <a:pt x="32697" y="29644"/>
                    </a:lnTo>
                    <a:lnTo>
                      <a:pt x="33593" y="29473"/>
                    </a:lnTo>
                    <a:lnTo>
                      <a:pt x="34509" y="29301"/>
                    </a:lnTo>
                    <a:lnTo>
                      <a:pt x="35387" y="29110"/>
                    </a:lnTo>
                    <a:lnTo>
                      <a:pt x="36283" y="28919"/>
                    </a:lnTo>
                    <a:lnTo>
                      <a:pt x="37161" y="28710"/>
                    </a:lnTo>
                    <a:lnTo>
                      <a:pt x="38038" y="28481"/>
                    </a:lnTo>
                    <a:lnTo>
                      <a:pt x="38897" y="28252"/>
                    </a:lnTo>
                    <a:lnTo>
                      <a:pt x="39755" y="28004"/>
                    </a:lnTo>
                    <a:lnTo>
                      <a:pt x="40613" y="27737"/>
                    </a:lnTo>
                    <a:lnTo>
                      <a:pt x="41434" y="27470"/>
                    </a:lnTo>
                    <a:lnTo>
                      <a:pt x="42254" y="27183"/>
                    </a:lnTo>
                    <a:lnTo>
                      <a:pt x="43074" y="26878"/>
                    </a:lnTo>
                    <a:lnTo>
                      <a:pt x="43875" y="26573"/>
                    </a:lnTo>
                    <a:lnTo>
                      <a:pt x="44963" y="26115"/>
                    </a:lnTo>
                    <a:lnTo>
                      <a:pt x="46031" y="25638"/>
                    </a:lnTo>
                    <a:lnTo>
                      <a:pt x="47042" y="25123"/>
                    </a:lnTo>
                    <a:lnTo>
                      <a:pt x="48034" y="24570"/>
                    </a:lnTo>
                    <a:lnTo>
                      <a:pt x="48988" y="23998"/>
                    </a:lnTo>
                    <a:lnTo>
                      <a:pt x="49446" y="23712"/>
                    </a:lnTo>
                    <a:lnTo>
                      <a:pt x="49884" y="23406"/>
                    </a:lnTo>
                    <a:lnTo>
                      <a:pt x="50323" y="23101"/>
                    </a:lnTo>
                    <a:lnTo>
                      <a:pt x="50743" y="22796"/>
                    </a:lnTo>
                    <a:lnTo>
                      <a:pt x="51162" y="22472"/>
                    </a:lnTo>
                    <a:lnTo>
                      <a:pt x="51563" y="22128"/>
                    </a:lnTo>
                    <a:lnTo>
                      <a:pt x="50953" y="20659"/>
                    </a:lnTo>
                    <a:lnTo>
                      <a:pt x="50609" y="19839"/>
                    </a:lnTo>
                    <a:lnTo>
                      <a:pt x="50209" y="18943"/>
                    </a:lnTo>
                    <a:lnTo>
                      <a:pt x="49522" y="17397"/>
                    </a:lnTo>
                    <a:lnTo>
                      <a:pt x="49140" y="16596"/>
                    </a:lnTo>
                    <a:lnTo>
                      <a:pt x="48721" y="15776"/>
                    </a:lnTo>
                    <a:lnTo>
                      <a:pt x="48301" y="14918"/>
                    </a:lnTo>
                    <a:lnTo>
                      <a:pt x="47843" y="14078"/>
                    </a:lnTo>
                    <a:lnTo>
                      <a:pt x="47347" y="13220"/>
                    </a:lnTo>
                    <a:lnTo>
                      <a:pt x="46832" y="12342"/>
                    </a:lnTo>
                    <a:lnTo>
                      <a:pt x="46279" y="11484"/>
                    </a:lnTo>
                    <a:lnTo>
                      <a:pt x="45707" y="10625"/>
                    </a:lnTo>
                    <a:lnTo>
                      <a:pt x="45077" y="9786"/>
                    </a:lnTo>
                    <a:lnTo>
                      <a:pt x="44429" y="8947"/>
                    </a:lnTo>
                    <a:lnTo>
                      <a:pt x="43761" y="8127"/>
                    </a:lnTo>
                    <a:lnTo>
                      <a:pt x="43036" y="7325"/>
                    </a:lnTo>
                    <a:lnTo>
                      <a:pt x="42292" y="6543"/>
                    </a:lnTo>
                    <a:lnTo>
                      <a:pt x="41891" y="6162"/>
                    </a:lnTo>
                    <a:lnTo>
                      <a:pt x="41491" y="5799"/>
                    </a:lnTo>
                    <a:lnTo>
                      <a:pt x="41090" y="5437"/>
                    </a:lnTo>
                    <a:lnTo>
                      <a:pt x="40671" y="5093"/>
                    </a:lnTo>
                    <a:lnTo>
                      <a:pt x="40251" y="4731"/>
                    </a:lnTo>
                    <a:lnTo>
                      <a:pt x="39812" y="4407"/>
                    </a:lnTo>
                    <a:lnTo>
                      <a:pt x="39373" y="4082"/>
                    </a:lnTo>
                    <a:lnTo>
                      <a:pt x="38916" y="3777"/>
                    </a:lnTo>
                    <a:lnTo>
                      <a:pt x="38458" y="3472"/>
                    </a:lnTo>
                    <a:lnTo>
                      <a:pt x="37981" y="3186"/>
                    </a:lnTo>
                    <a:lnTo>
                      <a:pt x="37485" y="2900"/>
                    </a:lnTo>
                    <a:lnTo>
                      <a:pt x="36989" y="2633"/>
                    </a:lnTo>
                    <a:lnTo>
                      <a:pt x="36493" y="2385"/>
                    </a:lnTo>
                    <a:lnTo>
                      <a:pt x="35978" y="2137"/>
                    </a:lnTo>
                    <a:lnTo>
                      <a:pt x="35444" y="1908"/>
                    </a:lnTo>
                    <a:lnTo>
                      <a:pt x="34910" y="1698"/>
                    </a:lnTo>
                    <a:lnTo>
                      <a:pt x="34356" y="1507"/>
                    </a:lnTo>
                    <a:lnTo>
                      <a:pt x="33803" y="1316"/>
                    </a:lnTo>
                    <a:lnTo>
                      <a:pt x="32754" y="1011"/>
                    </a:lnTo>
                    <a:lnTo>
                      <a:pt x="31686" y="763"/>
                    </a:lnTo>
                    <a:lnTo>
                      <a:pt x="30637" y="534"/>
                    </a:lnTo>
                    <a:lnTo>
                      <a:pt x="29549" y="344"/>
                    </a:lnTo>
                    <a:lnTo>
                      <a:pt x="28481" y="191"/>
                    </a:lnTo>
                    <a:lnTo>
                      <a:pt x="27394" y="96"/>
                    </a:lnTo>
                    <a:lnTo>
                      <a:pt x="26306" y="19"/>
                    </a:lnTo>
                    <a:lnTo>
                      <a:pt x="25238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558;p20">
                <a:extLst>
                  <a:ext uri="{FF2B5EF4-FFF2-40B4-BE49-F238E27FC236}">
                    <a16:creationId xmlns:a16="http://schemas.microsoft.com/office/drawing/2014/main" id="{E83228BC-6196-3F56-1720-C455BF6A9597}"/>
                  </a:ext>
                </a:extLst>
              </p:cNvPr>
              <p:cNvSpPr/>
              <p:nvPr/>
            </p:nvSpPr>
            <p:spPr>
              <a:xfrm flipH="1">
                <a:off x="6235737" y="3346268"/>
                <a:ext cx="489538" cy="335643"/>
              </a:xfrm>
              <a:custGeom>
                <a:avLst/>
                <a:gdLst/>
                <a:ahLst/>
                <a:cxnLst/>
                <a:rect l="l" t="t" r="r" b="b"/>
                <a:pathLst>
                  <a:path w="39565" h="27127" extrusionOk="0">
                    <a:moveTo>
                      <a:pt x="11198" y="0"/>
                    </a:moveTo>
                    <a:lnTo>
                      <a:pt x="10130" y="19"/>
                    </a:lnTo>
                    <a:lnTo>
                      <a:pt x="9577" y="57"/>
                    </a:lnTo>
                    <a:lnTo>
                      <a:pt x="9043" y="96"/>
                    </a:lnTo>
                    <a:lnTo>
                      <a:pt x="8508" y="134"/>
                    </a:lnTo>
                    <a:lnTo>
                      <a:pt x="7974" y="210"/>
                    </a:lnTo>
                    <a:lnTo>
                      <a:pt x="7440" y="286"/>
                    </a:lnTo>
                    <a:lnTo>
                      <a:pt x="6906" y="363"/>
                    </a:lnTo>
                    <a:lnTo>
                      <a:pt x="6372" y="458"/>
                    </a:lnTo>
                    <a:lnTo>
                      <a:pt x="5838" y="572"/>
                    </a:lnTo>
                    <a:lnTo>
                      <a:pt x="5323" y="706"/>
                    </a:lnTo>
                    <a:lnTo>
                      <a:pt x="4808" y="839"/>
                    </a:lnTo>
                    <a:lnTo>
                      <a:pt x="4274" y="992"/>
                    </a:lnTo>
                    <a:lnTo>
                      <a:pt x="3758" y="1145"/>
                    </a:lnTo>
                    <a:lnTo>
                      <a:pt x="3262" y="1335"/>
                    </a:lnTo>
                    <a:lnTo>
                      <a:pt x="2747" y="1507"/>
                    </a:lnTo>
                    <a:lnTo>
                      <a:pt x="2156" y="1755"/>
                    </a:lnTo>
                    <a:lnTo>
                      <a:pt x="1488" y="2041"/>
                    </a:lnTo>
                    <a:lnTo>
                      <a:pt x="783" y="2385"/>
                    </a:lnTo>
                    <a:lnTo>
                      <a:pt x="0" y="2785"/>
                    </a:lnTo>
                    <a:lnTo>
                      <a:pt x="725" y="2556"/>
                    </a:lnTo>
                    <a:lnTo>
                      <a:pt x="1450" y="2346"/>
                    </a:lnTo>
                    <a:lnTo>
                      <a:pt x="2175" y="2156"/>
                    </a:lnTo>
                    <a:lnTo>
                      <a:pt x="2919" y="1984"/>
                    </a:lnTo>
                    <a:lnTo>
                      <a:pt x="3663" y="1851"/>
                    </a:lnTo>
                    <a:lnTo>
                      <a:pt x="4407" y="1717"/>
                    </a:lnTo>
                    <a:lnTo>
                      <a:pt x="5151" y="1622"/>
                    </a:lnTo>
                    <a:lnTo>
                      <a:pt x="5895" y="1545"/>
                    </a:lnTo>
                    <a:lnTo>
                      <a:pt x="6658" y="1507"/>
                    </a:lnTo>
                    <a:lnTo>
                      <a:pt x="7402" y="1469"/>
                    </a:lnTo>
                    <a:lnTo>
                      <a:pt x="8909" y="1469"/>
                    </a:lnTo>
                    <a:lnTo>
                      <a:pt x="9672" y="1507"/>
                    </a:lnTo>
                    <a:lnTo>
                      <a:pt x="10416" y="1583"/>
                    </a:lnTo>
                    <a:lnTo>
                      <a:pt x="11179" y="1660"/>
                    </a:lnTo>
                    <a:lnTo>
                      <a:pt x="11923" y="1774"/>
                    </a:lnTo>
                    <a:lnTo>
                      <a:pt x="12820" y="1927"/>
                    </a:lnTo>
                    <a:lnTo>
                      <a:pt x="13697" y="2137"/>
                    </a:lnTo>
                    <a:lnTo>
                      <a:pt x="14575" y="2366"/>
                    </a:lnTo>
                    <a:lnTo>
                      <a:pt x="15433" y="2633"/>
                    </a:lnTo>
                    <a:lnTo>
                      <a:pt x="16310" y="2938"/>
                    </a:lnTo>
                    <a:lnTo>
                      <a:pt x="17150" y="3281"/>
                    </a:lnTo>
                    <a:lnTo>
                      <a:pt x="17989" y="3644"/>
                    </a:lnTo>
                    <a:lnTo>
                      <a:pt x="18829" y="4063"/>
                    </a:lnTo>
                    <a:lnTo>
                      <a:pt x="19649" y="4502"/>
                    </a:lnTo>
                    <a:lnTo>
                      <a:pt x="20450" y="4998"/>
                    </a:lnTo>
                    <a:lnTo>
                      <a:pt x="21251" y="5513"/>
                    </a:lnTo>
                    <a:lnTo>
                      <a:pt x="22033" y="6066"/>
                    </a:lnTo>
                    <a:lnTo>
                      <a:pt x="22796" y="6658"/>
                    </a:lnTo>
                    <a:lnTo>
                      <a:pt x="23559" y="7306"/>
                    </a:lnTo>
                    <a:lnTo>
                      <a:pt x="24303" y="7974"/>
                    </a:lnTo>
                    <a:lnTo>
                      <a:pt x="25028" y="8680"/>
                    </a:lnTo>
                    <a:lnTo>
                      <a:pt x="25429" y="9099"/>
                    </a:lnTo>
                    <a:lnTo>
                      <a:pt x="25829" y="9519"/>
                    </a:lnTo>
                    <a:lnTo>
                      <a:pt x="26211" y="9958"/>
                    </a:lnTo>
                    <a:lnTo>
                      <a:pt x="26592" y="10416"/>
                    </a:lnTo>
                    <a:lnTo>
                      <a:pt x="26974" y="10873"/>
                    </a:lnTo>
                    <a:lnTo>
                      <a:pt x="27336" y="11350"/>
                    </a:lnTo>
                    <a:lnTo>
                      <a:pt x="28080" y="12342"/>
                    </a:lnTo>
                    <a:lnTo>
                      <a:pt x="28710" y="12552"/>
                    </a:lnTo>
                    <a:lnTo>
                      <a:pt x="29320" y="12800"/>
                    </a:lnTo>
                    <a:lnTo>
                      <a:pt x="29912" y="13086"/>
                    </a:lnTo>
                    <a:lnTo>
                      <a:pt x="30503" y="13411"/>
                    </a:lnTo>
                    <a:lnTo>
                      <a:pt x="31075" y="13735"/>
                    </a:lnTo>
                    <a:lnTo>
                      <a:pt x="31629" y="14116"/>
                    </a:lnTo>
                    <a:lnTo>
                      <a:pt x="32163" y="14498"/>
                    </a:lnTo>
                    <a:lnTo>
                      <a:pt x="32678" y="14918"/>
                    </a:lnTo>
                    <a:lnTo>
                      <a:pt x="33174" y="15356"/>
                    </a:lnTo>
                    <a:lnTo>
                      <a:pt x="33670" y="15814"/>
                    </a:lnTo>
                    <a:lnTo>
                      <a:pt x="34127" y="16291"/>
                    </a:lnTo>
                    <a:lnTo>
                      <a:pt x="34585" y="16787"/>
                    </a:lnTo>
                    <a:lnTo>
                      <a:pt x="35005" y="17302"/>
                    </a:lnTo>
                    <a:lnTo>
                      <a:pt x="35425" y="17836"/>
                    </a:lnTo>
                    <a:lnTo>
                      <a:pt x="35806" y="18370"/>
                    </a:lnTo>
                    <a:lnTo>
                      <a:pt x="36188" y="18943"/>
                    </a:lnTo>
                    <a:lnTo>
                      <a:pt x="36607" y="19629"/>
                    </a:lnTo>
                    <a:lnTo>
                      <a:pt x="37008" y="20335"/>
                    </a:lnTo>
                    <a:lnTo>
                      <a:pt x="37370" y="21041"/>
                    </a:lnTo>
                    <a:lnTo>
                      <a:pt x="37695" y="21766"/>
                    </a:lnTo>
                    <a:lnTo>
                      <a:pt x="37962" y="22414"/>
                    </a:lnTo>
                    <a:lnTo>
                      <a:pt x="38210" y="23082"/>
                    </a:lnTo>
                    <a:lnTo>
                      <a:pt x="38420" y="23750"/>
                    </a:lnTo>
                    <a:lnTo>
                      <a:pt x="38629" y="24417"/>
                    </a:lnTo>
                    <a:lnTo>
                      <a:pt x="38820" y="25085"/>
                    </a:lnTo>
                    <a:lnTo>
                      <a:pt x="38992" y="25753"/>
                    </a:lnTo>
                    <a:lnTo>
                      <a:pt x="39164" y="26440"/>
                    </a:lnTo>
                    <a:lnTo>
                      <a:pt x="39297" y="27126"/>
                    </a:lnTo>
                    <a:lnTo>
                      <a:pt x="39373" y="26535"/>
                    </a:lnTo>
                    <a:lnTo>
                      <a:pt x="39450" y="25924"/>
                    </a:lnTo>
                    <a:lnTo>
                      <a:pt x="39488" y="25333"/>
                    </a:lnTo>
                    <a:lnTo>
                      <a:pt x="39526" y="24742"/>
                    </a:lnTo>
                    <a:lnTo>
                      <a:pt x="39564" y="24150"/>
                    </a:lnTo>
                    <a:lnTo>
                      <a:pt x="39564" y="23578"/>
                    </a:lnTo>
                    <a:lnTo>
                      <a:pt x="39545" y="22987"/>
                    </a:lnTo>
                    <a:lnTo>
                      <a:pt x="39526" y="22414"/>
                    </a:lnTo>
                    <a:lnTo>
                      <a:pt x="39488" y="21842"/>
                    </a:lnTo>
                    <a:lnTo>
                      <a:pt x="39431" y="21289"/>
                    </a:lnTo>
                    <a:lnTo>
                      <a:pt x="39354" y="20736"/>
                    </a:lnTo>
                    <a:lnTo>
                      <a:pt x="39259" y="20183"/>
                    </a:lnTo>
                    <a:lnTo>
                      <a:pt x="39164" y="19629"/>
                    </a:lnTo>
                    <a:lnTo>
                      <a:pt x="39030" y="19076"/>
                    </a:lnTo>
                    <a:lnTo>
                      <a:pt x="38896" y="18542"/>
                    </a:lnTo>
                    <a:lnTo>
                      <a:pt x="38744" y="18008"/>
                    </a:lnTo>
                    <a:lnTo>
                      <a:pt x="38534" y="17359"/>
                    </a:lnTo>
                    <a:lnTo>
                      <a:pt x="38305" y="16711"/>
                    </a:lnTo>
                    <a:lnTo>
                      <a:pt x="38057" y="16081"/>
                    </a:lnTo>
                    <a:lnTo>
                      <a:pt x="37790" y="15471"/>
                    </a:lnTo>
                    <a:lnTo>
                      <a:pt x="37523" y="14841"/>
                    </a:lnTo>
                    <a:lnTo>
                      <a:pt x="37218" y="14250"/>
                    </a:lnTo>
                    <a:lnTo>
                      <a:pt x="36893" y="13639"/>
                    </a:lnTo>
                    <a:lnTo>
                      <a:pt x="36569" y="13067"/>
                    </a:lnTo>
                    <a:lnTo>
                      <a:pt x="36207" y="12495"/>
                    </a:lnTo>
                    <a:lnTo>
                      <a:pt x="35844" y="11923"/>
                    </a:lnTo>
                    <a:lnTo>
                      <a:pt x="35444" y="11389"/>
                    </a:lnTo>
                    <a:lnTo>
                      <a:pt x="35024" y="10854"/>
                    </a:lnTo>
                    <a:lnTo>
                      <a:pt x="34604" y="10339"/>
                    </a:lnTo>
                    <a:lnTo>
                      <a:pt x="34147" y="9843"/>
                    </a:lnTo>
                    <a:lnTo>
                      <a:pt x="33670" y="9366"/>
                    </a:lnTo>
                    <a:lnTo>
                      <a:pt x="33174" y="8909"/>
                    </a:lnTo>
                    <a:lnTo>
                      <a:pt x="32868" y="8642"/>
                    </a:lnTo>
                    <a:lnTo>
                      <a:pt x="32563" y="8375"/>
                    </a:lnTo>
                    <a:lnTo>
                      <a:pt x="32239" y="8127"/>
                    </a:lnTo>
                    <a:lnTo>
                      <a:pt x="31896" y="7879"/>
                    </a:lnTo>
                    <a:lnTo>
                      <a:pt x="31571" y="7650"/>
                    </a:lnTo>
                    <a:lnTo>
                      <a:pt x="31209" y="7421"/>
                    </a:lnTo>
                    <a:lnTo>
                      <a:pt x="30865" y="7211"/>
                    </a:lnTo>
                    <a:lnTo>
                      <a:pt x="30503" y="7020"/>
                    </a:lnTo>
                    <a:lnTo>
                      <a:pt x="30141" y="6829"/>
                    </a:lnTo>
                    <a:lnTo>
                      <a:pt x="29778" y="6639"/>
                    </a:lnTo>
                    <a:lnTo>
                      <a:pt x="29397" y="6467"/>
                    </a:lnTo>
                    <a:lnTo>
                      <a:pt x="29015" y="6314"/>
                    </a:lnTo>
                    <a:lnTo>
                      <a:pt x="28634" y="6162"/>
                    </a:lnTo>
                    <a:lnTo>
                      <a:pt x="28252" y="6028"/>
                    </a:lnTo>
                    <a:lnTo>
                      <a:pt x="27871" y="5914"/>
                    </a:lnTo>
                    <a:lnTo>
                      <a:pt x="27470" y="5799"/>
                    </a:lnTo>
                    <a:lnTo>
                      <a:pt x="27069" y="5437"/>
                    </a:lnTo>
                    <a:lnTo>
                      <a:pt x="26650" y="5074"/>
                    </a:lnTo>
                    <a:lnTo>
                      <a:pt x="26230" y="4731"/>
                    </a:lnTo>
                    <a:lnTo>
                      <a:pt x="25791" y="4407"/>
                    </a:lnTo>
                    <a:lnTo>
                      <a:pt x="25352" y="4082"/>
                    </a:lnTo>
                    <a:lnTo>
                      <a:pt x="24895" y="3758"/>
                    </a:lnTo>
                    <a:lnTo>
                      <a:pt x="24418" y="3472"/>
                    </a:lnTo>
                    <a:lnTo>
                      <a:pt x="23941" y="3167"/>
                    </a:lnTo>
                    <a:lnTo>
                      <a:pt x="23464" y="2900"/>
                    </a:lnTo>
                    <a:lnTo>
                      <a:pt x="22968" y="2633"/>
                    </a:lnTo>
                    <a:lnTo>
                      <a:pt x="22453" y="2366"/>
                    </a:lnTo>
                    <a:lnTo>
                      <a:pt x="21938" y="2137"/>
                    </a:lnTo>
                    <a:lnTo>
                      <a:pt x="21423" y="1908"/>
                    </a:lnTo>
                    <a:lnTo>
                      <a:pt x="20870" y="1698"/>
                    </a:lnTo>
                    <a:lnTo>
                      <a:pt x="20336" y="1488"/>
                    </a:lnTo>
                    <a:lnTo>
                      <a:pt x="19763" y="1316"/>
                    </a:lnTo>
                    <a:lnTo>
                      <a:pt x="18714" y="1011"/>
                    </a:lnTo>
                    <a:lnTo>
                      <a:pt x="17665" y="744"/>
                    </a:lnTo>
                    <a:lnTo>
                      <a:pt x="16597" y="515"/>
                    </a:lnTo>
                    <a:lnTo>
                      <a:pt x="15528" y="344"/>
                    </a:lnTo>
                    <a:lnTo>
                      <a:pt x="14460" y="191"/>
                    </a:lnTo>
                    <a:lnTo>
                      <a:pt x="13373" y="76"/>
                    </a:lnTo>
                    <a:lnTo>
                      <a:pt x="12285" y="19"/>
                    </a:lnTo>
                    <a:lnTo>
                      <a:pt x="11198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559;p20">
                <a:extLst>
                  <a:ext uri="{FF2B5EF4-FFF2-40B4-BE49-F238E27FC236}">
                    <a16:creationId xmlns:a16="http://schemas.microsoft.com/office/drawing/2014/main" id="{B5A19F63-D152-ACDD-7829-D73F69DC730F}"/>
                  </a:ext>
                </a:extLst>
              </p:cNvPr>
              <p:cNvSpPr/>
              <p:nvPr/>
            </p:nvSpPr>
            <p:spPr>
              <a:xfrm flipH="1">
                <a:off x="6518263" y="3789518"/>
                <a:ext cx="122282" cy="20552"/>
              </a:xfrm>
              <a:custGeom>
                <a:avLst/>
                <a:gdLst/>
                <a:ahLst/>
                <a:cxnLst/>
                <a:rect l="l" t="t" r="r" b="b"/>
                <a:pathLst>
                  <a:path w="9883" h="1661" fill="none" extrusionOk="0">
                    <a:moveTo>
                      <a:pt x="1" y="1661"/>
                    </a:moveTo>
                    <a:lnTo>
                      <a:pt x="1" y="1661"/>
                    </a:lnTo>
                    <a:lnTo>
                      <a:pt x="535" y="1374"/>
                    </a:lnTo>
                    <a:lnTo>
                      <a:pt x="1069" y="1088"/>
                    </a:lnTo>
                    <a:lnTo>
                      <a:pt x="1603" y="859"/>
                    </a:lnTo>
                    <a:lnTo>
                      <a:pt x="2156" y="630"/>
                    </a:lnTo>
                    <a:lnTo>
                      <a:pt x="2710" y="440"/>
                    </a:lnTo>
                    <a:lnTo>
                      <a:pt x="3282" y="287"/>
                    </a:lnTo>
                    <a:lnTo>
                      <a:pt x="3854" y="154"/>
                    </a:lnTo>
                    <a:lnTo>
                      <a:pt x="4445" y="58"/>
                    </a:lnTo>
                    <a:lnTo>
                      <a:pt x="5056" y="1"/>
                    </a:lnTo>
                    <a:lnTo>
                      <a:pt x="5685" y="1"/>
                    </a:lnTo>
                    <a:lnTo>
                      <a:pt x="6334" y="20"/>
                    </a:lnTo>
                    <a:lnTo>
                      <a:pt x="7002" y="77"/>
                    </a:lnTo>
                    <a:lnTo>
                      <a:pt x="7688" y="192"/>
                    </a:lnTo>
                    <a:lnTo>
                      <a:pt x="8394" y="344"/>
                    </a:lnTo>
                    <a:lnTo>
                      <a:pt x="9119" y="554"/>
                    </a:lnTo>
                    <a:lnTo>
                      <a:pt x="9882" y="821"/>
                    </a:lnTo>
                  </a:path>
                </a:pathLst>
              </a:custGeom>
              <a:noFill/>
              <a:ln w="319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560;p20">
                <a:extLst>
                  <a:ext uri="{FF2B5EF4-FFF2-40B4-BE49-F238E27FC236}">
                    <a16:creationId xmlns:a16="http://schemas.microsoft.com/office/drawing/2014/main" id="{9821011B-C9DA-8C4F-6CBD-B27A0F7B395E}"/>
                  </a:ext>
                </a:extLst>
              </p:cNvPr>
              <p:cNvSpPr/>
              <p:nvPr/>
            </p:nvSpPr>
            <p:spPr>
              <a:xfrm flipH="1">
                <a:off x="6303244" y="3790942"/>
                <a:ext cx="97735" cy="17718"/>
              </a:xfrm>
              <a:custGeom>
                <a:avLst/>
                <a:gdLst/>
                <a:ahLst/>
                <a:cxnLst/>
                <a:rect l="l" t="t" r="r" b="b"/>
                <a:pathLst>
                  <a:path w="7899" h="1432" fill="none" extrusionOk="0">
                    <a:moveTo>
                      <a:pt x="1" y="1431"/>
                    </a:moveTo>
                    <a:lnTo>
                      <a:pt x="1" y="1431"/>
                    </a:lnTo>
                    <a:lnTo>
                      <a:pt x="230" y="1259"/>
                    </a:lnTo>
                    <a:lnTo>
                      <a:pt x="478" y="1107"/>
                    </a:lnTo>
                    <a:lnTo>
                      <a:pt x="974" y="821"/>
                    </a:lnTo>
                    <a:lnTo>
                      <a:pt x="1470" y="592"/>
                    </a:lnTo>
                    <a:lnTo>
                      <a:pt x="2004" y="382"/>
                    </a:lnTo>
                    <a:lnTo>
                      <a:pt x="2538" y="229"/>
                    </a:lnTo>
                    <a:lnTo>
                      <a:pt x="3072" y="115"/>
                    </a:lnTo>
                    <a:lnTo>
                      <a:pt x="3625" y="39"/>
                    </a:lnTo>
                    <a:lnTo>
                      <a:pt x="4159" y="0"/>
                    </a:lnTo>
                    <a:lnTo>
                      <a:pt x="4694" y="19"/>
                    </a:lnTo>
                    <a:lnTo>
                      <a:pt x="4961" y="39"/>
                    </a:lnTo>
                    <a:lnTo>
                      <a:pt x="5209" y="77"/>
                    </a:lnTo>
                    <a:lnTo>
                      <a:pt x="5476" y="115"/>
                    </a:lnTo>
                    <a:lnTo>
                      <a:pt x="5724" y="191"/>
                    </a:lnTo>
                    <a:lnTo>
                      <a:pt x="5972" y="248"/>
                    </a:lnTo>
                    <a:lnTo>
                      <a:pt x="6220" y="325"/>
                    </a:lnTo>
                    <a:lnTo>
                      <a:pt x="6449" y="420"/>
                    </a:lnTo>
                    <a:lnTo>
                      <a:pt x="6678" y="534"/>
                    </a:lnTo>
                    <a:lnTo>
                      <a:pt x="6906" y="649"/>
                    </a:lnTo>
                    <a:lnTo>
                      <a:pt x="7116" y="782"/>
                    </a:lnTo>
                    <a:lnTo>
                      <a:pt x="7326" y="916"/>
                    </a:lnTo>
                    <a:lnTo>
                      <a:pt x="7517" y="1088"/>
                    </a:lnTo>
                    <a:lnTo>
                      <a:pt x="7708" y="1240"/>
                    </a:lnTo>
                    <a:lnTo>
                      <a:pt x="7898" y="1431"/>
                    </a:lnTo>
                  </a:path>
                </a:pathLst>
              </a:custGeom>
              <a:noFill/>
              <a:ln w="319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561;p20">
                <a:extLst>
                  <a:ext uri="{FF2B5EF4-FFF2-40B4-BE49-F238E27FC236}">
                    <a16:creationId xmlns:a16="http://schemas.microsoft.com/office/drawing/2014/main" id="{B5153819-3AC6-68FD-AF95-EEE22ECD04F1}"/>
                  </a:ext>
                </a:extLst>
              </p:cNvPr>
              <p:cNvSpPr/>
              <p:nvPr/>
            </p:nvSpPr>
            <p:spPr>
              <a:xfrm flipH="1">
                <a:off x="6435660" y="3922640"/>
                <a:ext cx="7560" cy="66814"/>
              </a:xfrm>
              <a:custGeom>
                <a:avLst/>
                <a:gdLst/>
                <a:ahLst/>
                <a:cxnLst/>
                <a:rect l="l" t="t" r="r" b="b"/>
                <a:pathLst>
                  <a:path w="611" h="5400" fill="none" extrusionOk="0">
                    <a:moveTo>
                      <a:pt x="496" y="1"/>
                    </a:moveTo>
                    <a:lnTo>
                      <a:pt x="496" y="1"/>
                    </a:lnTo>
                    <a:lnTo>
                      <a:pt x="534" y="268"/>
                    </a:lnTo>
                    <a:lnTo>
                      <a:pt x="573" y="554"/>
                    </a:lnTo>
                    <a:lnTo>
                      <a:pt x="611" y="1222"/>
                    </a:lnTo>
                    <a:lnTo>
                      <a:pt x="611" y="1947"/>
                    </a:lnTo>
                    <a:lnTo>
                      <a:pt x="573" y="2710"/>
                    </a:lnTo>
                    <a:lnTo>
                      <a:pt x="496" y="3473"/>
                    </a:lnTo>
                    <a:lnTo>
                      <a:pt x="439" y="3835"/>
                    </a:lnTo>
                    <a:lnTo>
                      <a:pt x="363" y="4197"/>
                    </a:lnTo>
                    <a:lnTo>
                      <a:pt x="306" y="4541"/>
                    </a:lnTo>
                    <a:lnTo>
                      <a:pt x="210" y="4865"/>
                    </a:lnTo>
                    <a:lnTo>
                      <a:pt x="115" y="5151"/>
                    </a:lnTo>
                    <a:lnTo>
                      <a:pt x="0" y="5399"/>
                    </a:lnTo>
                  </a:path>
                </a:pathLst>
              </a:custGeom>
              <a:noFill/>
              <a:ln w="31950" cap="rnd" cmpd="sng">
                <a:solidFill>
                  <a:srgbClr val="CC454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562;p20">
                <a:extLst>
                  <a:ext uri="{FF2B5EF4-FFF2-40B4-BE49-F238E27FC236}">
                    <a16:creationId xmlns:a16="http://schemas.microsoft.com/office/drawing/2014/main" id="{A83CA6C3-3ECC-CB4E-EA6D-5EF89815AD9B}"/>
                  </a:ext>
                </a:extLst>
              </p:cNvPr>
              <p:cNvSpPr/>
              <p:nvPr/>
            </p:nvSpPr>
            <p:spPr>
              <a:xfrm flipH="1">
                <a:off x="6540930" y="3887946"/>
                <a:ext cx="28805" cy="45570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683" extrusionOk="0">
                    <a:moveTo>
                      <a:pt x="1050" y="1"/>
                    </a:moveTo>
                    <a:lnTo>
                      <a:pt x="935" y="39"/>
                    </a:lnTo>
                    <a:lnTo>
                      <a:pt x="821" y="77"/>
                    </a:lnTo>
                    <a:lnTo>
                      <a:pt x="706" y="134"/>
                    </a:lnTo>
                    <a:lnTo>
                      <a:pt x="611" y="210"/>
                    </a:lnTo>
                    <a:lnTo>
                      <a:pt x="516" y="306"/>
                    </a:lnTo>
                    <a:lnTo>
                      <a:pt x="420" y="420"/>
                    </a:lnTo>
                    <a:lnTo>
                      <a:pt x="344" y="535"/>
                    </a:lnTo>
                    <a:lnTo>
                      <a:pt x="268" y="668"/>
                    </a:lnTo>
                    <a:lnTo>
                      <a:pt x="191" y="802"/>
                    </a:lnTo>
                    <a:lnTo>
                      <a:pt x="134" y="954"/>
                    </a:lnTo>
                    <a:lnTo>
                      <a:pt x="96" y="1126"/>
                    </a:lnTo>
                    <a:lnTo>
                      <a:pt x="39" y="1298"/>
                    </a:lnTo>
                    <a:lnTo>
                      <a:pt x="20" y="1469"/>
                    </a:lnTo>
                    <a:lnTo>
                      <a:pt x="1" y="1641"/>
                    </a:lnTo>
                    <a:lnTo>
                      <a:pt x="1" y="1832"/>
                    </a:lnTo>
                    <a:lnTo>
                      <a:pt x="1" y="2023"/>
                    </a:lnTo>
                    <a:lnTo>
                      <a:pt x="20" y="2213"/>
                    </a:lnTo>
                    <a:lnTo>
                      <a:pt x="39" y="2385"/>
                    </a:lnTo>
                    <a:lnTo>
                      <a:pt x="96" y="2557"/>
                    </a:lnTo>
                    <a:lnTo>
                      <a:pt x="134" y="2709"/>
                    </a:lnTo>
                    <a:lnTo>
                      <a:pt x="191" y="2862"/>
                    </a:lnTo>
                    <a:lnTo>
                      <a:pt x="268" y="3015"/>
                    </a:lnTo>
                    <a:lnTo>
                      <a:pt x="344" y="3129"/>
                    </a:lnTo>
                    <a:lnTo>
                      <a:pt x="420" y="3263"/>
                    </a:lnTo>
                    <a:lnTo>
                      <a:pt x="516" y="3358"/>
                    </a:lnTo>
                    <a:lnTo>
                      <a:pt x="611" y="3453"/>
                    </a:lnTo>
                    <a:lnTo>
                      <a:pt x="706" y="3530"/>
                    </a:lnTo>
                    <a:lnTo>
                      <a:pt x="821" y="3587"/>
                    </a:lnTo>
                    <a:lnTo>
                      <a:pt x="935" y="3644"/>
                    </a:lnTo>
                    <a:lnTo>
                      <a:pt x="1050" y="3663"/>
                    </a:lnTo>
                    <a:lnTo>
                      <a:pt x="1164" y="3682"/>
                    </a:lnTo>
                    <a:lnTo>
                      <a:pt x="1279" y="3663"/>
                    </a:lnTo>
                    <a:lnTo>
                      <a:pt x="1393" y="3644"/>
                    </a:lnTo>
                    <a:lnTo>
                      <a:pt x="1508" y="3587"/>
                    </a:lnTo>
                    <a:lnTo>
                      <a:pt x="1622" y="3530"/>
                    </a:lnTo>
                    <a:lnTo>
                      <a:pt x="1717" y="3453"/>
                    </a:lnTo>
                    <a:lnTo>
                      <a:pt x="1813" y="3358"/>
                    </a:lnTo>
                    <a:lnTo>
                      <a:pt x="1908" y="3263"/>
                    </a:lnTo>
                    <a:lnTo>
                      <a:pt x="1984" y="3129"/>
                    </a:lnTo>
                    <a:lnTo>
                      <a:pt x="2061" y="3015"/>
                    </a:lnTo>
                    <a:lnTo>
                      <a:pt x="2137" y="2862"/>
                    </a:lnTo>
                    <a:lnTo>
                      <a:pt x="2194" y="2709"/>
                    </a:lnTo>
                    <a:lnTo>
                      <a:pt x="2232" y="2557"/>
                    </a:lnTo>
                    <a:lnTo>
                      <a:pt x="2271" y="2385"/>
                    </a:lnTo>
                    <a:lnTo>
                      <a:pt x="2309" y="2213"/>
                    </a:lnTo>
                    <a:lnTo>
                      <a:pt x="2328" y="2023"/>
                    </a:lnTo>
                    <a:lnTo>
                      <a:pt x="2328" y="1832"/>
                    </a:lnTo>
                    <a:lnTo>
                      <a:pt x="2328" y="1641"/>
                    </a:lnTo>
                    <a:lnTo>
                      <a:pt x="2309" y="1469"/>
                    </a:lnTo>
                    <a:lnTo>
                      <a:pt x="2271" y="1298"/>
                    </a:lnTo>
                    <a:lnTo>
                      <a:pt x="2232" y="1126"/>
                    </a:lnTo>
                    <a:lnTo>
                      <a:pt x="2194" y="954"/>
                    </a:lnTo>
                    <a:lnTo>
                      <a:pt x="2137" y="802"/>
                    </a:lnTo>
                    <a:lnTo>
                      <a:pt x="2061" y="668"/>
                    </a:lnTo>
                    <a:lnTo>
                      <a:pt x="1984" y="535"/>
                    </a:lnTo>
                    <a:lnTo>
                      <a:pt x="1908" y="420"/>
                    </a:lnTo>
                    <a:lnTo>
                      <a:pt x="1813" y="306"/>
                    </a:lnTo>
                    <a:lnTo>
                      <a:pt x="1717" y="210"/>
                    </a:lnTo>
                    <a:lnTo>
                      <a:pt x="1622" y="134"/>
                    </a:lnTo>
                    <a:lnTo>
                      <a:pt x="1508" y="77"/>
                    </a:lnTo>
                    <a:lnTo>
                      <a:pt x="1393" y="39"/>
                    </a:lnTo>
                    <a:lnTo>
                      <a:pt x="12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563;p20">
                <a:extLst>
                  <a:ext uri="{FF2B5EF4-FFF2-40B4-BE49-F238E27FC236}">
                    <a16:creationId xmlns:a16="http://schemas.microsoft.com/office/drawing/2014/main" id="{A53AFA43-F5BE-E004-4115-BC0D47FFAFBA}"/>
                  </a:ext>
                </a:extLst>
              </p:cNvPr>
              <p:cNvSpPr/>
              <p:nvPr/>
            </p:nvSpPr>
            <p:spPr>
              <a:xfrm flipH="1">
                <a:off x="6352105" y="3877330"/>
                <a:ext cx="28805" cy="45558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3682" extrusionOk="0">
                    <a:moveTo>
                      <a:pt x="1030" y="0"/>
                    </a:moveTo>
                    <a:lnTo>
                      <a:pt x="916" y="38"/>
                    </a:lnTo>
                    <a:lnTo>
                      <a:pt x="821" y="76"/>
                    </a:lnTo>
                    <a:lnTo>
                      <a:pt x="706" y="134"/>
                    </a:lnTo>
                    <a:lnTo>
                      <a:pt x="611" y="229"/>
                    </a:lnTo>
                    <a:lnTo>
                      <a:pt x="515" y="305"/>
                    </a:lnTo>
                    <a:lnTo>
                      <a:pt x="420" y="420"/>
                    </a:lnTo>
                    <a:lnTo>
                      <a:pt x="325" y="534"/>
                    </a:lnTo>
                    <a:lnTo>
                      <a:pt x="267" y="668"/>
                    </a:lnTo>
                    <a:lnTo>
                      <a:pt x="191" y="801"/>
                    </a:lnTo>
                    <a:lnTo>
                      <a:pt x="134" y="954"/>
                    </a:lnTo>
                    <a:lnTo>
                      <a:pt x="77" y="1126"/>
                    </a:lnTo>
                    <a:lnTo>
                      <a:pt x="39" y="1297"/>
                    </a:lnTo>
                    <a:lnTo>
                      <a:pt x="19" y="1469"/>
                    </a:lnTo>
                    <a:lnTo>
                      <a:pt x="0" y="1641"/>
                    </a:lnTo>
                    <a:lnTo>
                      <a:pt x="0" y="1831"/>
                    </a:lnTo>
                    <a:lnTo>
                      <a:pt x="0" y="2022"/>
                    </a:lnTo>
                    <a:lnTo>
                      <a:pt x="19" y="2213"/>
                    </a:lnTo>
                    <a:lnTo>
                      <a:pt x="39" y="2385"/>
                    </a:lnTo>
                    <a:lnTo>
                      <a:pt x="77" y="2556"/>
                    </a:lnTo>
                    <a:lnTo>
                      <a:pt x="134" y="2709"/>
                    </a:lnTo>
                    <a:lnTo>
                      <a:pt x="191" y="2862"/>
                    </a:lnTo>
                    <a:lnTo>
                      <a:pt x="267" y="3014"/>
                    </a:lnTo>
                    <a:lnTo>
                      <a:pt x="325" y="3148"/>
                    </a:lnTo>
                    <a:lnTo>
                      <a:pt x="420" y="3262"/>
                    </a:lnTo>
                    <a:lnTo>
                      <a:pt x="515" y="3358"/>
                    </a:lnTo>
                    <a:lnTo>
                      <a:pt x="611" y="3453"/>
                    </a:lnTo>
                    <a:lnTo>
                      <a:pt x="706" y="3529"/>
                    </a:lnTo>
                    <a:lnTo>
                      <a:pt x="821" y="3586"/>
                    </a:lnTo>
                    <a:lnTo>
                      <a:pt x="916" y="3644"/>
                    </a:lnTo>
                    <a:lnTo>
                      <a:pt x="1030" y="3663"/>
                    </a:lnTo>
                    <a:lnTo>
                      <a:pt x="1164" y="3682"/>
                    </a:lnTo>
                    <a:lnTo>
                      <a:pt x="1278" y="3663"/>
                    </a:lnTo>
                    <a:lnTo>
                      <a:pt x="1393" y="3644"/>
                    </a:lnTo>
                    <a:lnTo>
                      <a:pt x="1507" y="3586"/>
                    </a:lnTo>
                    <a:lnTo>
                      <a:pt x="1622" y="3529"/>
                    </a:lnTo>
                    <a:lnTo>
                      <a:pt x="1717" y="3453"/>
                    </a:lnTo>
                    <a:lnTo>
                      <a:pt x="1813" y="3358"/>
                    </a:lnTo>
                    <a:lnTo>
                      <a:pt x="1908" y="3262"/>
                    </a:lnTo>
                    <a:lnTo>
                      <a:pt x="1984" y="3148"/>
                    </a:lnTo>
                    <a:lnTo>
                      <a:pt x="2061" y="3014"/>
                    </a:lnTo>
                    <a:lnTo>
                      <a:pt x="2118" y="2862"/>
                    </a:lnTo>
                    <a:lnTo>
                      <a:pt x="2194" y="2709"/>
                    </a:lnTo>
                    <a:lnTo>
                      <a:pt x="2232" y="2556"/>
                    </a:lnTo>
                    <a:lnTo>
                      <a:pt x="2270" y="2385"/>
                    </a:lnTo>
                    <a:lnTo>
                      <a:pt x="2309" y="2213"/>
                    </a:lnTo>
                    <a:lnTo>
                      <a:pt x="2328" y="2022"/>
                    </a:lnTo>
                    <a:lnTo>
                      <a:pt x="2328" y="1831"/>
                    </a:lnTo>
                    <a:lnTo>
                      <a:pt x="2328" y="1641"/>
                    </a:lnTo>
                    <a:lnTo>
                      <a:pt x="2309" y="1469"/>
                    </a:lnTo>
                    <a:lnTo>
                      <a:pt x="2270" y="1297"/>
                    </a:lnTo>
                    <a:lnTo>
                      <a:pt x="2232" y="1126"/>
                    </a:lnTo>
                    <a:lnTo>
                      <a:pt x="2194" y="954"/>
                    </a:lnTo>
                    <a:lnTo>
                      <a:pt x="2118" y="801"/>
                    </a:lnTo>
                    <a:lnTo>
                      <a:pt x="2061" y="668"/>
                    </a:lnTo>
                    <a:lnTo>
                      <a:pt x="1984" y="534"/>
                    </a:lnTo>
                    <a:lnTo>
                      <a:pt x="1908" y="420"/>
                    </a:lnTo>
                    <a:lnTo>
                      <a:pt x="1813" y="305"/>
                    </a:lnTo>
                    <a:lnTo>
                      <a:pt x="1717" y="229"/>
                    </a:lnTo>
                    <a:lnTo>
                      <a:pt x="1622" y="134"/>
                    </a:lnTo>
                    <a:lnTo>
                      <a:pt x="1507" y="76"/>
                    </a:lnTo>
                    <a:lnTo>
                      <a:pt x="1393" y="38"/>
                    </a:lnTo>
                    <a:lnTo>
                      <a:pt x="12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564;p20">
                <a:extLst>
                  <a:ext uri="{FF2B5EF4-FFF2-40B4-BE49-F238E27FC236}">
                    <a16:creationId xmlns:a16="http://schemas.microsoft.com/office/drawing/2014/main" id="{C4782DFC-8E52-48DB-871F-8475108E0FA9}"/>
                  </a:ext>
                </a:extLst>
              </p:cNvPr>
              <p:cNvSpPr/>
              <p:nvPr/>
            </p:nvSpPr>
            <p:spPr>
              <a:xfrm flipH="1">
                <a:off x="6455012" y="3989441"/>
                <a:ext cx="117321" cy="80029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6468" extrusionOk="0">
                    <a:moveTo>
                      <a:pt x="96" y="0"/>
                    </a:moveTo>
                    <a:lnTo>
                      <a:pt x="58" y="325"/>
                    </a:lnTo>
                    <a:lnTo>
                      <a:pt x="20" y="687"/>
                    </a:lnTo>
                    <a:lnTo>
                      <a:pt x="1" y="1145"/>
                    </a:lnTo>
                    <a:lnTo>
                      <a:pt x="1" y="1584"/>
                    </a:lnTo>
                    <a:lnTo>
                      <a:pt x="20" y="2060"/>
                    </a:lnTo>
                    <a:lnTo>
                      <a:pt x="58" y="2385"/>
                    </a:lnTo>
                    <a:lnTo>
                      <a:pt x="96" y="2728"/>
                    </a:lnTo>
                    <a:lnTo>
                      <a:pt x="153" y="3052"/>
                    </a:lnTo>
                    <a:lnTo>
                      <a:pt x="230" y="3396"/>
                    </a:lnTo>
                    <a:lnTo>
                      <a:pt x="325" y="3739"/>
                    </a:lnTo>
                    <a:lnTo>
                      <a:pt x="439" y="4063"/>
                    </a:lnTo>
                    <a:lnTo>
                      <a:pt x="573" y="4388"/>
                    </a:lnTo>
                    <a:lnTo>
                      <a:pt x="745" y="4693"/>
                    </a:lnTo>
                    <a:lnTo>
                      <a:pt x="935" y="4998"/>
                    </a:lnTo>
                    <a:lnTo>
                      <a:pt x="1145" y="5284"/>
                    </a:lnTo>
                    <a:lnTo>
                      <a:pt x="1393" y="5532"/>
                    </a:lnTo>
                    <a:lnTo>
                      <a:pt x="1679" y="5761"/>
                    </a:lnTo>
                    <a:lnTo>
                      <a:pt x="1985" y="5971"/>
                    </a:lnTo>
                    <a:lnTo>
                      <a:pt x="2156" y="6066"/>
                    </a:lnTo>
                    <a:lnTo>
                      <a:pt x="2347" y="6143"/>
                    </a:lnTo>
                    <a:lnTo>
                      <a:pt x="2538" y="6219"/>
                    </a:lnTo>
                    <a:lnTo>
                      <a:pt x="2729" y="6276"/>
                    </a:lnTo>
                    <a:lnTo>
                      <a:pt x="2938" y="6334"/>
                    </a:lnTo>
                    <a:lnTo>
                      <a:pt x="3148" y="6391"/>
                    </a:lnTo>
                    <a:lnTo>
                      <a:pt x="3453" y="6429"/>
                    </a:lnTo>
                    <a:lnTo>
                      <a:pt x="3740" y="6448"/>
                    </a:lnTo>
                    <a:lnTo>
                      <a:pt x="4026" y="6467"/>
                    </a:lnTo>
                    <a:lnTo>
                      <a:pt x="4312" y="6448"/>
                    </a:lnTo>
                    <a:lnTo>
                      <a:pt x="4579" y="6410"/>
                    </a:lnTo>
                    <a:lnTo>
                      <a:pt x="4846" y="6372"/>
                    </a:lnTo>
                    <a:lnTo>
                      <a:pt x="5113" y="6314"/>
                    </a:lnTo>
                    <a:lnTo>
                      <a:pt x="5361" y="6238"/>
                    </a:lnTo>
                    <a:lnTo>
                      <a:pt x="5380" y="6238"/>
                    </a:lnTo>
                    <a:lnTo>
                      <a:pt x="5666" y="6143"/>
                    </a:lnTo>
                    <a:lnTo>
                      <a:pt x="5952" y="6028"/>
                    </a:lnTo>
                    <a:lnTo>
                      <a:pt x="6220" y="5895"/>
                    </a:lnTo>
                    <a:lnTo>
                      <a:pt x="6487" y="5742"/>
                    </a:lnTo>
                    <a:lnTo>
                      <a:pt x="6735" y="5590"/>
                    </a:lnTo>
                    <a:lnTo>
                      <a:pt x="6983" y="5418"/>
                    </a:lnTo>
                    <a:lnTo>
                      <a:pt x="7211" y="5246"/>
                    </a:lnTo>
                    <a:lnTo>
                      <a:pt x="7440" y="5055"/>
                    </a:lnTo>
                    <a:lnTo>
                      <a:pt x="7841" y="4674"/>
                    </a:lnTo>
                    <a:lnTo>
                      <a:pt x="8222" y="4292"/>
                    </a:lnTo>
                    <a:lnTo>
                      <a:pt x="8547" y="3911"/>
                    </a:lnTo>
                    <a:lnTo>
                      <a:pt x="8814" y="3548"/>
                    </a:lnTo>
                    <a:lnTo>
                      <a:pt x="9100" y="3129"/>
                    </a:lnTo>
                    <a:lnTo>
                      <a:pt x="9310" y="2804"/>
                    </a:lnTo>
                    <a:lnTo>
                      <a:pt x="9482" y="2499"/>
                    </a:lnTo>
                    <a:lnTo>
                      <a:pt x="9234" y="2480"/>
                    </a:lnTo>
                    <a:lnTo>
                      <a:pt x="8547" y="2404"/>
                    </a:lnTo>
                    <a:lnTo>
                      <a:pt x="7517" y="2270"/>
                    </a:lnTo>
                    <a:lnTo>
                      <a:pt x="6887" y="2175"/>
                    </a:lnTo>
                    <a:lnTo>
                      <a:pt x="6220" y="2041"/>
                    </a:lnTo>
                    <a:lnTo>
                      <a:pt x="5495" y="1889"/>
                    </a:lnTo>
                    <a:lnTo>
                      <a:pt x="4732" y="1717"/>
                    </a:lnTo>
                    <a:lnTo>
                      <a:pt x="3949" y="1507"/>
                    </a:lnTo>
                    <a:lnTo>
                      <a:pt x="3167" y="1278"/>
                    </a:lnTo>
                    <a:lnTo>
                      <a:pt x="2366" y="1011"/>
                    </a:lnTo>
                    <a:lnTo>
                      <a:pt x="1584" y="725"/>
                    </a:lnTo>
                    <a:lnTo>
                      <a:pt x="821" y="382"/>
                    </a:lnTo>
                    <a:lnTo>
                      <a:pt x="459" y="191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CC45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565;p20">
                <a:extLst>
                  <a:ext uri="{FF2B5EF4-FFF2-40B4-BE49-F238E27FC236}">
                    <a16:creationId xmlns:a16="http://schemas.microsoft.com/office/drawing/2014/main" id="{957CCC8C-4667-0F19-040E-00B298CD7AB4}"/>
                  </a:ext>
                </a:extLst>
              </p:cNvPr>
              <p:cNvSpPr/>
              <p:nvPr/>
            </p:nvSpPr>
            <p:spPr>
              <a:xfrm flipH="1">
                <a:off x="6455012" y="3989441"/>
                <a:ext cx="117321" cy="43912"/>
              </a:xfrm>
              <a:custGeom>
                <a:avLst/>
                <a:gdLst/>
                <a:ahLst/>
                <a:cxnLst/>
                <a:rect l="l" t="t" r="r" b="b"/>
                <a:pathLst>
                  <a:path w="9482" h="3549" extrusionOk="0">
                    <a:moveTo>
                      <a:pt x="96" y="0"/>
                    </a:moveTo>
                    <a:lnTo>
                      <a:pt x="58" y="325"/>
                    </a:lnTo>
                    <a:lnTo>
                      <a:pt x="20" y="687"/>
                    </a:lnTo>
                    <a:lnTo>
                      <a:pt x="1" y="1145"/>
                    </a:lnTo>
                    <a:lnTo>
                      <a:pt x="573" y="1412"/>
                    </a:lnTo>
                    <a:lnTo>
                      <a:pt x="1145" y="1641"/>
                    </a:lnTo>
                    <a:lnTo>
                      <a:pt x="1737" y="1889"/>
                    </a:lnTo>
                    <a:lnTo>
                      <a:pt x="2328" y="2099"/>
                    </a:lnTo>
                    <a:lnTo>
                      <a:pt x="2938" y="2308"/>
                    </a:lnTo>
                    <a:lnTo>
                      <a:pt x="3568" y="2518"/>
                    </a:lnTo>
                    <a:lnTo>
                      <a:pt x="4178" y="2690"/>
                    </a:lnTo>
                    <a:lnTo>
                      <a:pt x="4770" y="2862"/>
                    </a:lnTo>
                    <a:lnTo>
                      <a:pt x="5361" y="3014"/>
                    </a:lnTo>
                    <a:lnTo>
                      <a:pt x="5952" y="3148"/>
                    </a:lnTo>
                    <a:lnTo>
                      <a:pt x="6506" y="3262"/>
                    </a:lnTo>
                    <a:lnTo>
                      <a:pt x="7040" y="3358"/>
                    </a:lnTo>
                    <a:lnTo>
                      <a:pt x="7536" y="3434"/>
                    </a:lnTo>
                    <a:lnTo>
                      <a:pt x="8013" y="3510"/>
                    </a:lnTo>
                    <a:lnTo>
                      <a:pt x="8432" y="3548"/>
                    </a:lnTo>
                    <a:lnTo>
                      <a:pt x="8814" y="3548"/>
                    </a:lnTo>
                    <a:lnTo>
                      <a:pt x="9100" y="3129"/>
                    </a:lnTo>
                    <a:lnTo>
                      <a:pt x="9310" y="2804"/>
                    </a:lnTo>
                    <a:lnTo>
                      <a:pt x="9482" y="2499"/>
                    </a:lnTo>
                    <a:lnTo>
                      <a:pt x="9234" y="2480"/>
                    </a:lnTo>
                    <a:lnTo>
                      <a:pt x="8547" y="2404"/>
                    </a:lnTo>
                    <a:lnTo>
                      <a:pt x="7517" y="2270"/>
                    </a:lnTo>
                    <a:lnTo>
                      <a:pt x="6887" y="2175"/>
                    </a:lnTo>
                    <a:lnTo>
                      <a:pt x="6220" y="2041"/>
                    </a:lnTo>
                    <a:lnTo>
                      <a:pt x="5495" y="1889"/>
                    </a:lnTo>
                    <a:lnTo>
                      <a:pt x="4732" y="1717"/>
                    </a:lnTo>
                    <a:lnTo>
                      <a:pt x="3949" y="1507"/>
                    </a:lnTo>
                    <a:lnTo>
                      <a:pt x="3167" y="1278"/>
                    </a:lnTo>
                    <a:lnTo>
                      <a:pt x="2366" y="1011"/>
                    </a:lnTo>
                    <a:lnTo>
                      <a:pt x="1584" y="725"/>
                    </a:lnTo>
                    <a:lnTo>
                      <a:pt x="821" y="382"/>
                    </a:lnTo>
                    <a:lnTo>
                      <a:pt x="459" y="191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566;p20">
                <a:extLst>
                  <a:ext uri="{FF2B5EF4-FFF2-40B4-BE49-F238E27FC236}">
                    <a16:creationId xmlns:a16="http://schemas.microsoft.com/office/drawing/2014/main" id="{F70C26AC-58EE-7654-3548-5B8AAD60BDD3}"/>
                  </a:ext>
                </a:extLst>
              </p:cNvPr>
              <p:cNvSpPr/>
              <p:nvPr/>
            </p:nvSpPr>
            <p:spPr>
              <a:xfrm flipH="1">
                <a:off x="6505989" y="4014930"/>
                <a:ext cx="66109" cy="54292"/>
              </a:xfrm>
              <a:custGeom>
                <a:avLst/>
                <a:gdLst/>
                <a:ahLst/>
                <a:cxnLst/>
                <a:rect l="l" t="t" r="r" b="b"/>
                <a:pathLst>
                  <a:path w="5343" h="4388" extrusionOk="0">
                    <a:moveTo>
                      <a:pt x="1" y="0"/>
                    </a:moveTo>
                    <a:lnTo>
                      <a:pt x="39" y="325"/>
                    </a:lnTo>
                    <a:lnTo>
                      <a:pt x="77" y="649"/>
                    </a:lnTo>
                    <a:lnTo>
                      <a:pt x="134" y="992"/>
                    </a:lnTo>
                    <a:lnTo>
                      <a:pt x="211" y="1336"/>
                    </a:lnTo>
                    <a:lnTo>
                      <a:pt x="306" y="1660"/>
                    </a:lnTo>
                    <a:lnTo>
                      <a:pt x="420" y="2003"/>
                    </a:lnTo>
                    <a:lnTo>
                      <a:pt x="554" y="2328"/>
                    </a:lnTo>
                    <a:lnTo>
                      <a:pt x="726" y="2633"/>
                    </a:lnTo>
                    <a:lnTo>
                      <a:pt x="916" y="2938"/>
                    </a:lnTo>
                    <a:lnTo>
                      <a:pt x="1126" y="3205"/>
                    </a:lnTo>
                    <a:lnTo>
                      <a:pt x="1374" y="3472"/>
                    </a:lnTo>
                    <a:lnTo>
                      <a:pt x="1660" y="3701"/>
                    </a:lnTo>
                    <a:lnTo>
                      <a:pt x="1966" y="3911"/>
                    </a:lnTo>
                    <a:lnTo>
                      <a:pt x="2137" y="4006"/>
                    </a:lnTo>
                    <a:lnTo>
                      <a:pt x="2328" y="4083"/>
                    </a:lnTo>
                    <a:lnTo>
                      <a:pt x="2519" y="4159"/>
                    </a:lnTo>
                    <a:lnTo>
                      <a:pt x="2710" y="4216"/>
                    </a:lnTo>
                    <a:lnTo>
                      <a:pt x="2919" y="4274"/>
                    </a:lnTo>
                    <a:lnTo>
                      <a:pt x="3129" y="4312"/>
                    </a:lnTo>
                    <a:lnTo>
                      <a:pt x="3434" y="4369"/>
                    </a:lnTo>
                    <a:lnTo>
                      <a:pt x="3721" y="4388"/>
                    </a:lnTo>
                    <a:lnTo>
                      <a:pt x="4293" y="4388"/>
                    </a:lnTo>
                    <a:lnTo>
                      <a:pt x="4560" y="4350"/>
                    </a:lnTo>
                    <a:lnTo>
                      <a:pt x="4827" y="4312"/>
                    </a:lnTo>
                    <a:lnTo>
                      <a:pt x="5094" y="4254"/>
                    </a:lnTo>
                    <a:lnTo>
                      <a:pt x="5342" y="4178"/>
                    </a:lnTo>
                    <a:lnTo>
                      <a:pt x="5170" y="3758"/>
                    </a:lnTo>
                    <a:lnTo>
                      <a:pt x="4961" y="3339"/>
                    </a:lnTo>
                    <a:lnTo>
                      <a:pt x="4732" y="2957"/>
                    </a:lnTo>
                    <a:lnTo>
                      <a:pt x="4484" y="2576"/>
                    </a:lnTo>
                    <a:lnTo>
                      <a:pt x="4198" y="2232"/>
                    </a:lnTo>
                    <a:lnTo>
                      <a:pt x="3892" y="1889"/>
                    </a:lnTo>
                    <a:lnTo>
                      <a:pt x="3568" y="1584"/>
                    </a:lnTo>
                    <a:lnTo>
                      <a:pt x="3206" y="1279"/>
                    </a:lnTo>
                    <a:lnTo>
                      <a:pt x="2843" y="1031"/>
                    </a:lnTo>
                    <a:lnTo>
                      <a:pt x="2481" y="802"/>
                    </a:lnTo>
                    <a:lnTo>
                      <a:pt x="2099" y="611"/>
                    </a:lnTo>
                    <a:lnTo>
                      <a:pt x="1699" y="439"/>
                    </a:lnTo>
                    <a:lnTo>
                      <a:pt x="1279" y="287"/>
                    </a:lnTo>
                    <a:lnTo>
                      <a:pt x="859" y="153"/>
                    </a:lnTo>
                    <a:lnTo>
                      <a:pt x="440" y="5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8729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567;p20">
                <a:extLst>
                  <a:ext uri="{FF2B5EF4-FFF2-40B4-BE49-F238E27FC236}">
                    <a16:creationId xmlns:a16="http://schemas.microsoft.com/office/drawing/2014/main" id="{123061A0-E4C1-8712-81E1-BA1A652CA014}"/>
                  </a:ext>
                </a:extLst>
              </p:cNvPr>
              <p:cNvSpPr/>
              <p:nvPr/>
            </p:nvSpPr>
            <p:spPr>
              <a:xfrm flipH="1">
                <a:off x="6293099" y="3378833"/>
                <a:ext cx="524467" cy="395120"/>
              </a:xfrm>
              <a:custGeom>
                <a:avLst/>
                <a:gdLst/>
                <a:ahLst/>
                <a:cxnLst/>
                <a:rect l="l" t="t" r="r" b="b"/>
                <a:pathLst>
                  <a:path w="42388" h="31934" extrusionOk="0">
                    <a:moveTo>
                      <a:pt x="26478" y="1"/>
                    </a:moveTo>
                    <a:lnTo>
                      <a:pt x="25467" y="20"/>
                    </a:lnTo>
                    <a:lnTo>
                      <a:pt x="24456" y="58"/>
                    </a:lnTo>
                    <a:lnTo>
                      <a:pt x="23426" y="153"/>
                    </a:lnTo>
                    <a:lnTo>
                      <a:pt x="22396" y="268"/>
                    </a:lnTo>
                    <a:lnTo>
                      <a:pt x="21366" y="439"/>
                    </a:lnTo>
                    <a:lnTo>
                      <a:pt x="20870" y="535"/>
                    </a:lnTo>
                    <a:lnTo>
                      <a:pt x="20355" y="649"/>
                    </a:lnTo>
                    <a:lnTo>
                      <a:pt x="19859" y="783"/>
                    </a:lnTo>
                    <a:lnTo>
                      <a:pt x="19363" y="916"/>
                    </a:lnTo>
                    <a:lnTo>
                      <a:pt x="18867" y="1069"/>
                    </a:lnTo>
                    <a:lnTo>
                      <a:pt x="18371" y="1222"/>
                    </a:lnTo>
                    <a:lnTo>
                      <a:pt x="17894" y="1393"/>
                    </a:lnTo>
                    <a:lnTo>
                      <a:pt x="17417" y="1584"/>
                    </a:lnTo>
                    <a:lnTo>
                      <a:pt x="16940" y="1794"/>
                    </a:lnTo>
                    <a:lnTo>
                      <a:pt x="16444" y="2023"/>
                    </a:lnTo>
                    <a:lnTo>
                      <a:pt x="15929" y="2271"/>
                    </a:lnTo>
                    <a:lnTo>
                      <a:pt x="15433" y="2538"/>
                    </a:lnTo>
                    <a:lnTo>
                      <a:pt x="14918" y="2824"/>
                    </a:lnTo>
                    <a:lnTo>
                      <a:pt x="14422" y="3129"/>
                    </a:lnTo>
                    <a:lnTo>
                      <a:pt x="13907" y="3453"/>
                    </a:lnTo>
                    <a:lnTo>
                      <a:pt x="13392" y="3797"/>
                    </a:lnTo>
                    <a:lnTo>
                      <a:pt x="12877" y="4159"/>
                    </a:lnTo>
                    <a:lnTo>
                      <a:pt x="12362" y="4541"/>
                    </a:lnTo>
                    <a:lnTo>
                      <a:pt x="11847" y="4922"/>
                    </a:lnTo>
                    <a:lnTo>
                      <a:pt x="11351" y="5342"/>
                    </a:lnTo>
                    <a:lnTo>
                      <a:pt x="10836" y="5762"/>
                    </a:lnTo>
                    <a:lnTo>
                      <a:pt x="10340" y="6200"/>
                    </a:lnTo>
                    <a:lnTo>
                      <a:pt x="9863" y="6639"/>
                    </a:lnTo>
                    <a:lnTo>
                      <a:pt x="9367" y="7097"/>
                    </a:lnTo>
                    <a:lnTo>
                      <a:pt x="8909" y="7574"/>
                    </a:lnTo>
                    <a:lnTo>
                      <a:pt x="8432" y="8051"/>
                    </a:lnTo>
                    <a:lnTo>
                      <a:pt x="7975" y="8547"/>
                    </a:lnTo>
                    <a:lnTo>
                      <a:pt x="7536" y="9062"/>
                    </a:lnTo>
                    <a:lnTo>
                      <a:pt x="7116" y="9577"/>
                    </a:lnTo>
                    <a:lnTo>
                      <a:pt x="6696" y="10092"/>
                    </a:lnTo>
                    <a:lnTo>
                      <a:pt x="6296" y="10626"/>
                    </a:lnTo>
                    <a:lnTo>
                      <a:pt x="5895" y="11160"/>
                    </a:lnTo>
                    <a:lnTo>
                      <a:pt x="5533" y="11713"/>
                    </a:lnTo>
                    <a:lnTo>
                      <a:pt x="5170" y="12267"/>
                    </a:lnTo>
                    <a:lnTo>
                      <a:pt x="4827" y="12820"/>
                    </a:lnTo>
                    <a:lnTo>
                      <a:pt x="4522" y="13392"/>
                    </a:lnTo>
                    <a:lnTo>
                      <a:pt x="4217" y="13945"/>
                    </a:lnTo>
                    <a:lnTo>
                      <a:pt x="3950" y="14517"/>
                    </a:lnTo>
                    <a:lnTo>
                      <a:pt x="3682" y="15090"/>
                    </a:lnTo>
                    <a:lnTo>
                      <a:pt x="3454" y="15662"/>
                    </a:lnTo>
                    <a:lnTo>
                      <a:pt x="3244" y="16253"/>
                    </a:lnTo>
                    <a:lnTo>
                      <a:pt x="3034" y="16864"/>
                    </a:lnTo>
                    <a:lnTo>
                      <a:pt x="2652" y="18123"/>
                    </a:lnTo>
                    <a:lnTo>
                      <a:pt x="2271" y="19420"/>
                    </a:lnTo>
                    <a:lnTo>
                      <a:pt x="1927" y="20736"/>
                    </a:lnTo>
                    <a:lnTo>
                      <a:pt x="1622" y="22053"/>
                    </a:lnTo>
                    <a:lnTo>
                      <a:pt x="1336" y="23369"/>
                    </a:lnTo>
                    <a:lnTo>
                      <a:pt x="1088" y="24628"/>
                    </a:lnTo>
                    <a:lnTo>
                      <a:pt x="859" y="25849"/>
                    </a:lnTo>
                    <a:lnTo>
                      <a:pt x="649" y="27012"/>
                    </a:lnTo>
                    <a:lnTo>
                      <a:pt x="478" y="28061"/>
                    </a:lnTo>
                    <a:lnTo>
                      <a:pt x="211" y="29836"/>
                    </a:lnTo>
                    <a:lnTo>
                      <a:pt x="58" y="30999"/>
                    </a:lnTo>
                    <a:lnTo>
                      <a:pt x="1" y="31419"/>
                    </a:lnTo>
                    <a:lnTo>
                      <a:pt x="2500" y="31934"/>
                    </a:lnTo>
                    <a:lnTo>
                      <a:pt x="2519" y="31591"/>
                    </a:lnTo>
                    <a:lnTo>
                      <a:pt x="2538" y="30579"/>
                    </a:lnTo>
                    <a:lnTo>
                      <a:pt x="2576" y="29855"/>
                    </a:lnTo>
                    <a:lnTo>
                      <a:pt x="2633" y="29015"/>
                    </a:lnTo>
                    <a:lnTo>
                      <a:pt x="2729" y="28061"/>
                    </a:lnTo>
                    <a:lnTo>
                      <a:pt x="2862" y="26993"/>
                    </a:lnTo>
                    <a:lnTo>
                      <a:pt x="3015" y="25849"/>
                    </a:lnTo>
                    <a:lnTo>
                      <a:pt x="3225" y="24609"/>
                    </a:lnTo>
                    <a:lnTo>
                      <a:pt x="3473" y="23312"/>
                    </a:lnTo>
                    <a:lnTo>
                      <a:pt x="3778" y="21938"/>
                    </a:lnTo>
                    <a:lnTo>
                      <a:pt x="3969" y="21251"/>
                    </a:lnTo>
                    <a:lnTo>
                      <a:pt x="4159" y="20546"/>
                    </a:lnTo>
                    <a:lnTo>
                      <a:pt x="4369" y="19821"/>
                    </a:lnTo>
                    <a:lnTo>
                      <a:pt x="4579" y="19096"/>
                    </a:lnTo>
                    <a:lnTo>
                      <a:pt x="4827" y="18371"/>
                    </a:lnTo>
                    <a:lnTo>
                      <a:pt x="5094" y="17646"/>
                    </a:lnTo>
                    <a:lnTo>
                      <a:pt x="5361" y="16902"/>
                    </a:lnTo>
                    <a:lnTo>
                      <a:pt x="5666" y="16158"/>
                    </a:lnTo>
                    <a:lnTo>
                      <a:pt x="6067" y="15261"/>
                    </a:lnTo>
                    <a:lnTo>
                      <a:pt x="6487" y="14384"/>
                    </a:lnTo>
                    <a:lnTo>
                      <a:pt x="6944" y="13545"/>
                    </a:lnTo>
                    <a:lnTo>
                      <a:pt x="7402" y="12724"/>
                    </a:lnTo>
                    <a:lnTo>
                      <a:pt x="7898" y="11942"/>
                    </a:lnTo>
                    <a:lnTo>
                      <a:pt x="8413" y="11198"/>
                    </a:lnTo>
                    <a:lnTo>
                      <a:pt x="8947" y="10492"/>
                    </a:lnTo>
                    <a:lnTo>
                      <a:pt x="9501" y="9806"/>
                    </a:lnTo>
                    <a:lnTo>
                      <a:pt x="10073" y="9138"/>
                    </a:lnTo>
                    <a:lnTo>
                      <a:pt x="10664" y="8528"/>
                    </a:lnTo>
                    <a:lnTo>
                      <a:pt x="11256" y="7917"/>
                    </a:lnTo>
                    <a:lnTo>
                      <a:pt x="11885" y="7364"/>
                    </a:lnTo>
                    <a:lnTo>
                      <a:pt x="12515" y="6830"/>
                    </a:lnTo>
                    <a:lnTo>
                      <a:pt x="13163" y="6315"/>
                    </a:lnTo>
                    <a:lnTo>
                      <a:pt x="13831" y="5838"/>
                    </a:lnTo>
                    <a:lnTo>
                      <a:pt x="14518" y="5380"/>
                    </a:lnTo>
                    <a:lnTo>
                      <a:pt x="15204" y="4960"/>
                    </a:lnTo>
                    <a:lnTo>
                      <a:pt x="15891" y="4579"/>
                    </a:lnTo>
                    <a:lnTo>
                      <a:pt x="16616" y="4197"/>
                    </a:lnTo>
                    <a:lnTo>
                      <a:pt x="17322" y="3873"/>
                    </a:lnTo>
                    <a:lnTo>
                      <a:pt x="18066" y="3549"/>
                    </a:lnTo>
                    <a:lnTo>
                      <a:pt x="18791" y="3263"/>
                    </a:lnTo>
                    <a:lnTo>
                      <a:pt x="19535" y="3015"/>
                    </a:lnTo>
                    <a:lnTo>
                      <a:pt x="20279" y="2767"/>
                    </a:lnTo>
                    <a:lnTo>
                      <a:pt x="21042" y="2576"/>
                    </a:lnTo>
                    <a:lnTo>
                      <a:pt x="21786" y="2385"/>
                    </a:lnTo>
                    <a:lnTo>
                      <a:pt x="22549" y="2233"/>
                    </a:lnTo>
                    <a:lnTo>
                      <a:pt x="23312" y="2099"/>
                    </a:lnTo>
                    <a:lnTo>
                      <a:pt x="24075" y="1985"/>
                    </a:lnTo>
                    <a:lnTo>
                      <a:pt x="24857" y="1889"/>
                    </a:lnTo>
                    <a:lnTo>
                      <a:pt x="25620" y="1832"/>
                    </a:lnTo>
                    <a:lnTo>
                      <a:pt x="26383" y="1794"/>
                    </a:lnTo>
                    <a:lnTo>
                      <a:pt x="27299" y="1775"/>
                    </a:lnTo>
                    <a:lnTo>
                      <a:pt x="28176" y="1813"/>
                    </a:lnTo>
                    <a:lnTo>
                      <a:pt x="29054" y="1870"/>
                    </a:lnTo>
                    <a:lnTo>
                      <a:pt x="29893" y="1965"/>
                    </a:lnTo>
                    <a:lnTo>
                      <a:pt x="30713" y="2099"/>
                    </a:lnTo>
                    <a:lnTo>
                      <a:pt x="31514" y="2252"/>
                    </a:lnTo>
                    <a:lnTo>
                      <a:pt x="32277" y="2423"/>
                    </a:lnTo>
                    <a:lnTo>
                      <a:pt x="33040" y="2633"/>
                    </a:lnTo>
                    <a:lnTo>
                      <a:pt x="33765" y="2843"/>
                    </a:lnTo>
                    <a:lnTo>
                      <a:pt x="34452" y="3091"/>
                    </a:lnTo>
                    <a:lnTo>
                      <a:pt x="35120" y="3358"/>
                    </a:lnTo>
                    <a:lnTo>
                      <a:pt x="35768" y="3625"/>
                    </a:lnTo>
                    <a:lnTo>
                      <a:pt x="36379" y="3911"/>
                    </a:lnTo>
                    <a:lnTo>
                      <a:pt x="36970" y="4197"/>
                    </a:lnTo>
                    <a:lnTo>
                      <a:pt x="37542" y="4484"/>
                    </a:lnTo>
                    <a:lnTo>
                      <a:pt x="38076" y="4789"/>
                    </a:lnTo>
                    <a:lnTo>
                      <a:pt x="38572" y="5094"/>
                    </a:lnTo>
                    <a:lnTo>
                      <a:pt x="39049" y="5399"/>
                    </a:lnTo>
                    <a:lnTo>
                      <a:pt x="39507" y="5685"/>
                    </a:lnTo>
                    <a:lnTo>
                      <a:pt x="39908" y="5971"/>
                    </a:lnTo>
                    <a:lnTo>
                      <a:pt x="40652" y="6525"/>
                    </a:lnTo>
                    <a:lnTo>
                      <a:pt x="41262" y="7021"/>
                    </a:lnTo>
                    <a:lnTo>
                      <a:pt x="41739" y="7440"/>
                    </a:lnTo>
                    <a:lnTo>
                      <a:pt x="42102" y="7765"/>
                    </a:lnTo>
                    <a:lnTo>
                      <a:pt x="42388" y="8051"/>
                    </a:lnTo>
                    <a:lnTo>
                      <a:pt x="42235" y="7803"/>
                    </a:lnTo>
                    <a:lnTo>
                      <a:pt x="42044" y="7517"/>
                    </a:lnTo>
                    <a:lnTo>
                      <a:pt x="41777" y="7135"/>
                    </a:lnTo>
                    <a:lnTo>
                      <a:pt x="41453" y="6696"/>
                    </a:lnTo>
                    <a:lnTo>
                      <a:pt x="41033" y="6181"/>
                    </a:lnTo>
                    <a:lnTo>
                      <a:pt x="40556" y="5609"/>
                    </a:lnTo>
                    <a:lnTo>
                      <a:pt x="39984" y="5018"/>
                    </a:lnTo>
                    <a:lnTo>
                      <a:pt x="39355" y="4407"/>
                    </a:lnTo>
                    <a:lnTo>
                      <a:pt x="39011" y="4102"/>
                    </a:lnTo>
                    <a:lnTo>
                      <a:pt x="38649" y="3797"/>
                    </a:lnTo>
                    <a:lnTo>
                      <a:pt x="38267" y="3492"/>
                    </a:lnTo>
                    <a:lnTo>
                      <a:pt x="37867" y="3186"/>
                    </a:lnTo>
                    <a:lnTo>
                      <a:pt x="37447" y="2881"/>
                    </a:lnTo>
                    <a:lnTo>
                      <a:pt x="37008" y="2595"/>
                    </a:lnTo>
                    <a:lnTo>
                      <a:pt x="36550" y="2309"/>
                    </a:lnTo>
                    <a:lnTo>
                      <a:pt x="36093" y="2042"/>
                    </a:lnTo>
                    <a:lnTo>
                      <a:pt x="35597" y="1794"/>
                    </a:lnTo>
                    <a:lnTo>
                      <a:pt x="35082" y="1546"/>
                    </a:lnTo>
                    <a:lnTo>
                      <a:pt x="34547" y="1336"/>
                    </a:lnTo>
                    <a:lnTo>
                      <a:pt x="34013" y="1126"/>
                    </a:lnTo>
                    <a:lnTo>
                      <a:pt x="33441" y="935"/>
                    </a:lnTo>
                    <a:lnTo>
                      <a:pt x="32869" y="783"/>
                    </a:lnTo>
                    <a:lnTo>
                      <a:pt x="32048" y="592"/>
                    </a:lnTo>
                    <a:lnTo>
                      <a:pt x="31209" y="420"/>
                    </a:lnTo>
                    <a:lnTo>
                      <a:pt x="30332" y="287"/>
                    </a:lnTo>
                    <a:lnTo>
                      <a:pt x="29397" y="172"/>
                    </a:lnTo>
                    <a:lnTo>
                      <a:pt x="28462" y="77"/>
                    </a:lnTo>
                    <a:lnTo>
                      <a:pt x="27470" y="20"/>
                    </a:lnTo>
                    <a:lnTo>
                      <a:pt x="264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568;p20">
                <a:extLst>
                  <a:ext uri="{FF2B5EF4-FFF2-40B4-BE49-F238E27FC236}">
                    <a16:creationId xmlns:a16="http://schemas.microsoft.com/office/drawing/2014/main" id="{71C31C4E-E071-8AA8-323A-3336C705CBF7}"/>
                  </a:ext>
                </a:extLst>
              </p:cNvPr>
              <p:cNvSpPr/>
              <p:nvPr/>
            </p:nvSpPr>
            <p:spPr>
              <a:xfrm flipH="1">
                <a:off x="6707792" y="3742550"/>
                <a:ext cx="191200" cy="286559"/>
              </a:xfrm>
              <a:custGeom>
                <a:avLst/>
                <a:gdLst/>
                <a:ahLst/>
                <a:cxnLst/>
                <a:rect l="l" t="t" r="r" b="b"/>
                <a:pathLst>
                  <a:path w="15453" h="23160" extrusionOk="0">
                    <a:moveTo>
                      <a:pt x="6925" y="1"/>
                    </a:moveTo>
                    <a:lnTo>
                      <a:pt x="6525" y="20"/>
                    </a:lnTo>
                    <a:lnTo>
                      <a:pt x="6124" y="77"/>
                    </a:lnTo>
                    <a:lnTo>
                      <a:pt x="5742" y="153"/>
                    </a:lnTo>
                    <a:lnTo>
                      <a:pt x="5380" y="268"/>
                    </a:lnTo>
                    <a:lnTo>
                      <a:pt x="5018" y="420"/>
                    </a:lnTo>
                    <a:lnTo>
                      <a:pt x="4655" y="592"/>
                    </a:lnTo>
                    <a:lnTo>
                      <a:pt x="4312" y="783"/>
                    </a:lnTo>
                    <a:lnTo>
                      <a:pt x="3968" y="993"/>
                    </a:lnTo>
                    <a:lnTo>
                      <a:pt x="3644" y="1241"/>
                    </a:lnTo>
                    <a:lnTo>
                      <a:pt x="3339" y="1508"/>
                    </a:lnTo>
                    <a:lnTo>
                      <a:pt x="3034" y="1794"/>
                    </a:lnTo>
                    <a:lnTo>
                      <a:pt x="2747" y="2099"/>
                    </a:lnTo>
                    <a:lnTo>
                      <a:pt x="2461" y="2443"/>
                    </a:lnTo>
                    <a:lnTo>
                      <a:pt x="2194" y="2786"/>
                    </a:lnTo>
                    <a:lnTo>
                      <a:pt x="1946" y="3167"/>
                    </a:lnTo>
                    <a:lnTo>
                      <a:pt x="1698" y="3549"/>
                    </a:lnTo>
                    <a:lnTo>
                      <a:pt x="1488" y="3969"/>
                    </a:lnTo>
                    <a:lnTo>
                      <a:pt x="1279" y="4388"/>
                    </a:lnTo>
                    <a:lnTo>
                      <a:pt x="1069" y="4846"/>
                    </a:lnTo>
                    <a:lnTo>
                      <a:pt x="897" y="5304"/>
                    </a:lnTo>
                    <a:lnTo>
                      <a:pt x="725" y="5781"/>
                    </a:lnTo>
                    <a:lnTo>
                      <a:pt x="573" y="6258"/>
                    </a:lnTo>
                    <a:lnTo>
                      <a:pt x="439" y="6773"/>
                    </a:lnTo>
                    <a:lnTo>
                      <a:pt x="325" y="7288"/>
                    </a:lnTo>
                    <a:lnTo>
                      <a:pt x="229" y="7803"/>
                    </a:lnTo>
                    <a:lnTo>
                      <a:pt x="153" y="8356"/>
                    </a:lnTo>
                    <a:lnTo>
                      <a:pt x="77" y="8909"/>
                    </a:lnTo>
                    <a:lnTo>
                      <a:pt x="39" y="9462"/>
                    </a:lnTo>
                    <a:lnTo>
                      <a:pt x="1" y="10035"/>
                    </a:lnTo>
                    <a:lnTo>
                      <a:pt x="1" y="10607"/>
                    </a:lnTo>
                    <a:lnTo>
                      <a:pt x="20" y="11179"/>
                    </a:lnTo>
                    <a:lnTo>
                      <a:pt x="39" y="11771"/>
                    </a:lnTo>
                    <a:lnTo>
                      <a:pt x="96" y="12381"/>
                    </a:lnTo>
                    <a:lnTo>
                      <a:pt x="172" y="12972"/>
                    </a:lnTo>
                    <a:lnTo>
                      <a:pt x="249" y="13545"/>
                    </a:lnTo>
                    <a:lnTo>
                      <a:pt x="363" y="14117"/>
                    </a:lnTo>
                    <a:lnTo>
                      <a:pt x="497" y="14689"/>
                    </a:lnTo>
                    <a:lnTo>
                      <a:pt x="630" y="15243"/>
                    </a:lnTo>
                    <a:lnTo>
                      <a:pt x="802" y="15777"/>
                    </a:lnTo>
                    <a:lnTo>
                      <a:pt x="973" y="16292"/>
                    </a:lnTo>
                    <a:lnTo>
                      <a:pt x="1164" y="16807"/>
                    </a:lnTo>
                    <a:lnTo>
                      <a:pt x="1374" y="17303"/>
                    </a:lnTo>
                    <a:lnTo>
                      <a:pt x="1584" y="17780"/>
                    </a:lnTo>
                    <a:lnTo>
                      <a:pt x="1832" y="18257"/>
                    </a:lnTo>
                    <a:lnTo>
                      <a:pt x="2061" y="18695"/>
                    </a:lnTo>
                    <a:lnTo>
                      <a:pt x="2328" y="19134"/>
                    </a:lnTo>
                    <a:lnTo>
                      <a:pt x="2595" y="19554"/>
                    </a:lnTo>
                    <a:lnTo>
                      <a:pt x="2881" y="19935"/>
                    </a:lnTo>
                    <a:lnTo>
                      <a:pt x="3186" y="20317"/>
                    </a:lnTo>
                    <a:lnTo>
                      <a:pt x="3491" y="20679"/>
                    </a:lnTo>
                    <a:lnTo>
                      <a:pt x="3797" y="21003"/>
                    </a:lnTo>
                    <a:lnTo>
                      <a:pt x="4121" y="21328"/>
                    </a:lnTo>
                    <a:lnTo>
                      <a:pt x="4464" y="21614"/>
                    </a:lnTo>
                    <a:lnTo>
                      <a:pt x="4789" y="21881"/>
                    </a:lnTo>
                    <a:lnTo>
                      <a:pt x="5151" y="22129"/>
                    </a:lnTo>
                    <a:lnTo>
                      <a:pt x="5494" y="22339"/>
                    </a:lnTo>
                    <a:lnTo>
                      <a:pt x="5857" y="22549"/>
                    </a:lnTo>
                    <a:lnTo>
                      <a:pt x="6238" y="22720"/>
                    </a:lnTo>
                    <a:lnTo>
                      <a:pt x="6601" y="22854"/>
                    </a:lnTo>
                    <a:lnTo>
                      <a:pt x="6982" y="22968"/>
                    </a:lnTo>
                    <a:lnTo>
                      <a:pt x="7364" y="23064"/>
                    </a:lnTo>
                    <a:lnTo>
                      <a:pt x="7745" y="23121"/>
                    </a:lnTo>
                    <a:lnTo>
                      <a:pt x="8146" y="23159"/>
                    </a:lnTo>
                    <a:lnTo>
                      <a:pt x="8528" y="23159"/>
                    </a:lnTo>
                    <a:lnTo>
                      <a:pt x="8928" y="23140"/>
                    </a:lnTo>
                    <a:lnTo>
                      <a:pt x="9310" y="23083"/>
                    </a:lnTo>
                    <a:lnTo>
                      <a:pt x="9691" y="23006"/>
                    </a:lnTo>
                    <a:lnTo>
                      <a:pt x="10073" y="22892"/>
                    </a:lnTo>
                    <a:lnTo>
                      <a:pt x="10435" y="22739"/>
                    </a:lnTo>
                    <a:lnTo>
                      <a:pt x="10798" y="22587"/>
                    </a:lnTo>
                    <a:lnTo>
                      <a:pt x="11141" y="22377"/>
                    </a:lnTo>
                    <a:lnTo>
                      <a:pt x="11484" y="22167"/>
                    </a:lnTo>
                    <a:lnTo>
                      <a:pt x="11809" y="21919"/>
                    </a:lnTo>
                    <a:lnTo>
                      <a:pt x="12114" y="21652"/>
                    </a:lnTo>
                    <a:lnTo>
                      <a:pt x="12419" y="21366"/>
                    </a:lnTo>
                    <a:lnTo>
                      <a:pt x="12705" y="21061"/>
                    </a:lnTo>
                    <a:lnTo>
                      <a:pt x="12991" y="20717"/>
                    </a:lnTo>
                    <a:lnTo>
                      <a:pt x="13258" y="20374"/>
                    </a:lnTo>
                    <a:lnTo>
                      <a:pt x="13506" y="19992"/>
                    </a:lnTo>
                    <a:lnTo>
                      <a:pt x="13735" y="19611"/>
                    </a:lnTo>
                    <a:lnTo>
                      <a:pt x="13964" y="19191"/>
                    </a:lnTo>
                    <a:lnTo>
                      <a:pt x="14174" y="18772"/>
                    </a:lnTo>
                    <a:lnTo>
                      <a:pt x="14384" y="18314"/>
                    </a:lnTo>
                    <a:lnTo>
                      <a:pt x="14556" y="17856"/>
                    </a:lnTo>
                    <a:lnTo>
                      <a:pt x="14727" y="17379"/>
                    </a:lnTo>
                    <a:lnTo>
                      <a:pt x="14880" y="16902"/>
                    </a:lnTo>
                    <a:lnTo>
                      <a:pt x="15013" y="16387"/>
                    </a:lnTo>
                    <a:lnTo>
                      <a:pt x="15128" y="15872"/>
                    </a:lnTo>
                    <a:lnTo>
                      <a:pt x="15223" y="15357"/>
                    </a:lnTo>
                    <a:lnTo>
                      <a:pt x="15300" y="14804"/>
                    </a:lnTo>
                    <a:lnTo>
                      <a:pt x="15376" y="14270"/>
                    </a:lnTo>
                    <a:lnTo>
                      <a:pt x="15414" y="13697"/>
                    </a:lnTo>
                    <a:lnTo>
                      <a:pt x="15433" y="13125"/>
                    </a:lnTo>
                    <a:lnTo>
                      <a:pt x="15452" y="12553"/>
                    </a:lnTo>
                    <a:lnTo>
                      <a:pt x="15433" y="11981"/>
                    </a:lnTo>
                    <a:lnTo>
                      <a:pt x="15414" y="11389"/>
                    </a:lnTo>
                    <a:lnTo>
                      <a:pt x="15357" y="10779"/>
                    </a:lnTo>
                    <a:lnTo>
                      <a:pt x="15280" y="10187"/>
                    </a:lnTo>
                    <a:lnTo>
                      <a:pt x="15185" y="9615"/>
                    </a:lnTo>
                    <a:lnTo>
                      <a:pt x="15090" y="9043"/>
                    </a:lnTo>
                    <a:lnTo>
                      <a:pt x="14956" y="8471"/>
                    </a:lnTo>
                    <a:lnTo>
                      <a:pt x="14804" y="7917"/>
                    </a:lnTo>
                    <a:lnTo>
                      <a:pt x="14651" y="7383"/>
                    </a:lnTo>
                    <a:lnTo>
                      <a:pt x="14479" y="6868"/>
                    </a:lnTo>
                    <a:lnTo>
                      <a:pt x="14288" y="6353"/>
                    </a:lnTo>
                    <a:lnTo>
                      <a:pt x="14079" y="5857"/>
                    </a:lnTo>
                    <a:lnTo>
                      <a:pt x="13850" y="5380"/>
                    </a:lnTo>
                    <a:lnTo>
                      <a:pt x="13621" y="4903"/>
                    </a:lnTo>
                    <a:lnTo>
                      <a:pt x="13373" y="4465"/>
                    </a:lnTo>
                    <a:lnTo>
                      <a:pt x="13125" y="4026"/>
                    </a:lnTo>
                    <a:lnTo>
                      <a:pt x="12839" y="3606"/>
                    </a:lnTo>
                    <a:lnTo>
                      <a:pt x="12572" y="3225"/>
                    </a:lnTo>
                    <a:lnTo>
                      <a:pt x="12266" y="2843"/>
                    </a:lnTo>
                    <a:lnTo>
                      <a:pt x="11961" y="2500"/>
                    </a:lnTo>
                    <a:lnTo>
                      <a:pt x="11656" y="2156"/>
                    </a:lnTo>
                    <a:lnTo>
                      <a:pt x="11332" y="1851"/>
                    </a:lnTo>
                    <a:lnTo>
                      <a:pt x="10988" y="1546"/>
                    </a:lnTo>
                    <a:lnTo>
                      <a:pt x="10645" y="1279"/>
                    </a:lnTo>
                    <a:lnTo>
                      <a:pt x="10302" y="1031"/>
                    </a:lnTo>
                    <a:lnTo>
                      <a:pt x="9939" y="821"/>
                    </a:lnTo>
                    <a:lnTo>
                      <a:pt x="9577" y="611"/>
                    </a:lnTo>
                    <a:lnTo>
                      <a:pt x="9214" y="459"/>
                    </a:lnTo>
                    <a:lnTo>
                      <a:pt x="8852" y="306"/>
                    </a:lnTo>
                    <a:lnTo>
                      <a:pt x="8470" y="192"/>
                    </a:lnTo>
                    <a:lnTo>
                      <a:pt x="8089" y="96"/>
                    </a:lnTo>
                    <a:lnTo>
                      <a:pt x="7707" y="39"/>
                    </a:lnTo>
                    <a:lnTo>
                      <a:pt x="7307" y="1"/>
                    </a:lnTo>
                    <a:close/>
                  </a:path>
                </a:pathLst>
              </a:custGeom>
              <a:solidFill>
                <a:srgbClr val="56C4F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569;p20">
                <a:extLst>
                  <a:ext uri="{FF2B5EF4-FFF2-40B4-BE49-F238E27FC236}">
                    <a16:creationId xmlns:a16="http://schemas.microsoft.com/office/drawing/2014/main" id="{C0EE9DA0-D7ED-23C9-9407-11A4241B24C4}"/>
                  </a:ext>
                </a:extLst>
              </p:cNvPr>
              <p:cNvSpPr/>
              <p:nvPr/>
            </p:nvSpPr>
            <p:spPr>
              <a:xfrm flipH="1">
                <a:off x="6765624" y="3788578"/>
                <a:ext cx="126056" cy="215266"/>
              </a:xfrm>
              <a:custGeom>
                <a:avLst/>
                <a:gdLst/>
                <a:ahLst/>
                <a:cxnLst/>
                <a:rect l="l" t="t" r="r" b="b"/>
                <a:pathLst>
                  <a:path w="10188" h="17398" extrusionOk="0">
                    <a:moveTo>
                      <a:pt x="4293" y="1"/>
                    </a:moveTo>
                    <a:lnTo>
                      <a:pt x="4045" y="20"/>
                    </a:lnTo>
                    <a:lnTo>
                      <a:pt x="3797" y="39"/>
                    </a:lnTo>
                    <a:lnTo>
                      <a:pt x="3549" y="96"/>
                    </a:lnTo>
                    <a:lnTo>
                      <a:pt x="3301" y="153"/>
                    </a:lnTo>
                    <a:lnTo>
                      <a:pt x="3053" y="249"/>
                    </a:lnTo>
                    <a:lnTo>
                      <a:pt x="2824" y="363"/>
                    </a:lnTo>
                    <a:lnTo>
                      <a:pt x="2595" y="497"/>
                    </a:lnTo>
                    <a:lnTo>
                      <a:pt x="2385" y="649"/>
                    </a:lnTo>
                    <a:lnTo>
                      <a:pt x="2176" y="821"/>
                    </a:lnTo>
                    <a:lnTo>
                      <a:pt x="1985" y="1012"/>
                    </a:lnTo>
                    <a:lnTo>
                      <a:pt x="1794" y="1221"/>
                    </a:lnTo>
                    <a:lnTo>
                      <a:pt x="1603" y="1431"/>
                    </a:lnTo>
                    <a:lnTo>
                      <a:pt x="1432" y="1679"/>
                    </a:lnTo>
                    <a:lnTo>
                      <a:pt x="1260" y="1927"/>
                    </a:lnTo>
                    <a:lnTo>
                      <a:pt x="1107" y="2194"/>
                    </a:lnTo>
                    <a:lnTo>
                      <a:pt x="955" y="2480"/>
                    </a:lnTo>
                    <a:lnTo>
                      <a:pt x="821" y="2786"/>
                    </a:lnTo>
                    <a:lnTo>
                      <a:pt x="688" y="3110"/>
                    </a:lnTo>
                    <a:lnTo>
                      <a:pt x="573" y="3434"/>
                    </a:lnTo>
                    <a:lnTo>
                      <a:pt x="459" y="3759"/>
                    </a:lnTo>
                    <a:lnTo>
                      <a:pt x="363" y="4121"/>
                    </a:lnTo>
                    <a:lnTo>
                      <a:pt x="287" y="4464"/>
                    </a:lnTo>
                    <a:lnTo>
                      <a:pt x="211" y="4846"/>
                    </a:lnTo>
                    <a:lnTo>
                      <a:pt x="134" y="5227"/>
                    </a:lnTo>
                    <a:lnTo>
                      <a:pt x="96" y="5609"/>
                    </a:lnTo>
                    <a:lnTo>
                      <a:pt x="58" y="6010"/>
                    </a:lnTo>
                    <a:lnTo>
                      <a:pt x="20" y="6429"/>
                    </a:lnTo>
                    <a:lnTo>
                      <a:pt x="1" y="6830"/>
                    </a:lnTo>
                    <a:lnTo>
                      <a:pt x="1" y="7249"/>
                    </a:lnTo>
                    <a:lnTo>
                      <a:pt x="1" y="7688"/>
                    </a:lnTo>
                    <a:lnTo>
                      <a:pt x="20" y="8108"/>
                    </a:lnTo>
                    <a:lnTo>
                      <a:pt x="58" y="8547"/>
                    </a:lnTo>
                    <a:lnTo>
                      <a:pt x="115" y="9004"/>
                    </a:lnTo>
                    <a:lnTo>
                      <a:pt x="173" y="9443"/>
                    </a:lnTo>
                    <a:lnTo>
                      <a:pt x="249" y="9882"/>
                    </a:lnTo>
                    <a:lnTo>
                      <a:pt x="325" y="10321"/>
                    </a:lnTo>
                    <a:lnTo>
                      <a:pt x="421" y="10759"/>
                    </a:lnTo>
                    <a:lnTo>
                      <a:pt x="535" y="11179"/>
                    </a:lnTo>
                    <a:lnTo>
                      <a:pt x="649" y="11580"/>
                    </a:lnTo>
                    <a:lnTo>
                      <a:pt x="783" y="11980"/>
                    </a:lnTo>
                    <a:lnTo>
                      <a:pt x="917" y="12381"/>
                    </a:lnTo>
                    <a:lnTo>
                      <a:pt x="1069" y="12762"/>
                    </a:lnTo>
                    <a:lnTo>
                      <a:pt x="1222" y="13125"/>
                    </a:lnTo>
                    <a:lnTo>
                      <a:pt x="1393" y="13487"/>
                    </a:lnTo>
                    <a:lnTo>
                      <a:pt x="1565" y="13831"/>
                    </a:lnTo>
                    <a:lnTo>
                      <a:pt x="1737" y="14155"/>
                    </a:lnTo>
                    <a:lnTo>
                      <a:pt x="1928" y="14479"/>
                    </a:lnTo>
                    <a:lnTo>
                      <a:pt x="2118" y="14785"/>
                    </a:lnTo>
                    <a:lnTo>
                      <a:pt x="2328" y="15071"/>
                    </a:lnTo>
                    <a:lnTo>
                      <a:pt x="2538" y="15357"/>
                    </a:lnTo>
                    <a:lnTo>
                      <a:pt x="2748" y="15624"/>
                    </a:lnTo>
                    <a:lnTo>
                      <a:pt x="2958" y="15853"/>
                    </a:lnTo>
                    <a:lnTo>
                      <a:pt x="3187" y="16082"/>
                    </a:lnTo>
                    <a:lnTo>
                      <a:pt x="3416" y="16311"/>
                    </a:lnTo>
                    <a:lnTo>
                      <a:pt x="3644" y="16501"/>
                    </a:lnTo>
                    <a:lnTo>
                      <a:pt x="3892" y="16673"/>
                    </a:lnTo>
                    <a:lnTo>
                      <a:pt x="4140" y="16826"/>
                    </a:lnTo>
                    <a:lnTo>
                      <a:pt x="4369" y="16978"/>
                    </a:lnTo>
                    <a:lnTo>
                      <a:pt x="4617" y="17093"/>
                    </a:lnTo>
                    <a:lnTo>
                      <a:pt x="4865" y="17207"/>
                    </a:lnTo>
                    <a:lnTo>
                      <a:pt x="5132" y="17283"/>
                    </a:lnTo>
                    <a:lnTo>
                      <a:pt x="5380" y="17341"/>
                    </a:lnTo>
                    <a:lnTo>
                      <a:pt x="5628" y="17379"/>
                    </a:lnTo>
                    <a:lnTo>
                      <a:pt x="5876" y="17398"/>
                    </a:lnTo>
                    <a:lnTo>
                      <a:pt x="6143" y="17398"/>
                    </a:lnTo>
                    <a:lnTo>
                      <a:pt x="6391" y="17360"/>
                    </a:lnTo>
                    <a:lnTo>
                      <a:pt x="6639" y="17322"/>
                    </a:lnTo>
                    <a:lnTo>
                      <a:pt x="6887" y="17245"/>
                    </a:lnTo>
                    <a:lnTo>
                      <a:pt x="7135" y="17150"/>
                    </a:lnTo>
                    <a:lnTo>
                      <a:pt x="7364" y="17035"/>
                    </a:lnTo>
                    <a:lnTo>
                      <a:pt x="7593" y="16902"/>
                    </a:lnTo>
                    <a:lnTo>
                      <a:pt x="7803" y="16749"/>
                    </a:lnTo>
                    <a:lnTo>
                      <a:pt x="8013" y="16597"/>
                    </a:lnTo>
                    <a:lnTo>
                      <a:pt x="8204" y="16406"/>
                    </a:lnTo>
                    <a:lnTo>
                      <a:pt x="8394" y="16196"/>
                    </a:lnTo>
                    <a:lnTo>
                      <a:pt x="8585" y="15967"/>
                    </a:lnTo>
                    <a:lnTo>
                      <a:pt x="8757" y="15738"/>
                    </a:lnTo>
                    <a:lnTo>
                      <a:pt x="8928" y="15471"/>
                    </a:lnTo>
                    <a:lnTo>
                      <a:pt x="9081" y="15204"/>
                    </a:lnTo>
                    <a:lnTo>
                      <a:pt x="9234" y="14918"/>
                    </a:lnTo>
                    <a:lnTo>
                      <a:pt x="9367" y="14613"/>
                    </a:lnTo>
                    <a:lnTo>
                      <a:pt x="9501" y="14308"/>
                    </a:lnTo>
                    <a:lnTo>
                      <a:pt x="9615" y="13983"/>
                    </a:lnTo>
                    <a:lnTo>
                      <a:pt x="9730" y="13640"/>
                    </a:lnTo>
                    <a:lnTo>
                      <a:pt x="9825" y="13297"/>
                    </a:lnTo>
                    <a:lnTo>
                      <a:pt x="9901" y="12934"/>
                    </a:lnTo>
                    <a:lnTo>
                      <a:pt x="9978" y="12572"/>
                    </a:lnTo>
                    <a:lnTo>
                      <a:pt x="10054" y="12190"/>
                    </a:lnTo>
                    <a:lnTo>
                      <a:pt x="10092" y="11790"/>
                    </a:lnTo>
                    <a:lnTo>
                      <a:pt x="10130" y="11389"/>
                    </a:lnTo>
                    <a:lnTo>
                      <a:pt x="10168" y="10988"/>
                    </a:lnTo>
                    <a:lnTo>
                      <a:pt x="10187" y="10569"/>
                    </a:lnTo>
                    <a:lnTo>
                      <a:pt x="10187" y="10149"/>
                    </a:lnTo>
                    <a:lnTo>
                      <a:pt x="10187" y="9729"/>
                    </a:lnTo>
                    <a:lnTo>
                      <a:pt x="10168" y="9291"/>
                    </a:lnTo>
                    <a:lnTo>
                      <a:pt x="10130" y="8852"/>
                    </a:lnTo>
                    <a:lnTo>
                      <a:pt x="10073" y="8413"/>
                    </a:lnTo>
                    <a:lnTo>
                      <a:pt x="10016" y="7955"/>
                    </a:lnTo>
                    <a:lnTo>
                      <a:pt x="9940" y="7517"/>
                    </a:lnTo>
                    <a:lnTo>
                      <a:pt x="9863" y="7078"/>
                    </a:lnTo>
                    <a:lnTo>
                      <a:pt x="9768" y="6658"/>
                    </a:lnTo>
                    <a:lnTo>
                      <a:pt x="9653" y="6238"/>
                    </a:lnTo>
                    <a:lnTo>
                      <a:pt x="9539" y="5819"/>
                    </a:lnTo>
                    <a:lnTo>
                      <a:pt x="9405" y="5418"/>
                    </a:lnTo>
                    <a:lnTo>
                      <a:pt x="9272" y="5037"/>
                    </a:lnTo>
                    <a:lnTo>
                      <a:pt x="9119" y="4655"/>
                    </a:lnTo>
                    <a:lnTo>
                      <a:pt x="8967" y="4274"/>
                    </a:lnTo>
                    <a:lnTo>
                      <a:pt x="8795" y="3930"/>
                    </a:lnTo>
                    <a:lnTo>
                      <a:pt x="8623" y="3587"/>
                    </a:lnTo>
                    <a:lnTo>
                      <a:pt x="8452" y="3244"/>
                    </a:lnTo>
                    <a:lnTo>
                      <a:pt x="8261" y="2919"/>
                    </a:lnTo>
                    <a:lnTo>
                      <a:pt x="8070" y="2614"/>
                    </a:lnTo>
                    <a:lnTo>
                      <a:pt x="7860" y="2328"/>
                    </a:lnTo>
                    <a:lnTo>
                      <a:pt x="7650" y="2061"/>
                    </a:lnTo>
                    <a:lnTo>
                      <a:pt x="7441" y="1794"/>
                    </a:lnTo>
                    <a:lnTo>
                      <a:pt x="7231" y="1546"/>
                    </a:lnTo>
                    <a:lnTo>
                      <a:pt x="7002" y="1317"/>
                    </a:lnTo>
                    <a:lnTo>
                      <a:pt x="6773" y="1107"/>
                    </a:lnTo>
                    <a:lnTo>
                      <a:pt x="6525" y="916"/>
                    </a:lnTo>
                    <a:lnTo>
                      <a:pt x="6296" y="725"/>
                    </a:lnTo>
                    <a:lnTo>
                      <a:pt x="6048" y="573"/>
                    </a:lnTo>
                    <a:lnTo>
                      <a:pt x="5819" y="439"/>
                    </a:lnTo>
                    <a:lnTo>
                      <a:pt x="5571" y="306"/>
                    </a:lnTo>
                    <a:lnTo>
                      <a:pt x="5323" y="210"/>
                    </a:lnTo>
                    <a:lnTo>
                      <a:pt x="5056" y="134"/>
                    </a:lnTo>
                    <a:lnTo>
                      <a:pt x="4808" y="58"/>
                    </a:lnTo>
                    <a:lnTo>
                      <a:pt x="4560" y="20"/>
                    </a:lnTo>
                    <a:lnTo>
                      <a:pt x="429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570;p20">
                <a:extLst>
                  <a:ext uri="{FF2B5EF4-FFF2-40B4-BE49-F238E27FC236}">
                    <a16:creationId xmlns:a16="http://schemas.microsoft.com/office/drawing/2014/main" id="{CF07F3DC-AC40-0288-96CF-9DCCD8EBFA14}"/>
                  </a:ext>
                </a:extLst>
              </p:cNvPr>
              <p:cNvSpPr/>
              <p:nvPr/>
            </p:nvSpPr>
            <p:spPr>
              <a:xfrm flipH="1">
                <a:off x="6439904" y="4079369"/>
                <a:ext cx="101038" cy="62793"/>
              </a:xfrm>
              <a:custGeom>
                <a:avLst/>
                <a:gdLst/>
                <a:ahLst/>
                <a:cxnLst/>
                <a:rect l="l" t="t" r="r" b="b"/>
                <a:pathLst>
                  <a:path w="8166" h="5075" extrusionOk="0">
                    <a:moveTo>
                      <a:pt x="3663" y="0"/>
                    </a:moveTo>
                    <a:lnTo>
                      <a:pt x="3263" y="38"/>
                    </a:lnTo>
                    <a:lnTo>
                      <a:pt x="2881" y="115"/>
                    </a:lnTo>
                    <a:lnTo>
                      <a:pt x="2500" y="191"/>
                    </a:lnTo>
                    <a:lnTo>
                      <a:pt x="2137" y="305"/>
                    </a:lnTo>
                    <a:lnTo>
                      <a:pt x="1813" y="420"/>
                    </a:lnTo>
                    <a:lnTo>
                      <a:pt x="1489" y="573"/>
                    </a:lnTo>
                    <a:lnTo>
                      <a:pt x="1203" y="744"/>
                    </a:lnTo>
                    <a:lnTo>
                      <a:pt x="936" y="916"/>
                    </a:lnTo>
                    <a:lnTo>
                      <a:pt x="707" y="1107"/>
                    </a:lnTo>
                    <a:lnTo>
                      <a:pt x="497" y="1316"/>
                    </a:lnTo>
                    <a:lnTo>
                      <a:pt x="325" y="1545"/>
                    </a:lnTo>
                    <a:lnTo>
                      <a:pt x="192" y="1774"/>
                    </a:lnTo>
                    <a:lnTo>
                      <a:pt x="77" y="2022"/>
                    </a:lnTo>
                    <a:lnTo>
                      <a:pt x="20" y="2270"/>
                    </a:lnTo>
                    <a:lnTo>
                      <a:pt x="1" y="2537"/>
                    </a:lnTo>
                    <a:lnTo>
                      <a:pt x="20" y="2804"/>
                    </a:lnTo>
                    <a:lnTo>
                      <a:pt x="77" y="3052"/>
                    </a:lnTo>
                    <a:lnTo>
                      <a:pt x="192" y="3300"/>
                    </a:lnTo>
                    <a:lnTo>
                      <a:pt x="325" y="3529"/>
                    </a:lnTo>
                    <a:lnTo>
                      <a:pt x="497" y="3758"/>
                    </a:lnTo>
                    <a:lnTo>
                      <a:pt x="707" y="3968"/>
                    </a:lnTo>
                    <a:lnTo>
                      <a:pt x="936" y="4159"/>
                    </a:lnTo>
                    <a:lnTo>
                      <a:pt x="1203" y="4330"/>
                    </a:lnTo>
                    <a:lnTo>
                      <a:pt x="1489" y="4502"/>
                    </a:lnTo>
                    <a:lnTo>
                      <a:pt x="1813" y="4655"/>
                    </a:lnTo>
                    <a:lnTo>
                      <a:pt x="2137" y="4769"/>
                    </a:lnTo>
                    <a:lnTo>
                      <a:pt x="2500" y="4884"/>
                    </a:lnTo>
                    <a:lnTo>
                      <a:pt x="2881" y="4960"/>
                    </a:lnTo>
                    <a:lnTo>
                      <a:pt x="3263" y="5036"/>
                    </a:lnTo>
                    <a:lnTo>
                      <a:pt x="3663" y="5074"/>
                    </a:lnTo>
                    <a:lnTo>
                      <a:pt x="4503" y="5074"/>
                    </a:lnTo>
                    <a:lnTo>
                      <a:pt x="4903" y="5036"/>
                    </a:lnTo>
                    <a:lnTo>
                      <a:pt x="5304" y="4960"/>
                    </a:lnTo>
                    <a:lnTo>
                      <a:pt x="5685" y="4884"/>
                    </a:lnTo>
                    <a:lnTo>
                      <a:pt x="6029" y="4769"/>
                    </a:lnTo>
                    <a:lnTo>
                      <a:pt x="6372" y="4655"/>
                    </a:lnTo>
                    <a:lnTo>
                      <a:pt x="6697" y="4502"/>
                    </a:lnTo>
                    <a:lnTo>
                      <a:pt x="6983" y="4330"/>
                    </a:lnTo>
                    <a:lnTo>
                      <a:pt x="7250" y="4159"/>
                    </a:lnTo>
                    <a:lnTo>
                      <a:pt x="7479" y="3968"/>
                    </a:lnTo>
                    <a:lnTo>
                      <a:pt x="7688" y="3758"/>
                    </a:lnTo>
                    <a:lnTo>
                      <a:pt x="7860" y="3529"/>
                    </a:lnTo>
                    <a:lnTo>
                      <a:pt x="7994" y="3300"/>
                    </a:lnTo>
                    <a:lnTo>
                      <a:pt x="8089" y="3052"/>
                    </a:lnTo>
                    <a:lnTo>
                      <a:pt x="8146" y="2804"/>
                    </a:lnTo>
                    <a:lnTo>
                      <a:pt x="8165" y="2537"/>
                    </a:lnTo>
                    <a:lnTo>
                      <a:pt x="8146" y="2270"/>
                    </a:lnTo>
                    <a:lnTo>
                      <a:pt x="8089" y="2022"/>
                    </a:lnTo>
                    <a:lnTo>
                      <a:pt x="7994" y="1774"/>
                    </a:lnTo>
                    <a:lnTo>
                      <a:pt x="7860" y="1545"/>
                    </a:lnTo>
                    <a:lnTo>
                      <a:pt x="7688" y="1316"/>
                    </a:lnTo>
                    <a:lnTo>
                      <a:pt x="7479" y="1107"/>
                    </a:lnTo>
                    <a:lnTo>
                      <a:pt x="7250" y="916"/>
                    </a:lnTo>
                    <a:lnTo>
                      <a:pt x="6983" y="744"/>
                    </a:lnTo>
                    <a:lnTo>
                      <a:pt x="6697" y="573"/>
                    </a:lnTo>
                    <a:lnTo>
                      <a:pt x="6372" y="420"/>
                    </a:lnTo>
                    <a:lnTo>
                      <a:pt x="6029" y="305"/>
                    </a:lnTo>
                    <a:lnTo>
                      <a:pt x="5685" y="191"/>
                    </a:lnTo>
                    <a:lnTo>
                      <a:pt x="5304" y="115"/>
                    </a:lnTo>
                    <a:lnTo>
                      <a:pt x="4903" y="38"/>
                    </a:lnTo>
                    <a:lnTo>
                      <a:pt x="4503" y="0"/>
                    </a:lnTo>
                    <a:close/>
                  </a:path>
                </a:pathLst>
              </a:custGeom>
              <a:solidFill>
                <a:srgbClr val="3A92C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571;p20">
                <a:extLst>
                  <a:ext uri="{FF2B5EF4-FFF2-40B4-BE49-F238E27FC236}">
                    <a16:creationId xmlns:a16="http://schemas.microsoft.com/office/drawing/2014/main" id="{DC4D7223-5F1F-D753-D4C6-A609C2CF036C}"/>
                  </a:ext>
                </a:extLst>
              </p:cNvPr>
              <p:cNvSpPr/>
              <p:nvPr/>
            </p:nvSpPr>
            <p:spPr>
              <a:xfrm flipH="1">
                <a:off x="6540931" y="4005490"/>
                <a:ext cx="203462" cy="105282"/>
              </a:xfrm>
              <a:custGeom>
                <a:avLst/>
                <a:gdLst/>
                <a:ahLst/>
                <a:cxnLst/>
                <a:rect l="l" t="t" r="r" b="b"/>
                <a:pathLst>
                  <a:path w="16444" h="8509" fill="none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86" y="325"/>
                    </a:lnTo>
                    <a:lnTo>
                      <a:pt x="630" y="725"/>
                    </a:lnTo>
                    <a:lnTo>
                      <a:pt x="1107" y="1221"/>
                    </a:lnTo>
                    <a:lnTo>
                      <a:pt x="1717" y="1813"/>
                    </a:lnTo>
                    <a:lnTo>
                      <a:pt x="2461" y="2480"/>
                    </a:lnTo>
                    <a:lnTo>
                      <a:pt x="2881" y="2843"/>
                    </a:lnTo>
                    <a:lnTo>
                      <a:pt x="3320" y="3205"/>
                    </a:lnTo>
                    <a:lnTo>
                      <a:pt x="3796" y="3587"/>
                    </a:lnTo>
                    <a:lnTo>
                      <a:pt x="4312" y="3949"/>
                    </a:lnTo>
                    <a:lnTo>
                      <a:pt x="4846" y="4331"/>
                    </a:lnTo>
                    <a:lnTo>
                      <a:pt x="5418" y="4712"/>
                    </a:lnTo>
                    <a:lnTo>
                      <a:pt x="6028" y="5094"/>
                    </a:lnTo>
                    <a:lnTo>
                      <a:pt x="6658" y="5475"/>
                    </a:lnTo>
                    <a:lnTo>
                      <a:pt x="7326" y="5838"/>
                    </a:lnTo>
                    <a:lnTo>
                      <a:pt x="8012" y="6181"/>
                    </a:lnTo>
                    <a:lnTo>
                      <a:pt x="8718" y="6524"/>
                    </a:lnTo>
                    <a:lnTo>
                      <a:pt x="9481" y="6849"/>
                    </a:lnTo>
                    <a:lnTo>
                      <a:pt x="10244" y="7154"/>
                    </a:lnTo>
                    <a:lnTo>
                      <a:pt x="11045" y="7421"/>
                    </a:lnTo>
                    <a:lnTo>
                      <a:pt x="11885" y="7688"/>
                    </a:lnTo>
                    <a:lnTo>
                      <a:pt x="12743" y="7917"/>
                    </a:lnTo>
                    <a:lnTo>
                      <a:pt x="13621" y="8108"/>
                    </a:lnTo>
                    <a:lnTo>
                      <a:pt x="14536" y="8279"/>
                    </a:lnTo>
                    <a:lnTo>
                      <a:pt x="15471" y="8413"/>
                    </a:lnTo>
                    <a:lnTo>
                      <a:pt x="16444" y="8508"/>
                    </a:lnTo>
                  </a:path>
                </a:pathLst>
              </a:custGeom>
              <a:noFill/>
              <a:ln w="31950" cap="rnd" cmpd="sng">
                <a:solidFill>
                  <a:srgbClr val="3A92C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572;p20">
                <a:extLst>
                  <a:ext uri="{FF2B5EF4-FFF2-40B4-BE49-F238E27FC236}">
                    <a16:creationId xmlns:a16="http://schemas.microsoft.com/office/drawing/2014/main" id="{23D8CF7A-5F20-AD6D-6623-38A168C95D2E}"/>
                  </a:ext>
                </a:extLst>
              </p:cNvPr>
              <p:cNvSpPr/>
              <p:nvPr/>
            </p:nvSpPr>
            <p:spPr>
              <a:xfrm flipH="1">
                <a:off x="6434955" y="4628841"/>
                <a:ext cx="673872" cy="544289"/>
              </a:xfrm>
              <a:custGeom>
                <a:avLst/>
                <a:gdLst/>
                <a:ahLst/>
                <a:cxnLst/>
                <a:rect l="l" t="t" r="r" b="b"/>
                <a:pathLst>
                  <a:path w="54463" h="43990" extrusionOk="0">
                    <a:moveTo>
                      <a:pt x="21519" y="0"/>
                    </a:moveTo>
                    <a:lnTo>
                      <a:pt x="1" y="4197"/>
                    </a:lnTo>
                    <a:lnTo>
                      <a:pt x="249" y="5818"/>
                    </a:lnTo>
                    <a:lnTo>
                      <a:pt x="554" y="7669"/>
                    </a:lnTo>
                    <a:lnTo>
                      <a:pt x="974" y="10072"/>
                    </a:lnTo>
                    <a:lnTo>
                      <a:pt x="1470" y="12934"/>
                    </a:lnTo>
                    <a:lnTo>
                      <a:pt x="2080" y="16139"/>
                    </a:lnTo>
                    <a:lnTo>
                      <a:pt x="2424" y="17836"/>
                    </a:lnTo>
                    <a:lnTo>
                      <a:pt x="2767" y="19572"/>
                    </a:lnTo>
                    <a:lnTo>
                      <a:pt x="3149" y="21346"/>
                    </a:lnTo>
                    <a:lnTo>
                      <a:pt x="3549" y="23139"/>
                    </a:lnTo>
                    <a:lnTo>
                      <a:pt x="3950" y="24856"/>
                    </a:lnTo>
                    <a:lnTo>
                      <a:pt x="4350" y="26554"/>
                    </a:lnTo>
                    <a:lnTo>
                      <a:pt x="4770" y="28252"/>
                    </a:lnTo>
                    <a:lnTo>
                      <a:pt x="5209" y="29892"/>
                    </a:lnTo>
                    <a:lnTo>
                      <a:pt x="5667" y="31514"/>
                    </a:lnTo>
                    <a:lnTo>
                      <a:pt x="6124" y="33078"/>
                    </a:lnTo>
                    <a:lnTo>
                      <a:pt x="6601" y="34585"/>
                    </a:lnTo>
                    <a:lnTo>
                      <a:pt x="7097" y="36016"/>
                    </a:lnTo>
                    <a:lnTo>
                      <a:pt x="7593" y="37351"/>
                    </a:lnTo>
                    <a:lnTo>
                      <a:pt x="7860" y="37981"/>
                    </a:lnTo>
                    <a:lnTo>
                      <a:pt x="8108" y="38591"/>
                    </a:lnTo>
                    <a:lnTo>
                      <a:pt x="8356" y="39163"/>
                    </a:lnTo>
                    <a:lnTo>
                      <a:pt x="8623" y="39716"/>
                    </a:lnTo>
                    <a:lnTo>
                      <a:pt x="8890" y="40251"/>
                    </a:lnTo>
                    <a:lnTo>
                      <a:pt x="9157" y="40727"/>
                    </a:lnTo>
                    <a:lnTo>
                      <a:pt x="9425" y="41185"/>
                    </a:lnTo>
                    <a:lnTo>
                      <a:pt x="9692" y="41605"/>
                    </a:lnTo>
                    <a:lnTo>
                      <a:pt x="9959" y="41987"/>
                    </a:lnTo>
                    <a:lnTo>
                      <a:pt x="10226" y="42330"/>
                    </a:lnTo>
                    <a:lnTo>
                      <a:pt x="10493" y="42635"/>
                    </a:lnTo>
                    <a:lnTo>
                      <a:pt x="10779" y="42902"/>
                    </a:lnTo>
                    <a:lnTo>
                      <a:pt x="11046" y="43131"/>
                    </a:lnTo>
                    <a:lnTo>
                      <a:pt x="11332" y="43322"/>
                    </a:lnTo>
                    <a:lnTo>
                      <a:pt x="11637" y="43474"/>
                    </a:lnTo>
                    <a:lnTo>
                      <a:pt x="11981" y="43608"/>
                    </a:lnTo>
                    <a:lnTo>
                      <a:pt x="12362" y="43722"/>
                    </a:lnTo>
                    <a:lnTo>
                      <a:pt x="12801" y="43799"/>
                    </a:lnTo>
                    <a:lnTo>
                      <a:pt x="13278" y="43875"/>
                    </a:lnTo>
                    <a:lnTo>
                      <a:pt x="13774" y="43932"/>
                    </a:lnTo>
                    <a:lnTo>
                      <a:pt x="14327" y="43970"/>
                    </a:lnTo>
                    <a:lnTo>
                      <a:pt x="14899" y="43989"/>
                    </a:lnTo>
                    <a:lnTo>
                      <a:pt x="16158" y="43989"/>
                    </a:lnTo>
                    <a:lnTo>
                      <a:pt x="16826" y="43951"/>
                    </a:lnTo>
                    <a:lnTo>
                      <a:pt x="17513" y="43913"/>
                    </a:lnTo>
                    <a:lnTo>
                      <a:pt x="18238" y="43856"/>
                    </a:lnTo>
                    <a:lnTo>
                      <a:pt x="19001" y="43780"/>
                    </a:lnTo>
                    <a:lnTo>
                      <a:pt x="20565" y="43608"/>
                    </a:lnTo>
                    <a:lnTo>
                      <a:pt x="22205" y="43379"/>
                    </a:lnTo>
                    <a:lnTo>
                      <a:pt x="23922" y="43112"/>
                    </a:lnTo>
                    <a:lnTo>
                      <a:pt x="25696" y="42807"/>
                    </a:lnTo>
                    <a:lnTo>
                      <a:pt x="27509" y="42463"/>
                    </a:lnTo>
                    <a:lnTo>
                      <a:pt x="29359" y="42101"/>
                    </a:lnTo>
                    <a:lnTo>
                      <a:pt x="31228" y="41700"/>
                    </a:lnTo>
                    <a:lnTo>
                      <a:pt x="33098" y="41281"/>
                    </a:lnTo>
                    <a:lnTo>
                      <a:pt x="34967" y="40861"/>
                    </a:lnTo>
                    <a:lnTo>
                      <a:pt x="36818" y="40422"/>
                    </a:lnTo>
                    <a:lnTo>
                      <a:pt x="38649" y="39984"/>
                    </a:lnTo>
                    <a:lnTo>
                      <a:pt x="42140" y="39087"/>
                    </a:lnTo>
                    <a:lnTo>
                      <a:pt x="45383" y="38248"/>
                    </a:lnTo>
                    <a:lnTo>
                      <a:pt x="48244" y="37465"/>
                    </a:lnTo>
                    <a:lnTo>
                      <a:pt x="50648" y="36798"/>
                    </a:lnTo>
                    <a:lnTo>
                      <a:pt x="52479" y="36264"/>
                    </a:lnTo>
                    <a:lnTo>
                      <a:pt x="54062" y="35806"/>
                    </a:lnTo>
                    <a:lnTo>
                      <a:pt x="54463" y="25657"/>
                    </a:lnTo>
                    <a:lnTo>
                      <a:pt x="53204" y="25715"/>
                    </a:lnTo>
                    <a:lnTo>
                      <a:pt x="49885" y="25867"/>
                    </a:lnTo>
                    <a:lnTo>
                      <a:pt x="45135" y="26058"/>
                    </a:lnTo>
                    <a:lnTo>
                      <a:pt x="42445" y="26153"/>
                    </a:lnTo>
                    <a:lnTo>
                      <a:pt x="39641" y="26249"/>
                    </a:lnTo>
                    <a:lnTo>
                      <a:pt x="36818" y="26325"/>
                    </a:lnTo>
                    <a:lnTo>
                      <a:pt x="34052" y="26382"/>
                    </a:lnTo>
                    <a:lnTo>
                      <a:pt x="31438" y="26401"/>
                    </a:lnTo>
                    <a:lnTo>
                      <a:pt x="29054" y="26382"/>
                    </a:lnTo>
                    <a:lnTo>
                      <a:pt x="27966" y="26363"/>
                    </a:lnTo>
                    <a:lnTo>
                      <a:pt x="26955" y="26344"/>
                    </a:lnTo>
                    <a:lnTo>
                      <a:pt x="26059" y="26306"/>
                    </a:lnTo>
                    <a:lnTo>
                      <a:pt x="25277" y="26249"/>
                    </a:lnTo>
                    <a:lnTo>
                      <a:pt x="24590" y="26192"/>
                    </a:lnTo>
                    <a:lnTo>
                      <a:pt x="24056" y="26096"/>
                    </a:lnTo>
                    <a:lnTo>
                      <a:pt x="23827" y="26058"/>
                    </a:lnTo>
                    <a:lnTo>
                      <a:pt x="23655" y="26020"/>
                    </a:lnTo>
                    <a:lnTo>
                      <a:pt x="23503" y="25963"/>
                    </a:lnTo>
                    <a:lnTo>
                      <a:pt x="23388" y="25905"/>
                    </a:lnTo>
                    <a:lnTo>
                      <a:pt x="23293" y="25810"/>
                    </a:lnTo>
                    <a:lnTo>
                      <a:pt x="23216" y="25696"/>
                    </a:lnTo>
                    <a:lnTo>
                      <a:pt x="23121" y="25543"/>
                    </a:lnTo>
                    <a:lnTo>
                      <a:pt x="23045" y="25333"/>
                    </a:lnTo>
                    <a:lnTo>
                      <a:pt x="22949" y="25104"/>
                    </a:lnTo>
                    <a:lnTo>
                      <a:pt x="22873" y="24856"/>
                    </a:lnTo>
                    <a:lnTo>
                      <a:pt x="22740" y="24227"/>
                    </a:lnTo>
                    <a:lnTo>
                      <a:pt x="22587" y="23483"/>
                    </a:lnTo>
                    <a:lnTo>
                      <a:pt x="22473" y="22643"/>
                    </a:lnTo>
                    <a:lnTo>
                      <a:pt x="22358" y="21709"/>
                    </a:lnTo>
                    <a:lnTo>
                      <a:pt x="22263" y="20679"/>
                    </a:lnTo>
                    <a:lnTo>
                      <a:pt x="22129" y="19210"/>
                    </a:lnTo>
                    <a:lnTo>
                      <a:pt x="22015" y="17626"/>
                    </a:lnTo>
                    <a:lnTo>
                      <a:pt x="21919" y="15967"/>
                    </a:lnTo>
                    <a:lnTo>
                      <a:pt x="21824" y="14250"/>
                    </a:lnTo>
                    <a:lnTo>
                      <a:pt x="21767" y="12533"/>
                    </a:lnTo>
                    <a:lnTo>
                      <a:pt x="21690" y="10816"/>
                    </a:lnTo>
                    <a:lnTo>
                      <a:pt x="21614" y="7497"/>
                    </a:lnTo>
                    <a:lnTo>
                      <a:pt x="21557" y="4540"/>
                    </a:lnTo>
                    <a:lnTo>
                      <a:pt x="21519" y="2156"/>
                    </a:lnTo>
                    <a:lnTo>
                      <a:pt x="21519" y="0"/>
                    </a:lnTo>
                    <a:close/>
                  </a:path>
                </a:pathLst>
              </a:custGeom>
              <a:solidFill>
                <a:srgbClr val="F9A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573;p20">
                <a:extLst>
                  <a:ext uri="{FF2B5EF4-FFF2-40B4-BE49-F238E27FC236}">
                    <a16:creationId xmlns:a16="http://schemas.microsoft.com/office/drawing/2014/main" id="{7FA4B2BF-DC10-F4A3-0C4D-A1E65884E5D8}"/>
                  </a:ext>
                </a:extLst>
              </p:cNvPr>
              <p:cNvSpPr/>
              <p:nvPr/>
            </p:nvSpPr>
            <p:spPr>
              <a:xfrm flipH="1">
                <a:off x="6833366" y="4628607"/>
                <a:ext cx="275460" cy="288675"/>
              </a:xfrm>
              <a:custGeom>
                <a:avLst/>
                <a:gdLst/>
                <a:ahLst/>
                <a:cxnLst/>
                <a:rect l="l" t="t" r="r" b="b"/>
                <a:pathLst>
                  <a:path w="22263" h="23331" extrusionOk="0">
                    <a:moveTo>
                      <a:pt x="21519" y="0"/>
                    </a:moveTo>
                    <a:lnTo>
                      <a:pt x="1" y="4216"/>
                    </a:lnTo>
                    <a:lnTo>
                      <a:pt x="249" y="5818"/>
                    </a:lnTo>
                    <a:lnTo>
                      <a:pt x="554" y="7688"/>
                    </a:lnTo>
                    <a:lnTo>
                      <a:pt x="974" y="10091"/>
                    </a:lnTo>
                    <a:lnTo>
                      <a:pt x="1470" y="12953"/>
                    </a:lnTo>
                    <a:lnTo>
                      <a:pt x="2080" y="16138"/>
                    </a:lnTo>
                    <a:lnTo>
                      <a:pt x="2424" y="17836"/>
                    </a:lnTo>
                    <a:lnTo>
                      <a:pt x="2767" y="19572"/>
                    </a:lnTo>
                    <a:lnTo>
                      <a:pt x="3149" y="21346"/>
                    </a:lnTo>
                    <a:lnTo>
                      <a:pt x="3549" y="23139"/>
                    </a:lnTo>
                    <a:lnTo>
                      <a:pt x="4236" y="23216"/>
                    </a:lnTo>
                    <a:lnTo>
                      <a:pt x="4904" y="23254"/>
                    </a:lnTo>
                    <a:lnTo>
                      <a:pt x="5590" y="23292"/>
                    </a:lnTo>
                    <a:lnTo>
                      <a:pt x="6277" y="23311"/>
                    </a:lnTo>
                    <a:lnTo>
                      <a:pt x="6945" y="23330"/>
                    </a:lnTo>
                    <a:lnTo>
                      <a:pt x="7631" y="23311"/>
                    </a:lnTo>
                    <a:lnTo>
                      <a:pt x="8318" y="23292"/>
                    </a:lnTo>
                    <a:lnTo>
                      <a:pt x="8986" y="23273"/>
                    </a:lnTo>
                    <a:lnTo>
                      <a:pt x="10321" y="23177"/>
                    </a:lnTo>
                    <a:lnTo>
                      <a:pt x="11618" y="23044"/>
                    </a:lnTo>
                    <a:lnTo>
                      <a:pt x="12915" y="22872"/>
                    </a:lnTo>
                    <a:lnTo>
                      <a:pt x="14155" y="22682"/>
                    </a:lnTo>
                    <a:lnTo>
                      <a:pt x="15357" y="22472"/>
                    </a:lnTo>
                    <a:lnTo>
                      <a:pt x="16540" y="22224"/>
                    </a:lnTo>
                    <a:lnTo>
                      <a:pt x="17646" y="21976"/>
                    </a:lnTo>
                    <a:lnTo>
                      <a:pt x="18695" y="21728"/>
                    </a:lnTo>
                    <a:lnTo>
                      <a:pt x="19706" y="21461"/>
                    </a:lnTo>
                    <a:lnTo>
                      <a:pt x="20622" y="21194"/>
                    </a:lnTo>
                    <a:lnTo>
                      <a:pt x="21481" y="20946"/>
                    </a:lnTo>
                    <a:lnTo>
                      <a:pt x="22263" y="20698"/>
                    </a:lnTo>
                    <a:lnTo>
                      <a:pt x="22129" y="19210"/>
                    </a:lnTo>
                    <a:lnTo>
                      <a:pt x="22015" y="17626"/>
                    </a:lnTo>
                    <a:lnTo>
                      <a:pt x="21919" y="15967"/>
                    </a:lnTo>
                    <a:lnTo>
                      <a:pt x="21824" y="14269"/>
                    </a:lnTo>
                    <a:lnTo>
                      <a:pt x="21767" y="12533"/>
                    </a:lnTo>
                    <a:lnTo>
                      <a:pt x="21690" y="10816"/>
                    </a:lnTo>
                    <a:lnTo>
                      <a:pt x="21614" y="7497"/>
                    </a:lnTo>
                    <a:lnTo>
                      <a:pt x="21557" y="4540"/>
                    </a:lnTo>
                    <a:lnTo>
                      <a:pt x="21519" y="2175"/>
                    </a:lnTo>
                    <a:lnTo>
                      <a:pt x="21519" y="0"/>
                    </a:lnTo>
                    <a:close/>
                  </a:path>
                </a:pathLst>
              </a:custGeom>
              <a:solidFill>
                <a:srgbClr val="E06A5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574;p20">
                <a:extLst>
                  <a:ext uri="{FF2B5EF4-FFF2-40B4-BE49-F238E27FC236}">
                    <a16:creationId xmlns:a16="http://schemas.microsoft.com/office/drawing/2014/main" id="{89014016-C392-5DB9-6CC9-A9816C2AB24F}"/>
                  </a:ext>
                </a:extLst>
              </p:cNvPr>
              <p:cNvSpPr/>
              <p:nvPr/>
            </p:nvSpPr>
            <p:spPr>
              <a:xfrm flipH="1">
                <a:off x="6064853" y="4885396"/>
                <a:ext cx="406218" cy="255874"/>
              </a:xfrm>
              <a:custGeom>
                <a:avLst/>
                <a:gdLst/>
                <a:ahLst/>
                <a:cxnLst/>
                <a:rect l="l" t="t" r="r" b="b"/>
                <a:pathLst>
                  <a:path w="32831" h="20680" extrusionOk="0">
                    <a:moveTo>
                      <a:pt x="20965" y="1"/>
                    </a:moveTo>
                    <a:lnTo>
                      <a:pt x="20660" y="39"/>
                    </a:lnTo>
                    <a:lnTo>
                      <a:pt x="20393" y="77"/>
                    </a:lnTo>
                    <a:lnTo>
                      <a:pt x="18733" y="535"/>
                    </a:lnTo>
                    <a:lnTo>
                      <a:pt x="16654" y="1107"/>
                    </a:lnTo>
                    <a:lnTo>
                      <a:pt x="11751" y="2481"/>
                    </a:lnTo>
                    <a:lnTo>
                      <a:pt x="9119" y="3206"/>
                    </a:lnTo>
                    <a:lnTo>
                      <a:pt x="6524" y="3892"/>
                    </a:lnTo>
                    <a:lnTo>
                      <a:pt x="4083" y="4522"/>
                    </a:lnTo>
                    <a:lnTo>
                      <a:pt x="2938" y="4789"/>
                    </a:lnTo>
                    <a:lnTo>
                      <a:pt x="1870" y="5018"/>
                    </a:lnTo>
                    <a:lnTo>
                      <a:pt x="1584" y="6010"/>
                    </a:lnTo>
                    <a:lnTo>
                      <a:pt x="1278" y="7154"/>
                    </a:lnTo>
                    <a:lnTo>
                      <a:pt x="992" y="8375"/>
                    </a:lnTo>
                    <a:lnTo>
                      <a:pt x="706" y="9672"/>
                    </a:lnTo>
                    <a:lnTo>
                      <a:pt x="458" y="10989"/>
                    </a:lnTo>
                    <a:lnTo>
                      <a:pt x="248" y="12305"/>
                    </a:lnTo>
                    <a:lnTo>
                      <a:pt x="172" y="12934"/>
                    </a:lnTo>
                    <a:lnTo>
                      <a:pt x="96" y="13545"/>
                    </a:lnTo>
                    <a:lnTo>
                      <a:pt x="38" y="14136"/>
                    </a:lnTo>
                    <a:lnTo>
                      <a:pt x="0" y="14708"/>
                    </a:lnTo>
                    <a:lnTo>
                      <a:pt x="325" y="15033"/>
                    </a:lnTo>
                    <a:lnTo>
                      <a:pt x="668" y="15338"/>
                    </a:lnTo>
                    <a:lnTo>
                      <a:pt x="1050" y="15624"/>
                    </a:lnTo>
                    <a:lnTo>
                      <a:pt x="1431" y="15872"/>
                    </a:lnTo>
                    <a:lnTo>
                      <a:pt x="1851" y="16082"/>
                    </a:lnTo>
                    <a:lnTo>
                      <a:pt x="2289" y="16273"/>
                    </a:lnTo>
                    <a:lnTo>
                      <a:pt x="2728" y="16444"/>
                    </a:lnTo>
                    <a:lnTo>
                      <a:pt x="3205" y="16578"/>
                    </a:lnTo>
                    <a:lnTo>
                      <a:pt x="3682" y="16692"/>
                    </a:lnTo>
                    <a:lnTo>
                      <a:pt x="4159" y="16788"/>
                    </a:lnTo>
                    <a:lnTo>
                      <a:pt x="4655" y="16864"/>
                    </a:lnTo>
                    <a:lnTo>
                      <a:pt x="5170" y="16921"/>
                    </a:lnTo>
                    <a:lnTo>
                      <a:pt x="5666" y="16959"/>
                    </a:lnTo>
                    <a:lnTo>
                      <a:pt x="6181" y="16978"/>
                    </a:lnTo>
                    <a:lnTo>
                      <a:pt x="6696" y="16978"/>
                    </a:lnTo>
                    <a:lnTo>
                      <a:pt x="7230" y="16959"/>
                    </a:lnTo>
                    <a:lnTo>
                      <a:pt x="7783" y="16921"/>
                    </a:lnTo>
                    <a:lnTo>
                      <a:pt x="8356" y="16883"/>
                    </a:lnTo>
                    <a:lnTo>
                      <a:pt x="8909" y="16826"/>
                    </a:lnTo>
                    <a:lnTo>
                      <a:pt x="9443" y="16769"/>
                    </a:lnTo>
                    <a:lnTo>
                      <a:pt x="9977" y="16673"/>
                    </a:lnTo>
                    <a:lnTo>
                      <a:pt x="10511" y="16578"/>
                    </a:lnTo>
                    <a:lnTo>
                      <a:pt x="11026" y="16463"/>
                    </a:lnTo>
                    <a:lnTo>
                      <a:pt x="11541" y="16349"/>
                    </a:lnTo>
                    <a:lnTo>
                      <a:pt x="12037" y="16196"/>
                    </a:lnTo>
                    <a:lnTo>
                      <a:pt x="12533" y="16044"/>
                    </a:lnTo>
                    <a:lnTo>
                      <a:pt x="13010" y="15872"/>
                    </a:lnTo>
                    <a:lnTo>
                      <a:pt x="13487" y="15681"/>
                    </a:lnTo>
                    <a:lnTo>
                      <a:pt x="13964" y="15471"/>
                    </a:lnTo>
                    <a:lnTo>
                      <a:pt x="14422" y="15243"/>
                    </a:lnTo>
                    <a:lnTo>
                      <a:pt x="14880" y="14995"/>
                    </a:lnTo>
                    <a:lnTo>
                      <a:pt x="15318" y="14728"/>
                    </a:lnTo>
                    <a:lnTo>
                      <a:pt x="15299" y="15262"/>
                    </a:lnTo>
                    <a:lnTo>
                      <a:pt x="15299" y="15777"/>
                    </a:lnTo>
                    <a:lnTo>
                      <a:pt x="15299" y="16273"/>
                    </a:lnTo>
                    <a:lnTo>
                      <a:pt x="15318" y="16769"/>
                    </a:lnTo>
                    <a:lnTo>
                      <a:pt x="15357" y="17246"/>
                    </a:lnTo>
                    <a:lnTo>
                      <a:pt x="15395" y="17703"/>
                    </a:lnTo>
                    <a:lnTo>
                      <a:pt x="15452" y="18142"/>
                    </a:lnTo>
                    <a:lnTo>
                      <a:pt x="15528" y="18562"/>
                    </a:lnTo>
                    <a:lnTo>
                      <a:pt x="15605" y="18943"/>
                    </a:lnTo>
                    <a:lnTo>
                      <a:pt x="15681" y="19287"/>
                    </a:lnTo>
                    <a:lnTo>
                      <a:pt x="15795" y="19611"/>
                    </a:lnTo>
                    <a:lnTo>
                      <a:pt x="15891" y="19897"/>
                    </a:lnTo>
                    <a:lnTo>
                      <a:pt x="16005" y="20126"/>
                    </a:lnTo>
                    <a:lnTo>
                      <a:pt x="16120" y="20317"/>
                    </a:lnTo>
                    <a:lnTo>
                      <a:pt x="16253" y="20469"/>
                    </a:lnTo>
                    <a:lnTo>
                      <a:pt x="16329" y="20508"/>
                    </a:lnTo>
                    <a:lnTo>
                      <a:pt x="16387" y="20546"/>
                    </a:lnTo>
                    <a:lnTo>
                      <a:pt x="16616" y="20641"/>
                    </a:lnTo>
                    <a:lnTo>
                      <a:pt x="16844" y="20679"/>
                    </a:lnTo>
                    <a:lnTo>
                      <a:pt x="17054" y="20660"/>
                    </a:lnTo>
                    <a:lnTo>
                      <a:pt x="17264" y="20622"/>
                    </a:lnTo>
                    <a:lnTo>
                      <a:pt x="17455" y="20546"/>
                    </a:lnTo>
                    <a:lnTo>
                      <a:pt x="17646" y="20431"/>
                    </a:lnTo>
                    <a:lnTo>
                      <a:pt x="17817" y="20298"/>
                    </a:lnTo>
                    <a:lnTo>
                      <a:pt x="17989" y="20145"/>
                    </a:lnTo>
                    <a:lnTo>
                      <a:pt x="18161" y="19954"/>
                    </a:lnTo>
                    <a:lnTo>
                      <a:pt x="18313" y="19764"/>
                    </a:lnTo>
                    <a:lnTo>
                      <a:pt x="18447" y="19535"/>
                    </a:lnTo>
                    <a:lnTo>
                      <a:pt x="18561" y="19306"/>
                    </a:lnTo>
                    <a:lnTo>
                      <a:pt x="18695" y="19058"/>
                    </a:lnTo>
                    <a:lnTo>
                      <a:pt x="18790" y="18810"/>
                    </a:lnTo>
                    <a:lnTo>
                      <a:pt x="18886" y="18562"/>
                    </a:lnTo>
                    <a:lnTo>
                      <a:pt x="18962" y="18314"/>
                    </a:lnTo>
                    <a:lnTo>
                      <a:pt x="19134" y="18791"/>
                    </a:lnTo>
                    <a:lnTo>
                      <a:pt x="19248" y="19001"/>
                    </a:lnTo>
                    <a:lnTo>
                      <a:pt x="19362" y="19191"/>
                    </a:lnTo>
                    <a:lnTo>
                      <a:pt x="19477" y="19363"/>
                    </a:lnTo>
                    <a:lnTo>
                      <a:pt x="19630" y="19497"/>
                    </a:lnTo>
                    <a:lnTo>
                      <a:pt x="19801" y="19611"/>
                    </a:lnTo>
                    <a:lnTo>
                      <a:pt x="19992" y="19687"/>
                    </a:lnTo>
                    <a:lnTo>
                      <a:pt x="20221" y="19725"/>
                    </a:lnTo>
                    <a:lnTo>
                      <a:pt x="20450" y="19745"/>
                    </a:lnTo>
                    <a:lnTo>
                      <a:pt x="20679" y="19725"/>
                    </a:lnTo>
                    <a:lnTo>
                      <a:pt x="20889" y="19687"/>
                    </a:lnTo>
                    <a:lnTo>
                      <a:pt x="21079" y="19592"/>
                    </a:lnTo>
                    <a:lnTo>
                      <a:pt x="21270" y="19497"/>
                    </a:lnTo>
                    <a:lnTo>
                      <a:pt x="21461" y="19344"/>
                    </a:lnTo>
                    <a:lnTo>
                      <a:pt x="21633" y="19172"/>
                    </a:lnTo>
                    <a:lnTo>
                      <a:pt x="21785" y="18981"/>
                    </a:lnTo>
                    <a:lnTo>
                      <a:pt x="21919" y="18753"/>
                    </a:lnTo>
                    <a:lnTo>
                      <a:pt x="22052" y="18485"/>
                    </a:lnTo>
                    <a:lnTo>
                      <a:pt x="22148" y="18199"/>
                    </a:lnTo>
                    <a:lnTo>
                      <a:pt x="22243" y="17894"/>
                    </a:lnTo>
                    <a:lnTo>
                      <a:pt x="22319" y="17570"/>
                    </a:lnTo>
                    <a:lnTo>
                      <a:pt x="22376" y="17226"/>
                    </a:lnTo>
                    <a:lnTo>
                      <a:pt x="22415" y="16845"/>
                    </a:lnTo>
                    <a:lnTo>
                      <a:pt x="22510" y="14804"/>
                    </a:lnTo>
                    <a:lnTo>
                      <a:pt x="22586" y="12782"/>
                    </a:lnTo>
                    <a:lnTo>
                      <a:pt x="22605" y="10741"/>
                    </a:lnTo>
                    <a:lnTo>
                      <a:pt x="22586" y="8719"/>
                    </a:lnTo>
                    <a:lnTo>
                      <a:pt x="22682" y="9730"/>
                    </a:lnTo>
                    <a:lnTo>
                      <a:pt x="22796" y="10722"/>
                    </a:lnTo>
                    <a:lnTo>
                      <a:pt x="22930" y="11694"/>
                    </a:lnTo>
                    <a:lnTo>
                      <a:pt x="23082" y="12648"/>
                    </a:lnTo>
                    <a:lnTo>
                      <a:pt x="23254" y="13583"/>
                    </a:lnTo>
                    <a:lnTo>
                      <a:pt x="23426" y="14499"/>
                    </a:lnTo>
                    <a:lnTo>
                      <a:pt x="23807" y="16330"/>
                    </a:lnTo>
                    <a:lnTo>
                      <a:pt x="23864" y="16616"/>
                    </a:lnTo>
                    <a:lnTo>
                      <a:pt x="23922" y="16883"/>
                    </a:lnTo>
                    <a:lnTo>
                      <a:pt x="24017" y="17131"/>
                    </a:lnTo>
                    <a:lnTo>
                      <a:pt x="24112" y="17398"/>
                    </a:lnTo>
                    <a:lnTo>
                      <a:pt x="24246" y="17627"/>
                    </a:lnTo>
                    <a:lnTo>
                      <a:pt x="24399" y="17818"/>
                    </a:lnTo>
                    <a:lnTo>
                      <a:pt x="24494" y="17913"/>
                    </a:lnTo>
                    <a:lnTo>
                      <a:pt x="24589" y="17990"/>
                    </a:lnTo>
                    <a:lnTo>
                      <a:pt x="24704" y="18066"/>
                    </a:lnTo>
                    <a:lnTo>
                      <a:pt x="24818" y="18123"/>
                    </a:lnTo>
                    <a:lnTo>
                      <a:pt x="24933" y="18161"/>
                    </a:lnTo>
                    <a:lnTo>
                      <a:pt x="25047" y="18180"/>
                    </a:lnTo>
                    <a:lnTo>
                      <a:pt x="25181" y="18199"/>
                    </a:lnTo>
                    <a:lnTo>
                      <a:pt x="25295" y="18199"/>
                    </a:lnTo>
                    <a:lnTo>
                      <a:pt x="25429" y="18180"/>
                    </a:lnTo>
                    <a:lnTo>
                      <a:pt x="25543" y="18142"/>
                    </a:lnTo>
                    <a:lnTo>
                      <a:pt x="25772" y="18066"/>
                    </a:lnTo>
                    <a:lnTo>
                      <a:pt x="26001" y="17932"/>
                    </a:lnTo>
                    <a:lnTo>
                      <a:pt x="26211" y="17761"/>
                    </a:lnTo>
                    <a:lnTo>
                      <a:pt x="26382" y="17570"/>
                    </a:lnTo>
                    <a:lnTo>
                      <a:pt x="26535" y="17341"/>
                    </a:lnTo>
                    <a:lnTo>
                      <a:pt x="26630" y="17112"/>
                    </a:lnTo>
                    <a:lnTo>
                      <a:pt x="26726" y="16883"/>
                    </a:lnTo>
                    <a:lnTo>
                      <a:pt x="26802" y="16616"/>
                    </a:lnTo>
                    <a:lnTo>
                      <a:pt x="26840" y="16368"/>
                    </a:lnTo>
                    <a:lnTo>
                      <a:pt x="26878" y="16101"/>
                    </a:lnTo>
                    <a:lnTo>
                      <a:pt x="26898" y="15853"/>
                    </a:lnTo>
                    <a:lnTo>
                      <a:pt x="26936" y="15319"/>
                    </a:lnTo>
                    <a:lnTo>
                      <a:pt x="26974" y="14155"/>
                    </a:lnTo>
                    <a:lnTo>
                      <a:pt x="26993" y="13049"/>
                    </a:lnTo>
                    <a:lnTo>
                      <a:pt x="26974" y="11961"/>
                    </a:lnTo>
                    <a:lnTo>
                      <a:pt x="26955" y="11446"/>
                    </a:lnTo>
                    <a:lnTo>
                      <a:pt x="26917" y="10912"/>
                    </a:lnTo>
                    <a:lnTo>
                      <a:pt x="26859" y="10397"/>
                    </a:lnTo>
                    <a:lnTo>
                      <a:pt x="26802" y="9863"/>
                    </a:lnTo>
                    <a:lnTo>
                      <a:pt x="26707" y="9348"/>
                    </a:lnTo>
                    <a:lnTo>
                      <a:pt x="26592" y="8814"/>
                    </a:lnTo>
                    <a:lnTo>
                      <a:pt x="26478" y="8299"/>
                    </a:lnTo>
                    <a:lnTo>
                      <a:pt x="26325" y="7765"/>
                    </a:lnTo>
                    <a:lnTo>
                      <a:pt x="26134" y="7231"/>
                    </a:lnTo>
                    <a:lnTo>
                      <a:pt x="25925" y="6677"/>
                    </a:lnTo>
                    <a:lnTo>
                      <a:pt x="26554" y="7078"/>
                    </a:lnTo>
                    <a:lnTo>
                      <a:pt x="27126" y="7479"/>
                    </a:lnTo>
                    <a:lnTo>
                      <a:pt x="27393" y="7688"/>
                    </a:lnTo>
                    <a:lnTo>
                      <a:pt x="27641" y="7879"/>
                    </a:lnTo>
                    <a:lnTo>
                      <a:pt x="27870" y="8108"/>
                    </a:lnTo>
                    <a:lnTo>
                      <a:pt x="28099" y="8318"/>
                    </a:lnTo>
                    <a:lnTo>
                      <a:pt x="28290" y="8528"/>
                    </a:lnTo>
                    <a:lnTo>
                      <a:pt x="28481" y="8757"/>
                    </a:lnTo>
                    <a:lnTo>
                      <a:pt x="28633" y="8967"/>
                    </a:lnTo>
                    <a:lnTo>
                      <a:pt x="28786" y="9195"/>
                    </a:lnTo>
                    <a:lnTo>
                      <a:pt x="28920" y="9424"/>
                    </a:lnTo>
                    <a:lnTo>
                      <a:pt x="29034" y="9634"/>
                    </a:lnTo>
                    <a:lnTo>
                      <a:pt x="29129" y="9863"/>
                    </a:lnTo>
                    <a:lnTo>
                      <a:pt x="29206" y="10092"/>
                    </a:lnTo>
                    <a:lnTo>
                      <a:pt x="29282" y="10397"/>
                    </a:lnTo>
                    <a:lnTo>
                      <a:pt x="29339" y="10741"/>
                    </a:lnTo>
                    <a:lnTo>
                      <a:pt x="29454" y="11542"/>
                    </a:lnTo>
                    <a:lnTo>
                      <a:pt x="29549" y="12419"/>
                    </a:lnTo>
                    <a:lnTo>
                      <a:pt x="29644" y="13297"/>
                    </a:lnTo>
                    <a:lnTo>
                      <a:pt x="29721" y="13716"/>
                    </a:lnTo>
                    <a:lnTo>
                      <a:pt x="29816" y="14136"/>
                    </a:lnTo>
                    <a:lnTo>
                      <a:pt x="29912" y="14518"/>
                    </a:lnTo>
                    <a:lnTo>
                      <a:pt x="30045" y="14861"/>
                    </a:lnTo>
                    <a:lnTo>
                      <a:pt x="30121" y="15014"/>
                    </a:lnTo>
                    <a:lnTo>
                      <a:pt x="30198" y="15147"/>
                    </a:lnTo>
                    <a:lnTo>
                      <a:pt x="30274" y="15281"/>
                    </a:lnTo>
                    <a:lnTo>
                      <a:pt x="30369" y="15395"/>
                    </a:lnTo>
                    <a:lnTo>
                      <a:pt x="30484" y="15491"/>
                    </a:lnTo>
                    <a:lnTo>
                      <a:pt x="30579" y="15586"/>
                    </a:lnTo>
                    <a:lnTo>
                      <a:pt x="30713" y="15662"/>
                    </a:lnTo>
                    <a:lnTo>
                      <a:pt x="30827" y="15700"/>
                    </a:lnTo>
                    <a:lnTo>
                      <a:pt x="30961" y="15739"/>
                    </a:lnTo>
                    <a:lnTo>
                      <a:pt x="31094" y="15758"/>
                    </a:lnTo>
                    <a:lnTo>
                      <a:pt x="31209" y="15777"/>
                    </a:lnTo>
                    <a:lnTo>
                      <a:pt x="31323" y="15758"/>
                    </a:lnTo>
                    <a:lnTo>
                      <a:pt x="31438" y="15739"/>
                    </a:lnTo>
                    <a:lnTo>
                      <a:pt x="31533" y="15719"/>
                    </a:lnTo>
                    <a:lnTo>
                      <a:pt x="31647" y="15681"/>
                    </a:lnTo>
                    <a:lnTo>
                      <a:pt x="31743" y="15624"/>
                    </a:lnTo>
                    <a:lnTo>
                      <a:pt x="31914" y="15491"/>
                    </a:lnTo>
                    <a:lnTo>
                      <a:pt x="32067" y="15319"/>
                    </a:lnTo>
                    <a:lnTo>
                      <a:pt x="32220" y="15109"/>
                    </a:lnTo>
                    <a:lnTo>
                      <a:pt x="32334" y="14861"/>
                    </a:lnTo>
                    <a:lnTo>
                      <a:pt x="32449" y="14575"/>
                    </a:lnTo>
                    <a:lnTo>
                      <a:pt x="32544" y="14270"/>
                    </a:lnTo>
                    <a:lnTo>
                      <a:pt x="32620" y="13945"/>
                    </a:lnTo>
                    <a:lnTo>
                      <a:pt x="32697" y="13583"/>
                    </a:lnTo>
                    <a:lnTo>
                      <a:pt x="32735" y="13221"/>
                    </a:lnTo>
                    <a:lnTo>
                      <a:pt x="32773" y="12820"/>
                    </a:lnTo>
                    <a:lnTo>
                      <a:pt x="32811" y="12419"/>
                    </a:lnTo>
                    <a:lnTo>
                      <a:pt x="32830" y="12019"/>
                    </a:lnTo>
                    <a:lnTo>
                      <a:pt x="32830" y="11179"/>
                    </a:lnTo>
                    <a:lnTo>
                      <a:pt x="32792" y="10321"/>
                    </a:lnTo>
                    <a:lnTo>
                      <a:pt x="32716" y="9501"/>
                    </a:lnTo>
                    <a:lnTo>
                      <a:pt x="32620" y="8719"/>
                    </a:lnTo>
                    <a:lnTo>
                      <a:pt x="32506" y="8013"/>
                    </a:lnTo>
                    <a:lnTo>
                      <a:pt x="32372" y="7383"/>
                    </a:lnTo>
                    <a:lnTo>
                      <a:pt x="32239" y="6887"/>
                    </a:lnTo>
                    <a:lnTo>
                      <a:pt x="32162" y="6677"/>
                    </a:lnTo>
                    <a:lnTo>
                      <a:pt x="32086" y="6525"/>
                    </a:lnTo>
                    <a:lnTo>
                      <a:pt x="31895" y="6201"/>
                    </a:lnTo>
                    <a:lnTo>
                      <a:pt x="31667" y="5876"/>
                    </a:lnTo>
                    <a:lnTo>
                      <a:pt x="31419" y="5552"/>
                    </a:lnTo>
                    <a:lnTo>
                      <a:pt x="31151" y="5228"/>
                    </a:lnTo>
                    <a:lnTo>
                      <a:pt x="30846" y="4903"/>
                    </a:lnTo>
                    <a:lnTo>
                      <a:pt x="30541" y="4579"/>
                    </a:lnTo>
                    <a:lnTo>
                      <a:pt x="30198" y="4274"/>
                    </a:lnTo>
                    <a:lnTo>
                      <a:pt x="29854" y="3969"/>
                    </a:lnTo>
                    <a:lnTo>
                      <a:pt x="29473" y="3663"/>
                    </a:lnTo>
                    <a:lnTo>
                      <a:pt x="29091" y="3358"/>
                    </a:lnTo>
                    <a:lnTo>
                      <a:pt x="28691" y="3072"/>
                    </a:lnTo>
                    <a:lnTo>
                      <a:pt x="28271" y="2786"/>
                    </a:lnTo>
                    <a:lnTo>
                      <a:pt x="27851" y="2519"/>
                    </a:lnTo>
                    <a:lnTo>
                      <a:pt x="27432" y="2252"/>
                    </a:lnTo>
                    <a:lnTo>
                      <a:pt x="26993" y="2004"/>
                    </a:lnTo>
                    <a:lnTo>
                      <a:pt x="26554" y="1756"/>
                    </a:lnTo>
                    <a:lnTo>
                      <a:pt x="26115" y="1527"/>
                    </a:lnTo>
                    <a:lnTo>
                      <a:pt x="25677" y="1298"/>
                    </a:lnTo>
                    <a:lnTo>
                      <a:pt x="25238" y="1107"/>
                    </a:lnTo>
                    <a:lnTo>
                      <a:pt x="24799" y="916"/>
                    </a:lnTo>
                    <a:lnTo>
                      <a:pt x="24360" y="745"/>
                    </a:lnTo>
                    <a:lnTo>
                      <a:pt x="23941" y="573"/>
                    </a:lnTo>
                    <a:lnTo>
                      <a:pt x="23521" y="440"/>
                    </a:lnTo>
                    <a:lnTo>
                      <a:pt x="23101" y="325"/>
                    </a:lnTo>
                    <a:lnTo>
                      <a:pt x="22720" y="211"/>
                    </a:lnTo>
                    <a:lnTo>
                      <a:pt x="22319" y="134"/>
                    </a:lnTo>
                    <a:lnTo>
                      <a:pt x="21957" y="58"/>
                    </a:lnTo>
                    <a:lnTo>
                      <a:pt x="21613" y="20"/>
                    </a:lnTo>
                    <a:lnTo>
                      <a:pt x="21270" y="1"/>
                    </a:lnTo>
                    <a:close/>
                  </a:path>
                </a:pathLst>
              </a:custGeom>
              <a:solidFill>
                <a:srgbClr val="F9A07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575;p20">
                <a:extLst>
                  <a:ext uri="{FF2B5EF4-FFF2-40B4-BE49-F238E27FC236}">
                    <a16:creationId xmlns:a16="http://schemas.microsoft.com/office/drawing/2014/main" id="{E28916D9-DB9F-CD5C-A69E-44771C717965}"/>
                  </a:ext>
                </a:extLst>
              </p:cNvPr>
              <p:cNvSpPr/>
              <p:nvPr/>
            </p:nvSpPr>
            <p:spPr>
              <a:xfrm flipH="1">
                <a:off x="6235032" y="5025842"/>
                <a:ext cx="7807" cy="80969"/>
              </a:xfrm>
              <a:custGeom>
                <a:avLst/>
                <a:gdLst/>
                <a:ahLst/>
                <a:cxnLst/>
                <a:rect l="l" t="t" r="r" b="b"/>
                <a:pathLst>
                  <a:path w="631" h="6544" fill="none" extrusionOk="0">
                    <a:moveTo>
                      <a:pt x="573" y="6543"/>
                    </a:moveTo>
                    <a:lnTo>
                      <a:pt x="573" y="6543"/>
                    </a:lnTo>
                    <a:lnTo>
                      <a:pt x="630" y="5723"/>
                    </a:lnTo>
                    <a:lnTo>
                      <a:pt x="630" y="4903"/>
                    </a:lnTo>
                    <a:lnTo>
                      <a:pt x="611" y="4082"/>
                    </a:lnTo>
                    <a:lnTo>
                      <a:pt x="573" y="3243"/>
                    </a:lnTo>
                    <a:lnTo>
                      <a:pt x="478" y="2423"/>
                    </a:lnTo>
                    <a:lnTo>
                      <a:pt x="363" y="1622"/>
                    </a:lnTo>
                    <a:lnTo>
                      <a:pt x="192" y="801"/>
                    </a:lnTo>
                    <a:lnTo>
                      <a:pt x="1" y="0"/>
                    </a:lnTo>
                  </a:path>
                </a:pathLst>
              </a:custGeom>
              <a:noFill/>
              <a:ln w="15750" cap="rnd" cmpd="sng">
                <a:solidFill>
                  <a:srgbClr val="CC454E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576;p20">
                <a:extLst>
                  <a:ext uri="{FF2B5EF4-FFF2-40B4-BE49-F238E27FC236}">
                    <a16:creationId xmlns:a16="http://schemas.microsoft.com/office/drawing/2014/main" id="{EA3FB258-B792-098B-F75C-D9AE47F55A63}"/>
                  </a:ext>
                </a:extLst>
              </p:cNvPr>
              <p:cNvSpPr/>
              <p:nvPr/>
            </p:nvSpPr>
            <p:spPr>
              <a:xfrm flipH="1">
                <a:off x="6803386" y="4199746"/>
                <a:ext cx="345801" cy="653097"/>
              </a:xfrm>
              <a:custGeom>
                <a:avLst/>
                <a:gdLst/>
                <a:ahLst/>
                <a:cxnLst/>
                <a:rect l="l" t="t" r="r" b="b"/>
                <a:pathLst>
                  <a:path w="27948" h="52784" extrusionOk="0">
                    <a:moveTo>
                      <a:pt x="15090" y="0"/>
                    </a:moveTo>
                    <a:lnTo>
                      <a:pt x="14709" y="172"/>
                    </a:lnTo>
                    <a:lnTo>
                      <a:pt x="14251" y="382"/>
                    </a:lnTo>
                    <a:lnTo>
                      <a:pt x="13678" y="668"/>
                    </a:lnTo>
                    <a:lnTo>
                      <a:pt x="12954" y="1030"/>
                    </a:lnTo>
                    <a:lnTo>
                      <a:pt x="12152" y="1469"/>
                    </a:lnTo>
                    <a:lnTo>
                      <a:pt x="11275" y="2003"/>
                    </a:lnTo>
                    <a:lnTo>
                      <a:pt x="10340" y="2594"/>
                    </a:lnTo>
                    <a:lnTo>
                      <a:pt x="9844" y="2919"/>
                    </a:lnTo>
                    <a:lnTo>
                      <a:pt x="9348" y="3243"/>
                    </a:lnTo>
                    <a:lnTo>
                      <a:pt x="8852" y="3605"/>
                    </a:lnTo>
                    <a:lnTo>
                      <a:pt x="8356" y="3987"/>
                    </a:lnTo>
                    <a:lnTo>
                      <a:pt x="7860" y="4387"/>
                    </a:lnTo>
                    <a:lnTo>
                      <a:pt x="7383" y="4788"/>
                    </a:lnTo>
                    <a:lnTo>
                      <a:pt x="6887" y="5227"/>
                    </a:lnTo>
                    <a:lnTo>
                      <a:pt x="6411" y="5666"/>
                    </a:lnTo>
                    <a:lnTo>
                      <a:pt x="5953" y="6123"/>
                    </a:lnTo>
                    <a:lnTo>
                      <a:pt x="5495" y="6600"/>
                    </a:lnTo>
                    <a:lnTo>
                      <a:pt x="5075" y="7096"/>
                    </a:lnTo>
                    <a:lnTo>
                      <a:pt x="4656" y="7592"/>
                    </a:lnTo>
                    <a:lnTo>
                      <a:pt x="4274" y="8126"/>
                    </a:lnTo>
                    <a:lnTo>
                      <a:pt x="3912" y="8661"/>
                    </a:lnTo>
                    <a:lnTo>
                      <a:pt x="3568" y="9214"/>
                    </a:lnTo>
                    <a:lnTo>
                      <a:pt x="3263" y="9786"/>
                    </a:lnTo>
                    <a:lnTo>
                      <a:pt x="3015" y="10301"/>
                    </a:lnTo>
                    <a:lnTo>
                      <a:pt x="2786" y="10816"/>
                    </a:lnTo>
                    <a:lnTo>
                      <a:pt x="2576" y="11388"/>
                    </a:lnTo>
                    <a:lnTo>
                      <a:pt x="2366" y="11961"/>
                    </a:lnTo>
                    <a:lnTo>
                      <a:pt x="2176" y="12571"/>
                    </a:lnTo>
                    <a:lnTo>
                      <a:pt x="1985" y="13201"/>
                    </a:lnTo>
                    <a:lnTo>
                      <a:pt x="1813" y="13849"/>
                    </a:lnTo>
                    <a:lnTo>
                      <a:pt x="1642" y="14517"/>
                    </a:lnTo>
                    <a:lnTo>
                      <a:pt x="1489" y="15204"/>
                    </a:lnTo>
                    <a:lnTo>
                      <a:pt x="1336" y="15928"/>
                    </a:lnTo>
                    <a:lnTo>
                      <a:pt x="1203" y="16653"/>
                    </a:lnTo>
                    <a:lnTo>
                      <a:pt x="1069" y="17397"/>
                    </a:lnTo>
                    <a:lnTo>
                      <a:pt x="840" y="18923"/>
                    </a:lnTo>
                    <a:lnTo>
                      <a:pt x="650" y="20507"/>
                    </a:lnTo>
                    <a:lnTo>
                      <a:pt x="478" y="22128"/>
                    </a:lnTo>
                    <a:lnTo>
                      <a:pt x="344" y="23769"/>
                    </a:lnTo>
                    <a:lnTo>
                      <a:pt x="230" y="25447"/>
                    </a:lnTo>
                    <a:lnTo>
                      <a:pt x="135" y="27145"/>
                    </a:lnTo>
                    <a:lnTo>
                      <a:pt x="77" y="28843"/>
                    </a:lnTo>
                    <a:lnTo>
                      <a:pt x="39" y="30541"/>
                    </a:lnTo>
                    <a:lnTo>
                      <a:pt x="20" y="32219"/>
                    </a:lnTo>
                    <a:lnTo>
                      <a:pt x="1" y="33898"/>
                    </a:lnTo>
                    <a:lnTo>
                      <a:pt x="20" y="35520"/>
                    </a:lnTo>
                    <a:lnTo>
                      <a:pt x="39" y="37103"/>
                    </a:lnTo>
                    <a:lnTo>
                      <a:pt x="77" y="38648"/>
                    </a:lnTo>
                    <a:lnTo>
                      <a:pt x="115" y="40136"/>
                    </a:lnTo>
                    <a:lnTo>
                      <a:pt x="230" y="42902"/>
                    </a:lnTo>
                    <a:lnTo>
                      <a:pt x="344" y="45325"/>
                    </a:lnTo>
                    <a:lnTo>
                      <a:pt x="478" y="47328"/>
                    </a:lnTo>
                    <a:lnTo>
                      <a:pt x="573" y="48854"/>
                    </a:lnTo>
                    <a:lnTo>
                      <a:pt x="688" y="50170"/>
                    </a:lnTo>
                    <a:lnTo>
                      <a:pt x="1374" y="50437"/>
                    </a:lnTo>
                    <a:lnTo>
                      <a:pt x="2080" y="50685"/>
                    </a:lnTo>
                    <a:lnTo>
                      <a:pt x="2843" y="50914"/>
                    </a:lnTo>
                    <a:lnTo>
                      <a:pt x="3645" y="51143"/>
                    </a:lnTo>
                    <a:lnTo>
                      <a:pt x="4465" y="51353"/>
                    </a:lnTo>
                    <a:lnTo>
                      <a:pt x="5304" y="51543"/>
                    </a:lnTo>
                    <a:lnTo>
                      <a:pt x="6182" y="51715"/>
                    </a:lnTo>
                    <a:lnTo>
                      <a:pt x="7078" y="51868"/>
                    </a:lnTo>
                    <a:lnTo>
                      <a:pt x="7994" y="52020"/>
                    </a:lnTo>
                    <a:lnTo>
                      <a:pt x="8929" y="52154"/>
                    </a:lnTo>
                    <a:lnTo>
                      <a:pt x="9863" y="52268"/>
                    </a:lnTo>
                    <a:lnTo>
                      <a:pt x="10817" y="52364"/>
                    </a:lnTo>
                    <a:lnTo>
                      <a:pt x="11790" y="52459"/>
                    </a:lnTo>
                    <a:lnTo>
                      <a:pt x="12763" y="52535"/>
                    </a:lnTo>
                    <a:lnTo>
                      <a:pt x="13736" y="52612"/>
                    </a:lnTo>
                    <a:lnTo>
                      <a:pt x="14709" y="52669"/>
                    </a:lnTo>
                    <a:lnTo>
                      <a:pt x="16635" y="52745"/>
                    </a:lnTo>
                    <a:lnTo>
                      <a:pt x="18543" y="52783"/>
                    </a:lnTo>
                    <a:lnTo>
                      <a:pt x="20374" y="52783"/>
                    </a:lnTo>
                    <a:lnTo>
                      <a:pt x="22148" y="52745"/>
                    </a:lnTo>
                    <a:lnTo>
                      <a:pt x="23808" y="52688"/>
                    </a:lnTo>
                    <a:lnTo>
                      <a:pt x="25334" y="52593"/>
                    </a:lnTo>
                    <a:lnTo>
                      <a:pt x="26726" y="52459"/>
                    </a:lnTo>
                    <a:lnTo>
                      <a:pt x="27947" y="52306"/>
                    </a:lnTo>
                    <a:lnTo>
                      <a:pt x="27833" y="51009"/>
                    </a:lnTo>
                    <a:lnTo>
                      <a:pt x="27528" y="47461"/>
                    </a:lnTo>
                    <a:lnTo>
                      <a:pt x="27280" y="45058"/>
                    </a:lnTo>
                    <a:lnTo>
                      <a:pt x="27013" y="42311"/>
                    </a:lnTo>
                    <a:lnTo>
                      <a:pt x="26688" y="39316"/>
                    </a:lnTo>
                    <a:lnTo>
                      <a:pt x="26326" y="36149"/>
                    </a:lnTo>
                    <a:lnTo>
                      <a:pt x="25925" y="32868"/>
                    </a:lnTo>
                    <a:lnTo>
                      <a:pt x="25506" y="29568"/>
                    </a:lnTo>
                    <a:lnTo>
                      <a:pt x="25048" y="26306"/>
                    </a:lnTo>
                    <a:lnTo>
                      <a:pt x="24800" y="24723"/>
                    </a:lnTo>
                    <a:lnTo>
                      <a:pt x="24552" y="23177"/>
                    </a:lnTo>
                    <a:lnTo>
                      <a:pt x="24304" y="21689"/>
                    </a:lnTo>
                    <a:lnTo>
                      <a:pt x="24037" y="20240"/>
                    </a:lnTo>
                    <a:lnTo>
                      <a:pt x="23770" y="18885"/>
                    </a:lnTo>
                    <a:lnTo>
                      <a:pt x="23503" y="17588"/>
                    </a:lnTo>
                    <a:lnTo>
                      <a:pt x="23216" y="16386"/>
                    </a:lnTo>
                    <a:lnTo>
                      <a:pt x="22930" y="15280"/>
                    </a:lnTo>
                    <a:lnTo>
                      <a:pt x="22644" y="14288"/>
                    </a:lnTo>
                    <a:lnTo>
                      <a:pt x="22358" y="13391"/>
                    </a:lnTo>
                    <a:lnTo>
                      <a:pt x="22205" y="12972"/>
                    </a:lnTo>
                    <a:lnTo>
                      <a:pt x="22015" y="12514"/>
                    </a:lnTo>
                    <a:lnTo>
                      <a:pt x="21595" y="11560"/>
                    </a:lnTo>
                    <a:lnTo>
                      <a:pt x="21099" y="10530"/>
                    </a:lnTo>
                    <a:lnTo>
                      <a:pt x="20565" y="9443"/>
                    </a:lnTo>
                    <a:lnTo>
                      <a:pt x="19974" y="8336"/>
                    </a:lnTo>
                    <a:lnTo>
                      <a:pt x="19363" y="7230"/>
                    </a:lnTo>
                    <a:lnTo>
                      <a:pt x="18753" y="6123"/>
                    </a:lnTo>
                    <a:lnTo>
                      <a:pt x="18142" y="5055"/>
                    </a:lnTo>
                    <a:lnTo>
                      <a:pt x="16979" y="3071"/>
                    </a:lnTo>
                    <a:lnTo>
                      <a:pt x="16006" y="1469"/>
                    </a:lnTo>
                    <a:lnTo>
                      <a:pt x="1509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577;p20">
                <a:extLst>
                  <a:ext uri="{FF2B5EF4-FFF2-40B4-BE49-F238E27FC236}">
                    <a16:creationId xmlns:a16="http://schemas.microsoft.com/office/drawing/2014/main" id="{0685C095-F2CB-16B2-2D8D-69A48341CD8B}"/>
                  </a:ext>
                </a:extLst>
              </p:cNvPr>
              <p:cNvSpPr/>
              <p:nvPr/>
            </p:nvSpPr>
            <p:spPr>
              <a:xfrm flipH="1">
                <a:off x="6808583" y="4388323"/>
                <a:ext cx="50284" cy="401022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32411" fill="none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439" y="2118"/>
                    </a:lnTo>
                    <a:lnTo>
                      <a:pt x="840" y="4236"/>
                    </a:lnTo>
                    <a:lnTo>
                      <a:pt x="1221" y="6315"/>
                    </a:lnTo>
                    <a:lnTo>
                      <a:pt x="1584" y="8394"/>
                    </a:lnTo>
                    <a:lnTo>
                      <a:pt x="1927" y="10454"/>
                    </a:lnTo>
                    <a:lnTo>
                      <a:pt x="2232" y="12515"/>
                    </a:lnTo>
                    <a:lnTo>
                      <a:pt x="2519" y="14537"/>
                    </a:lnTo>
                    <a:lnTo>
                      <a:pt x="2766" y="16559"/>
                    </a:lnTo>
                    <a:lnTo>
                      <a:pt x="3014" y="18581"/>
                    </a:lnTo>
                    <a:lnTo>
                      <a:pt x="3224" y="20584"/>
                    </a:lnTo>
                    <a:lnTo>
                      <a:pt x="3415" y="22568"/>
                    </a:lnTo>
                    <a:lnTo>
                      <a:pt x="3587" y="24552"/>
                    </a:lnTo>
                    <a:lnTo>
                      <a:pt x="3739" y="26535"/>
                    </a:lnTo>
                    <a:lnTo>
                      <a:pt x="3873" y="28500"/>
                    </a:lnTo>
                    <a:lnTo>
                      <a:pt x="3968" y="30446"/>
                    </a:lnTo>
                    <a:lnTo>
                      <a:pt x="4064" y="32411"/>
                    </a:lnTo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15750" cap="rnd" cmpd="sng">
                <a:solidFill>
                  <a:schemeClr val="accent3">
                    <a:lumMod val="75000"/>
                  </a:schemeClr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578;p20">
                <a:extLst>
                  <a:ext uri="{FF2B5EF4-FFF2-40B4-BE49-F238E27FC236}">
                    <a16:creationId xmlns:a16="http://schemas.microsoft.com/office/drawing/2014/main" id="{E3D908B3-0D73-8A24-A821-4788DF3128F8}"/>
                  </a:ext>
                </a:extLst>
              </p:cNvPr>
              <p:cNvSpPr/>
              <p:nvPr/>
            </p:nvSpPr>
            <p:spPr>
              <a:xfrm flipH="1">
                <a:off x="4548614" y="5180901"/>
                <a:ext cx="3095049" cy="77665"/>
              </a:xfrm>
              <a:custGeom>
                <a:avLst/>
                <a:gdLst/>
                <a:ahLst/>
                <a:cxnLst/>
                <a:rect l="l" t="t" r="r" b="b"/>
                <a:pathLst>
                  <a:path w="250145" h="6277" extrusionOk="0">
                    <a:moveTo>
                      <a:pt x="1" y="1"/>
                    </a:moveTo>
                    <a:lnTo>
                      <a:pt x="1" y="6277"/>
                    </a:lnTo>
                    <a:lnTo>
                      <a:pt x="250144" y="6277"/>
                    </a:lnTo>
                    <a:lnTo>
                      <a:pt x="25014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579;p20">
                <a:extLst>
                  <a:ext uri="{FF2B5EF4-FFF2-40B4-BE49-F238E27FC236}">
                    <a16:creationId xmlns:a16="http://schemas.microsoft.com/office/drawing/2014/main" id="{9C1065CA-8441-7FAA-9EF0-DAB43D6E6CA6}"/>
                  </a:ext>
                </a:extLst>
              </p:cNvPr>
              <p:cNvSpPr/>
              <p:nvPr/>
            </p:nvSpPr>
            <p:spPr>
              <a:xfrm flipH="1">
                <a:off x="5331282" y="4029567"/>
                <a:ext cx="283478" cy="283713"/>
              </a:xfrm>
              <a:custGeom>
                <a:avLst/>
                <a:gdLst/>
                <a:ahLst/>
                <a:cxnLst/>
                <a:rect l="l" t="t" r="r" b="b"/>
                <a:pathLst>
                  <a:path w="22911" h="22930" fill="none" extrusionOk="0">
                    <a:moveTo>
                      <a:pt x="22910" y="9729"/>
                    </a:moveTo>
                    <a:lnTo>
                      <a:pt x="21136" y="5094"/>
                    </a:lnTo>
                    <a:lnTo>
                      <a:pt x="19381" y="5780"/>
                    </a:lnTo>
                    <a:lnTo>
                      <a:pt x="19381" y="5780"/>
                    </a:lnTo>
                    <a:lnTo>
                      <a:pt x="19191" y="5494"/>
                    </a:lnTo>
                    <a:lnTo>
                      <a:pt x="18981" y="5246"/>
                    </a:lnTo>
                    <a:lnTo>
                      <a:pt x="18771" y="4998"/>
                    </a:lnTo>
                    <a:lnTo>
                      <a:pt x="18542" y="4750"/>
                    </a:lnTo>
                    <a:lnTo>
                      <a:pt x="18065" y="4292"/>
                    </a:lnTo>
                    <a:lnTo>
                      <a:pt x="17569" y="3854"/>
                    </a:lnTo>
                    <a:lnTo>
                      <a:pt x="18332" y="2137"/>
                    </a:lnTo>
                    <a:lnTo>
                      <a:pt x="13792" y="115"/>
                    </a:lnTo>
                    <a:lnTo>
                      <a:pt x="13029" y="1832"/>
                    </a:lnTo>
                    <a:lnTo>
                      <a:pt x="13029" y="1832"/>
                    </a:lnTo>
                    <a:lnTo>
                      <a:pt x="12380" y="1755"/>
                    </a:lnTo>
                    <a:lnTo>
                      <a:pt x="11732" y="1717"/>
                    </a:lnTo>
                    <a:lnTo>
                      <a:pt x="11388" y="1698"/>
                    </a:lnTo>
                    <a:lnTo>
                      <a:pt x="11064" y="1717"/>
                    </a:lnTo>
                    <a:lnTo>
                      <a:pt x="10721" y="1736"/>
                    </a:lnTo>
                    <a:lnTo>
                      <a:pt x="10396" y="1774"/>
                    </a:lnTo>
                    <a:lnTo>
                      <a:pt x="9729" y="0"/>
                    </a:lnTo>
                    <a:lnTo>
                      <a:pt x="5093" y="1793"/>
                    </a:lnTo>
                    <a:lnTo>
                      <a:pt x="5761" y="3548"/>
                    </a:lnTo>
                    <a:lnTo>
                      <a:pt x="5761" y="3548"/>
                    </a:lnTo>
                    <a:lnTo>
                      <a:pt x="5494" y="3739"/>
                    </a:lnTo>
                    <a:lnTo>
                      <a:pt x="5227" y="3949"/>
                    </a:lnTo>
                    <a:lnTo>
                      <a:pt x="4979" y="4159"/>
                    </a:lnTo>
                    <a:lnTo>
                      <a:pt x="4731" y="4388"/>
                    </a:lnTo>
                    <a:lnTo>
                      <a:pt x="4273" y="4865"/>
                    </a:lnTo>
                    <a:lnTo>
                      <a:pt x="3853" y="5361"/>
                    </a:lnTo>
                    <a:lnTo>
                      <a:pt x="2137" y="4598"/>
                    </a:lnTo>
                    <a:lnTo>
                      <a:pt x="115" y="9138"/>
                    </a:lnTo>
                    <a:lnTo>
                      <a:pt x="1831" y="9901"/>
                    </a:lnTo>
                    <a:lnTo>
                      <a:pt x="1831" y="9901"/>
                    </a:lnTo>
                    <a:lnTo>
                      <a:pt x="1736" y="10549"/>
                    </a:lnTo>
                    <a:lnTo>
                      <a:pt x="1698" y="11198"/>
                    </a:lnTo>
                    <a:lnTo>
                      <a:pt x="1698" y="11865"/>
                    </a:lnTo>
                    <a:lnTo>
                      <a:pt x="1717" y="12209"/>
                    </a:lnTo>
                    <a:lnTo>
                      <a:pt x="1755" y="12533"/>
                    </a:lnTo>
                    <a:lnTo>
                      <a:pt x="0" y="13201"/>
                    </a:lnTo>
                    <a:lnTo>
                      <a:pt x="1774" y="17836"/>
                    </a:lnTo>
                    <a:lnTo>
                      <a:pt x="3529" y="17169"/>
                    </a:lnTo>
                    <a:lnTo>
                      <a:pt x="3529" y="17169"/>
                    </a:lnTo>
                    <a:lnTo>
                      <a:pt x="3739" y="17436"/>
                    </a:lnTo>
                    <a:lnTo>
                      <a:pt x="3949" y="17703"/>
                    </a:lnTo>
                    <a:lnTo>
                      <a:pt x="4388" y="18199"/>
                    </a:lnTo>
                    <a:lnTo>
                      <a:pt x="4845" y="18657"/>
                    </a:lnTo>
                    <a:lnTo>
                      <a:pt x="5360" y="19076"/>
                    </a:lnTo>
                    <a:lnTo>
                      <a:pt x="4578" y="20793"/>
                    </a:lnTo>
                    <a:lnTo>
                      <a:pt x="9118" y="22815"/>
                    </a:lnTo>
                    <a:lnTo>
                      <a:pt x="9881" y="21098"/>
                    </a:lnTo>
                    <a:lnTo>
                      <a:pt x="9881" y="21098"/>
                    </a:lnTo>
                    <a:lnTo>
                      <a:pt x="10530" y="21194"/>
                    </a:lnTo>
                    <a:lnTo>
                      <a:pt x="11198" y="21232"/>
                    </a:lnTo>
                    <a:lnTo>
                      <a:pt x="11865" y="21213"/>
                    </a:lnTo>
                    <a:lnTo>
                      <a:pt x="12190" y="21194"/>
                    </a:lnTo>
                    <a:lnTo>
                      <a:pt x="12533" y="21175"/>
                    </a:lnTo>
                    <a:lnTo>
                      <a:pt x="13201" y="22930"/>
                    </a:lnTo>
                    <a:lnTo>
                      <a:pt x="17836" y="21156"/>
                    </a:lnTo>
                    <a:lnTo>
                      <a:pt x="17149" y="19401"/>
                    </a:lnTo>
                    <a:lnTo>
                      <a:pt x="17149" y="19401"/>
                    </a:lnTo>
                    <a:lnTo>
                      <a:pt x="17436" y="19191"/>
                    </a:lnTo>
                    <a:lnTo>
                      <a:pt x="17684" y="18981"/>
                    </a:lnTo>
                    <a:lnTo>
                      <a:pt x="18180" y="18542"/>
                    </a:lnTo>
                    <a:lnTo>
                      <a:pt x="18637" y="18084"/>
                    </a:lnTo>
                    <a:lnTo>
                      <a:pt x="19076" y="17569"/>
                    </a:lnTo>
                    <a:lnTo>
                      <a:pt x="20793" y="18351"/>
                    </a:lnTo>
                    <a:lnTo>
                      <a:pt x="22815" y="13811"/>
                    </a:lnTo>
                    <a:lnTo>
                      <a:pt x="21098" y="13048"/>
                    </a:lnTo>
                    <a:lnTo>
                      <a:pt x="21098" y="13048"/>
                    </a:lnTo>
                    <a:lnTo>
                      <a:pt x="21174" y="12400"/>
                    </a:lnTo>
                    <a:lnTo>
                      <a:pt x="21213" y="11732"/>
                    </a:lnTo>
                    <a:lnTo>
                      <a:pt x="21213" y="11408"/>
                    </a:lnTo>
                    <a:lnTo>
                      <a:pt x="21213" y="11064"/>
                    </a:lnTo>
                    <a:lnTo>
                      <a:pt x="21194" y="10740"/>
                    </a:lnTo>
                    <a:lnTo>
                      <a:pt x="21155" y="10397"/>
                    </a:lnTo>
                    <a:lnTo>
                      <a:pt x="22910" y="9729"/>
                    </a:lnTo>
                    <a:close/>
                    <a:moveTo>
                      <a:pt x="13010" y="15490"/>
                    </a:moveTo>
                    <a:lnTo>
                      <a:pt x="13010" y="15490"/>
                    </a:lnTo>
                    <a:lnTo>
                      <a:pt x="12590" y="15623"/>
                    </a:lnTo>
                    <a:lnTo>
                      <a:pt x="12151" y="15719"/>
                    </a:lnTo>
                    <a:lnTo>
                      <a:pt x="11732" y="15757"/>
                    </a:lnTo>
                    <a:lnTo>
                      <a:pt x="11312" y="15757"/>
                    </a:lnTo>
                    <a:lnTo>
                      <a:pt x="10892" y="15738"/>
                    </a:lnTo>
                    <a:lnTo>
                      <a:pt x="10492" y="15662"/>
                    </a:lnTo>
                    <a:lnTo>
                      <a:pt x="10091" y="15547"/>
                    </a:lnTo>
                    <a:lnTo>
                      <a:pt x="9710" y="15395"/>
                    </a:lnTo>
                    <a:lnTo>
                      <a:pt x="9347" y="15204"/>
                    </a:lnTo>
                    <a:lnTo>
                      <a:pt x="8985" y="14994"/>
                    </a:lnTo>
                    <a:lnTo>
                      <a:pt x="8661" y="14727"/>
                    </a:lnTo>
                    <a:lnTo>
                      <a:pt x="8355" y="14441"/>
                    </a:lnTo>
                    <a:lnTo>
                      <a:pt x="8088" y="14136"/>
                    </a:lnTo>
                    <a:lnTo>
                      <a:pt x="7840" y="13792"/>
                    </a:lnTo>
                    <a:lnTo>
                      <a:pt x="7630" y="13411"/>
                    </a:lnTo>
                    <a:lnTo>
                      <a:pt x="7440" y="13010"/>
                    </a:lnTo>
                    <a:lnTo>
                      <a:pt x="7440" y="13010"/>
                    </a:lnTo>
                    <a:lnTo>
                      <a:pt x="7306" y="12590"/>
                    </a:lnTo>
                    <a:lnTo>
                      <a:pt x="7211" y="12171"/>
                    </a:lnTo>
                    <a:lnTo>
                      <a:pt x="7173" y="11751"/>
                    </a:lnTo>
                    <a:lnTo>
                      <a:pt x="7173" y="11331"/>
                    </a:lnTo>
                    <a:lnTo>
                      <a:pt x="7192" y="10912"/>
                    </a:lnTo>
                    <a:lnTo>
                      <a:pt x="7268" y="10511"/>
                    </a:lnTo>
                    <a:lnTo>
                      <a:pt x="7382" y="10110"/>
                    </a:lnTo>
                    <a:lnTo>
                      <a:pt x="7535" y="9729"/>
                    </a:lnTo>
                    <a:lnTo>
                      <a:pt x="7726" y="9347"/>
                    </a:lnTo>
                    <a:lnTo>
                      <a:pt x="7936" y="9004"/>
                    </a:lnTo>
                    <a:lnTo>
                      <a:pt x="8203" y="8680"/>
                    </a:lnTo>
                    <a:lnTo>
                      <a:pt x="8489" y="8375"/>
                    </a:lnTo>
                    <a:lnTo>
                      <a:pt x="8794" y="8088"/>
                    </a:lnTo>
                    <a:lnTo>
                      <a:pt x="9137" y="7840"/>
                    </a:lnTo>
                    <a:lnTo>
                      <a:pt x="9519" y="7631"/>
                    </a:lnTo>
                    <a:lnTo>
                      <a:pt x="9920" y="7459"/>
                    </a:lnTo>
                    <a:lnTo>
                      <a:pt x="9920" y="7459"/>
                    </a:lnTo>
                    <a:lnTo>
                      <a:pt x="10339" y="7325"/>
                    </a:lnTo>
                    <a:lnTo>
                      <a:pt x="10759" y="7230"/>
                    </a:lnTo>
                    <a:lnTo>
                      <a:pt x="11179" y="7173"/>
                    </a:lnTo>
                    <a:lnTo>
                      <a:pt x="11598" y="7173"/>
                    </a:lnTo>
                    <a:lnTo>
                      <a:pt x="12018" y="7211"/>
                    </a:lnTo>
                    <a:lnTo>
                      <a:pt x="12419" y="7287"/>
                    </a:lnTo>
                    <a:lnTo>
                      <a:pt x="12819" y="7402"/>
                    </a:lnTo>
                    <a:lnTo>
                      <a:pt x="13201" y="7535"/>
                    </a:lnTo>
                    <a:lnTo>
                      <a:pt x="13582" y="7726"/>
                    </a:lnTo>
                    <a:lnTo>
                      <a:pt x="13926" y="7955"/>
                    </a:lnTo>
                    <a:lnTo>
                      <a:pt x="14250" y="8203"/>
                    </a:lnTo>
                    <a:lnTo>
                      <a:pt x="14555" y="8489"/>
                    </a:lnTo>
                    <a:lnTo>
                      <a:pt x="14841" y="8813"/>
                    </a:lnTo>
                    <a:lnTo>
                      <a:pt x="15089" y="9157"/>
                    </a:lnTo>
                    <a:lnTo>
                      <a:pt x="15299" y="9519"/>
                    </a:lnTo>
                    <a:lnTo>
                      <a:pt x="15471" y="9920"/>
                    </a:lnTo>
                    <a:lnTo>
                      <a:pt x="15471" y="9920"/>
                    </a:lnTo>
                    <a:lnTo>
                      <a:pt x="15604" y="10339"/>
                    </a:lnTo>
                    <a:lnTo>
                      <a:pt x="15700" y="10759"/>
                    </a:lnTo>
                    <a:lnTo>
                      <a:pt x="15757" y="11198"/>
                    </a:lnTo>
                    <a:lnTo>
                      <a:pt x="15757" y="11618"/>
                    </a:lnTo>
                    <a:lnTo>
                      <a:pt x="15719" y="12018"/>
                    </a:lnTo>
                    <a:lnTo>
                      <a:pt x="15642" y="12438"/>
                    </a:lnTo>
                    <a:lnTo>
                      <a:pt x="15528" y="12838"/>
                    </a:lnTo>
                    <a:lnTo>
                      <a:pt x="15394" y="13220"/>
                    </a:lnTo>
                    <a:lnTo>
                      <a:pt x="15204" y="13582"/>
                    </a:lnTo>
                    <a:lnTo>
                      <a:pt x="14975" y="13945"/>
                    </a:lnTo>
                    <a:lnTo>
                      <a:pt x="14727" y="14269"/>
                    </a:lnTo>
                    <a:lnTo>
                      <a:pt x="14441" y="14574"/>
                    </a:lnTo>
                    <a:lnTo>
                      <a:pt x="14116" y="14841"/>
                    </a:lnTo>
                    <a:lnTo>
                      <a:pt x="13773" y="15089"/>
                    </a:lnTo>
                    <a:lnTo>
                      <a:pt x="13411" y="15299"/>
                    </a:lnTo>
                    <a:lnTo>
                      <a:pt x="13010" y="15490"/>
                    </a:lnTo>
                    <a:lnTo>
                      <a:pt x="13010" y="15490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5750" cap="rnd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Rectangle 56">
              <a:extLst>
                <a:ext uri="{FF2B5EF4-FFF2-40B4-BE49-F238E27FC236}">
                  <a16:creationId xmlns:a16="http://schemas.microsoft.com/office/drawing/2014/main" id="{FFCB5250-D291-7143-59A2-6B5D4D8A4FDB}"/>
                </a:ext>
              </a:extLst>
            </p:cNvPr>
            <p:cNvSpPr/>
            <p:nvPr/>
          </p:nvSpPr>
          <p:spPr>
            <a:xfrm>
              <a:off x="574802" y="2198786"/>
              <a:ext cx="302415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  <a:ea typeface="Lato Light" panose="020F0502020204030203" pitchFamily="34" charset="0"/>
                <a:cs typeface="Lato Light" panose="020F0502020204030203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57C4637-02EF-098F-BD4D-7D14E87FC2FC}"/>
              </a:ext>
            </a:extLst>
          </p:cNvPr>
          <p:cNvGrpSpPr/>
          <p:nvPr/>
        </p:nvGrpSpPr>
        <p:grpSpPr>
          <a:xfrm>
            <a:off x="585269" y="1514335"/>
            <a:ext cx="10903732" cy="3371849"/>
            <a:chOff x="644134" y="2318971"/>
            <a:chExt cx="10903732" cy="3371849"/>
          </a:xfrm>
        </p:grpSpPr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C6037C01-E698-A840-C383-DABA8625A931}"/>
                </a:ext>
              </a:extLst>
            </p:cNvPr>
            <p:cNvGrpSpPr/>
            <p:nvPr/>
          </p:nvGrpSpPr>
          <p:grpSpPr>
            <a:xfrm>
              <a:off x="644134" y="2318971"/>
              <a:ext cx="3494645" cy="3371849"/>
              <a:chOff x="501780" y="1791433"/>
              <a:chExt cx="3494645" cy="3371849"/>
            </a:xfrm>
          </p:grpSpPr>
          <p:sp>
            <p:nvSpPr>
              <p:cNvPr id="210" name="Isosceles Triangle 209">
                <a:extLst>
                  <a:ext uri="{FF2B5EF4-FFF2-40B4-BE49-F238E27FC236}">
                    <a16:creationId xmlns:a16="http://schemas.microsoft.com/office/drawing/2014/main" id="{ABC39B8C-673D-2A5F-9616-F6D7349C8FFA}"/>
                  </a:ext>
                </a:extLst>
              </p:cNvPr>
              <p:cNvSpPr/>
              <p:nvPr/>
            </p:nvSpPr>
            <p:spPr>
              <a:xfrm rot="5400000">
                <a:off x="3010060" y="3249329"/>
                <a:ext cx="1516673" cy="456057"/>
              </a:xfrm>
              <a:prstGeom prst="triangle">
                <a:avLst/>
              </a:prstGeom>
              <a:solidFill>
                <a:srgbClr val="BF2424"/>
              </a:solidFill>
              <a:ln w="53975" cap="flat" cmpd="sng" algn="ctr">
                <a:solidFill>
                  <a:srgbClr val="BF24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Isosceles Triangle 210">
                <a:extLst>
                  <a:ext uri="{FF2B5EF4-FFF2-40B4-BE49-F238E27FC236}">
                    <a16:creationId xmlns:a16="http://schemas.microsoft.com/office/drawing/2014/main" id="{FF759EE1-CC4D-DB0F-004C-F12B422E3E01}"/>
                  </a:ext>
                </a:extLst>
              </p:cNvPr>
              <p:cNvSpPr/>
              <p:nvPr/>
            </p:nvSpPr>
            <p:spPr>
              <a:xfrm rot="16200000" flipH="1">
                <a:off x="-28529" y="3249330"/>
                <a:ext cx="1516673" cy="456055"/>
              </a:xfrm>
              <a:prstGeom prst="triangle">
                <a:avLst/>
              </a:prstGeom>
              <a:solidFill>
                <a:srgbClr val="BF2424"/>
              </a:solidFill>
              <a:ln w="53975" cap="flat" cmpd="sng" algn="ctr">
                <a:solidFill>
                  <a:srgbClr val="BF2424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CD17EFE2-022A-A980-F2BB-B8AC53501665}"/>
                  </a:ext>
                </a:extLst>
              </p:cNvPr>
              <p:cNvGrpSpPr/>
              <p:nvPr/>
            </p:nvGrpSpPr>
            <p:grpSpPr>
              <a:xfrm>
                <a:off x="894170" y="1791433"/>
                <a:ext cx="2709862" cy="3371849"/>
                <a:chOff x="959461" y="1791433"/>
                <a:chExt cx="2709862" cy="3371849"/>
              </a:xfrm>
            </p:grpSpPr>
            <p:sp>
              <p:nvSpPr>
                <p:cNvPr id="213" name="Rectangle: Rounded Corners 212">
                  <a:extLst>
                    <a:ext uri="{FF2B5EF4-FFF2-40B4-BE49-F238E27FC236}">
                      <a16:creationId xmlns:a16="http://schemas.microsoft.com/office/drawing/2014/main" id="{CA651601-EF00-C127-057A-452492F4AE06}"/>
                    </a:ext>
                  </a:extLst>
                </p:cNvPr>
                <p:cNvSpPr/>
                <p:nvPr/>
              </p:nvSpPr>
              <p:spPr>
                <a:xfrm>
                  <a:off x="959461" y="1791433"/>
                  <a:ext cx="2709862" cy="3371849"/>
                </a:xfrm>
                <a:prstGeom prst="roundRect">
                  <a:avLst>
                    <a:gd name="adj" fmla="val 9313"/>
                  </a:avLst>
                </a:prstGeom>
                <a:solidFill>
                  <a:schemeClr val="accent2">
                    <a:lumMod val="50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4" name="Rectangle: Rounded Corners 213">
                  <a:extLst>
                    <a:ext uri="{FF2B5EF4-FFF2-40B4-BE49-F238E27FC236}">
                      <a16:creationId xmlns:a16="http://schemas.microsoft.com/office/drawing/2014/main" id="{2AE041D4-0C33-D512-3D03-554464C421DE}"/>
                    </a:ext>
                  </a:extLst>
                </p:cNvPr>
                <p:cNvSpPr/>
                <p:nvPr/>
              </p:nvSpPr>
              <p:spPr>
                <a:xfrm>
                  <a:off x="1286564" y="2198443"/>
                  <a:ext cx="2055657" cy="2557829"/>
                </a:xfrm>
                <a:prstGeom prst="roundRect">
                  <a:avLst>
                    <a:gd name="adj" fmla="val 7032"/>
                  </a:avLst>
                </a:prstGeom>
                <a:solidFill>
                  <a:srgbClr val="BF2424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84D68D43-EF8E-E389-8509-3D2045AD0CA3}"/>
                </a:ext>
              </a:extLst>
            </p:cNvPr>
            <p:cNvGrpSpPr/>
            <p:nvPr/>
          </p:nvGrpSpPr>
          <p:grpSpPr>
            <a:xfrm>
              <a:off x="4348678" y="2318971"/>
              <a:ext cx="3494645" cy="3371849"/>
              <a:chOff x="501780" y="1791433"/>
              <a:chExt cx="3494645" cy="3371849"/>
            </a:xfrm>
          </p:grpSpPr>
          <p:sp>
            <p:nvSpPr>
              <p:cNvPr id="205" name="Isosceles Triangle 204">
                <a:extLst>
                  <a:ext uri="{FF2B5EF4-FFF2-40B4-BE49-F238E27FC236}">
                    <a16:creationId xmlns:a16="http://schemas.microsoft.com/office/drawing/2014/main" id="{BB3DA733-DE9F-9F6A-A1EA-2E5168F999E0}"/>
                  </a:ext>
                </a:extLst>
              </p:cNvPr>
              <p:cNvSpPr/>
              <p:nvPr/>
            </p:nvSpPr>
            <p:spPr>
              <a:xfrm rot="5400000">
                <a:off x="3010060" y="3249329"/>
                <a:ext cx="1516673" cy="456057"/>
              </a:xfrm>
              <a:prstGeom prst="triangle">
                <a:avLst/>
              </a:prstGeom>
              <a:solidFill>
                <a:srgbClr val="0A9CCD"/>
              </a:solidFill>
              <a:ln w="53975" cap="flat" cmpd="sng" algn="ctr">
                <a:solidFill>
                  <a:srgbClr val="0A9CCD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Isosceles Triangle 205">
                <a:extLst>
                  <a:ext uri="{FF2B5EF4-FFF2-40B4-BE49-F238E27FC236}">
                    <a16:creationId xmlns:a16="http://schemas.microsoft.com/office/drawing/2014/main" id="{476E3065-A54F-C5FA-EE55-BD48CD0529FE}"/>
                  </a:ext>
                </a:extLst>
              </p:cNvPr>
              <p:cNvSpPr/>
              <p:nvPr/>
            </p:nvSpPr>
            <p:spPr>
              <a:xfrm rot="16200000" flipH="1">
                <a:off x="-28529" y="3249330"/>
                <a:ext cx="1516673" cy="456055"/>
              </a:xfrm>
              <a:prstGeom prst="triangle">
                <a:avLst/>
              </a:prstGeom>
              <a:solidFill>
                <a:srgbClr val="0A9CCD"/>
              </a:solidFill>
              <a:ln w="53975" cap="flat" cmpd="sng" algn="ctr">
                <a:solidFill>
                  <a:srgbClr val="0A9CCD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93F03027-C8E6-0F68-4D8B-EF783C2685B5}"/>
                  </a:ext>
                </a:extLst>
              </p:cNvPr>
              <p:cNvGrpSpPr/>
              <p:nvPr/>
            </p:nvGrpSpPr>
            <p:grpSpPr>
              <a:xfrm>
                <a:off x="894170" y="1791433"/>
                <a:ext cx="2709862" cy="3371849"/>
                <a:chOff x="959461" y="1791433"/>
                <a:chExt cx="2709862" cy="3371849"/>
              </a:xfrm>
            </p:grpSpPr>
            <p:sp>
              <p:nvSpPr>
                <p:cNvPr id="208" name="Rectangle: Rounded Corners 207">
                  <a:extLst>
                    <a:ext uri="{FF2B5EF4-FFF2-40B4-BE49-F238E27FC236}">
                      <a16:creationId xmlns:a16="http://schemas.microsoft.com/office/drawing/2014/main" id="{CADECD48-8A40-EC52-C0FE-36E56E875A07}"/>
                    </a:ext>
                  </a:extLst>
                </p:cNvPr>
                <p:cNvSpPr/>
                <p:nvPr/>
              </p:nvSpPr>
              <p:spPr>
                <a:xfrm>
                  <a:off x="959461" y="1791433"/>
                  <a:ext cx="2709862" cy="3371849"/>
                </a:xfrm>
                <a:prstGeom prst="roundRect">
                  <a:avLst>
                    <a:gd name="adj" fmla="val 9313"/>
                  </a:avLst>
                </a:prstGeom>
                <a:solidFill>
                  <a:schemeClr val="accent1">
                    <a:lumMod val="7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9" name="Rectangle: Rounded Corners 208">
                  <a:extLst>
                    <a:ext uri="{FF2B5EF4-FFF2-40B4-BE49-F238E27FC236}">
                      <a16:creationId xmlns:a16="http://schemas.microsoft.com/office/drawing/2014/main" id="{F5283026-986C-3FA1-4EE2-C49FA9531A56}"/>
                    </a:ext>
                  </a:extLst>
                </p:cNvPr>
                <p:cNvSpPr/>
                <p:nvPr/>
              </p:nvSpPr>
              <p:spPr>
                <a:xfrm>
                  <a:off x="1286564" y="2198443"/>
                  <a:ext cx="2055657" cy="2557829"/>
                </a:xfrm>
                <a:prstGeom prst="roundRect">
                  <a:avLst>
                    <a:gd name="adj" fmla="val 7032"/>
                  </a:avLst>
                </a:prstGeom>
                <a:solidFill>
                  <a:srgbClr val="0A9CC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6FC22A4-791F-DF21-8175-B87F4D4D5B84}"/>
                </a:ext>
              </a:extLst>
            </p:cNvPr>
            <p:cNvGrpSpPr/>
            <p:nvPr/>
          </p:nvGrpSpPr>
          <p:grpSpPr>
            <a:xfrm>
              <a:off x="8053221" y="2318971"/>
              <a:ext cx="3494645" cy="3371849"/>
              <a:chOff x="501780" y="1791433"/>
              <a:chExt cx="3494645" cy="3371849"/>
            </a:xfrm>
          </p:grpSpPr>
          <p:sp>
            <p:nvSpPr>
              <p:cNvPr id="200" name="Isosceles Triangle 199">
                <a:extLst>
                  <a:ext uri="{FF2B5EF4-FFF2-40B4-BE49-F238E27FC236}">
                    <a16:creationId xmlns:a16="http://schemas.microsoft.com/office/drawing/2014/main" id="{97A50961-72FC-B171-AEE0-A9C802F1C099}"/>
                  </a:ext>
                </a:extLst>
              </p:cNvPr>
              <p:cNvSpPr/>
              <p:nvPr/>
            </p:nvSpPr>
            <p:spPr>
              <a:xfrm rot="5400000">
                <a:off x="3010060" y="3249329"/>
                <a:ext cx="1516673" cy="456057"/>
              </a:xfrm>
              <a:prstGeom prst="triangle">
                <a:avLst/>
              </a:prstGeom>
              <a:solidFill>
                <a:srgbClr val="FBAD4B"/>
              </a:solidFill>
              <a:ln w="53975" cap="flat" cmpd="sng" algn="ctr">
                <a:solidFill>
                  <a:srgbClr val="FBAD4B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Isosceles Triangle 200">
                <a:extLst>
                  <a:ext uri="{FF2B5EF4-FFF2-40B4-BE49-F238E27FC236}">
                    <a16:creationId xmlns:a16="http://schemas.microsoft.com/office/drawing/2014/main" id="{C2D0E677-CFCE-3142-71FB-39D425AEF52B}"/>
                  </a:ext>
                </a:extLst>
              </p:cNvPr>
              <p:cNvSpPr/>
              <p:nvPr/>
            </p:nvSpPr>
            <p:spPr>
              <a:xfrm rot="16200000" flipH="1">
                <a:off x="-28529" y="3249330"/>
                <a:ext cx="1516673" cy="456055"/>
              </a:xfrm>
              <a:prstGeom prst="triangle">
                <a:avLst/>
              </a:prstGeom>
              <a:solidFill>
                <a:srgbClr val="FBAD4B"/>
              </a:solidFill>
              <a:ln w="53975" cap="flat" cmpd="sng" algn="ctr">
                <a:solidFill>
                  <a:srgbClr val="FBAD4B">
                    <a:lumMod val="75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87519361-211F-802D-3F43-7BA909BEA1D1}"/>
                  </a:ext>
                </a:extLst>
              </p:cNvPr>
              <p:cNvGrpSpPr/>
              <p:nvPr/>
            </p:nvGrpSpPr>
            <p:grpSpPr>
              <a:xfrm>
                <a:off x="894170" y="1791433"/>
                <a:ext cx="2709862" cy="3371849"/>
                <a:chOff x="959461" y="1791433"/>
                <a:chExt cx="2709862" cy="3371849"/>
              </a:xfrm>
            </p:grpSpPr>
            <p:sp>
              <p:nvSpPr>
                <p:cNvPr id="203" name="Rectangle: Rounded Corners 202">
                  <a:extLst>
                    <a:ext uri="{FF2B5EF4-FFF2-40B4-BE49-F238E27FC236}">
                      <a16:creationId xmlns:a16="http://schemas.microsoft.com/office/drawing/2014/main" id="{A89FE441-B793-2446-603E-E7FE0AEC6861}"/>
                    </a:ext>
                  </a:extLst>
                </p:cNvPr>
                <p:cNvSpPr/>
                <p:nvPr/>
              </p:nvSpPr>
              <p:spPr>
                <a:xfrm>
                  <a:off x="959461" y="1791433"/>
                  <a:ext cx="2709862" cy="3371849"/>
                </a:xfrm>
                <a:prstGeom prst="roundRect">
                  <a:avLst>
                    <a:gd name="adj" fmla="val 9313"/>
                  </a:avLst>
                </a:prstGeom>
                <a:solidFill>
                  <a:schemeClr val="accent4">
                    <a:lumMod val="75000"/>
                  </a:scheme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04" name="Rectangle: Rounded Corners 203">
                  <a:extLst>
                    <a:ext uri="{FF2B5EF4-FFF2-40B4-BE49-F238E27FC236}">
                      <a16:creationId xmlns:a16="http://schemas.microsoft.com/office/drawing/2014/main" id="{D41E2FC3-D8FF-86B9-E1E4-2B252648C667}"/>
                    </a:ext>
                  </a:extLst>
                </p:cNvPr>
                <p:cNvSpPr/>
                <p:nvPr/>
              </p:nvSpPr>
              <p:spPr>
                <a:xfrm>
                  <a:off x="1286564" y="2198443"/>
                  <a:ext cx="2055657" cy="2557829"/>
                </a:xfrm>
                <a:prstGeom prst="roundRect">
                  <a:avLst>
                    <a:gd name="adj" fmla="val 7032"/>
                  </a:avLst>
                </a:prstGeom>
                <a:solidFill>
                  <a:srgbClr val="FBAD4B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D68CD14-5F34-1018-A84B-3505B061E2C8}"/>
                </a:ext>
              </a:extLst>
            </p:cNvPr>
            <p:cNvSpPr txBox="1"/>
            <p:nvPr/>
          </p:nvSpPr>
          <p:spPr>
            <a:xfrm>
              <a:off x="1455703" y="2989232"/>
              <a:ext cx="1873868" cy="23391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spcAft>
                  <a:spcPts val="1200"/>
                </a:spcAft>
              </a:pPr>
              <a:r>
                <a:rPr lang="en-US" sz="1600" b="1" u="sng" dirty="0">
                  <a:solidFill>
                    <a:schemeClr val="bg1"/>
                  </a:solidFill>
                  <a:latin typeface="Lora" pitchFamily="2" charset="0"/>
                </a:rPr>
                <a:t>Lead by </a:t>
              </a:r>
              <a:r>
                <a:rPr lang="en-US" sz="1600" b="1" u="sng" dirty="0" smtClean="0">
                  <a:solidFill>
                    <a:schemeClr val="bg1"/>
                  </a:solidFill>
                  <a:latin typeface="Lora" pitchFamily="2" charset="0"/>
                </a:rPr>
                <a:t>Stage</a:t>
              </a:r>
              <a:r>
                <a:rPr lang="en-US" dirty="0">
                  <a:latin typeface="Lora" pitchFamily="2" charset="0"/>
                </a:rPr>
                <a:t/>
              </a:r>
              <a:br>
                <a:rPr lang="en-US" dirty="0">
                  <a:latin typeface="Lora" pitchFamily="2" charset="0"/>
                </a:rPr>
              </a:br>
              <a:endParaRPr lang="en-US" sz="200" dirty="0" smtClean="0">
                <a:latin typeface="Lora" pitchFamily="2" charset="0"/>
              </a:endParaRPr>
            </a:p>
            <a:p>
              <a:pPr marL="285750" lvl="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Most </a:t>
              </a: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leads in 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Nurturing</a:t>
              </a: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(~5K</a:t>
              </a:r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)</a:t>
              </a:r>
            </a:p>
            <a:p>
              <a:pPr marL="285750" lvl="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Few 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Converted</a:t>
              </a: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(~600</a:t>
              </a:r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) </a:t>
              </a:r>
            </a:p>
            <a:p>
              <a:pPr marL="285750" lvl="0" indent="-285750">
                <a:spcAft>
                  <a:spcPts val="1200"/>
                </a:spcAft>
                <a:buFont typeface="Arial" panose="020B0604020202020204" pitchFamily="34" charset="0"/>
                <a:buChar char="•"/>
              </a:pPr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Many 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Null</a:t>
              </a:r>
              <a:r>
                <a:rPr lang="en-US" sz="1400" i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/ Untouched</a:t>
              </a:r>
              <a:r>
                <a:rPr lang="en-US" sz="1400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en-US" sz="1400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– poor tracking</a:t>
              </a:r>
              <a:r>
                <a:rPr lang="en-US" sz="1400" dirty="0">
                  <a:latin typeface="Arial Rounded MT Bold" panose="020F0704030504030204" pitchFamily="34" charset="0"/>
                </a:rPr>
                <a:t>.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Rounded MT Bold" panose="020F0704030504030204" pitchFamily="34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EF130897-8029-7879-AA83-48420A2D79F6}"/>
                </a:ext>
              </a:extLst>
            </p:cNvPr>
            <p:cNvSpPr txBox="1"/>
            <p:nvPr/>
          </p:nvSpPr>
          <p:spPr>
            <a:xfrm>
              <a:off x="5071330" y="3120394"/>
              <a:ext cx="2009257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b="1" u="sng" dirty="0">
                  <a:solidFill>
                    <a:schemeClr val="bg1"/>
                  </a:solidFill>
                  <a:latin typeface="Lora" pitchFamily="2" charset="0"/>
                </a:rPr>
                <a:t>Lead by </a:t>
              </a:r>
              <a:r>
                <a:rPr lang="en-US" sz="1600" b="1" u="sng" dirty="0" smtClean="0">
                  <a:solidFill>
                    <a:schemeClr val="bg1"/>
                  </a:solidFill>
                  <a:latin typeface="Lora" pitchFamily="2" charset="0"/>
                </a:rPr>
                <a:t>Industry</a:t>
              </a:r>
            </a:p>
            <a:p>
              <a:pPr lvl="0"/>
              <a:r>
                <a:rPr lang="en-US" sz="400" dirty="0">
                  <a:solidFill>
                    <a:schemeClr val="bg1"/>
                  </a:solidFill>
                </a:rPr>
                <a:t/>
              </a:r>
              <a:br>
                <a:rPr lang="en-US" sz="400" dirty="0">
                  <a:solidFill>
                    <a:schemeClr val="bg1"/>
                  </a:solidFill>
                </a:rPr>
              </a:br>
              <a:endParaRPr lang="en-US" sz="400" dirty="0" smtClean="0">
                <a:solidFill>
                  <a:schemeClr val="bg1"/>
                </a:solidFill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400" i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Top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: Life Sciences, Biotech, Safety. </a:t>
              </a:r>
              <a:endParaRPr lang="en-US" sz="1400" i="1" dirty="0" smtClean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pPr lvl="0"/>
              <a:endParaRPr lang="en-US" sz="1400" i="1" dirty="0" smtClean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en-US" sz="1400" i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Many 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marked Other/Null – poor classification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anose="020F0704030504030204" pitchFamily="34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6F40D-048F-4B0C-A28A-30E23FF33EA9}"/>
                </a:ext>
              </a:extLst>
            </p:cNvPr>
            <p:cNvSpPr txBox="1"/>
            <p:nvPr/>
          </p:nvSpPr>
          <p:spPr>
            <a:xfrm>
              <a:off x="8893847" y="3119558"/>
              <a:ext cx="187386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1600" b="1" u="sng" dirty="0">
                  <a:solidFill>
                    <a:schemeClr val="bg1"/>
                  </a:solidFill>
                  <a:latin typeface="Lora" pitchFamily="2" charset="0"/>
                </a:rPr>
                <a:t>Lead by </a:t>
              </a:r>
              <a:r>
                <a:rPr lang="en-US" sz="1600" b="1" u="sng" dirty="0" smtClean="0">
                  <a:solidFill>
                    <a:schemeClr val="bg1"/>
                  </a:solidFill>
                  <a:latin typeface="Lora" pitchFamily="2" charset="0"/>
                </a:rPr>
                <a:t>Source</a:t>
              </a:r>
            </a:p>
            <a:p>
              <a:pPr lvl="0"/>
              <a:endParaRPr lang="en-US" sz="400" dirty="0" smtClean="0">
                <a:solidFill>
                  <a:schemeClr val="bg1"/>
                </a:solidFill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i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Main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: Inside Sales (2.786). </a:t>
              </a:r>
              <a:endParaRPr lang="en-US" sz="1400" i="1" dirty="0" smtClean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i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Others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: Website, Trade Show, Webinar. </a:t>
              </a:r>
              <a:endParaRPr lang="en-US" sz="1400" i="1" dirty="0" smtClean="0">
                <a:solidFill>
                  <a:schemeClr val="bg1"/>
                </a:solidFill>
                <a:latin typeface="Arial Rounded MT Bold" panose="020F0704030504030204" pitchFamily="34" charset="0"/>
              </a:endParaRPr>
            </a:p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en-US" sz="1400" i="1" dirty="0" smtClean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High </a:t>
              </a:r>
              <a:r>
                <a:rPr lang="en-US" sz="1400" i="1" dirty="0">
                  <a:solidFill>
                    <a:schemeClr val="bg1"/>
                  </a:solidFill>
                  <a:latin typeface="Arial Rounded MT Bold" panose="020F0704030504030204" pitchFamily="34" charset="0"/>
                </a:rPr>
                <a:t>source dependency – needs review.</a:t>
              </a:r>
              <a:endParaRPr kumimoji="0" lang="en-US" sz="1400" b="1" i="1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 Rounded MT Bold" panose="020F07040305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0528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1E707-4ABE-E298-0751-DE398CE2C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5BD692-FF94-A290-BF72-0B98E0B546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D39BE-177A-5860-4869-45F9C15B51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304D56-91A6-BDDD-1BA6-68965668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46CCA0-087C-C250-DC5B-C2B80B27D30A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3D6EBC9-81E8-F44C-805E-441584D93D32}"/>
              </a:ext>
            </a:extLst>
          </p:cNvPr>
          <p:cNvGrpSpPr/>
          <p:nvPr/>
        </p:nvGrpSpPr>
        <p:grpSpPr>
          <a:xfrm>
            <a:off x="555656" y="1215352"/>
            <a:ext cx="10660029" cy="4621796"/>
            <a:chOff x="831040" y="1317989"/>
            <a:chExt cx="10660029" cy="46217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9EDF9A-2338-E386-ECDD-135039D65309}"/>
                </a:ext>
              </a:extLst>
            </p:cNvPr>
            <p:cNvGrpSpPr/>
            <p:nvPr/>
          </p:nvGrpSpPr>
          <p:grpSpPr>
            <a:xfrm>
              <a:off x="831040" y="1317989"/>
              <a:ext cx="10660029" cy="4621796"/>
              <a:chOff x="651422" y="1316663"/>
              <a:chExt cx="11054564" cy="4792852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CB988382-94D3-A268-200C-AE9E6CD1C6DA}"/>
                  </a:ext>
                </a:extLst>
              </p:cNvPr>
              <p:cNvGrpSpPr/>
              <p:nvPr/>
            </p:nvGrpSpPr>
            <p:grpSpPr>
              <a:xfrm>
                <a:off x="651422" y="2302342"/>
                <a:ext cx="10889050" cy="2935635"/>
                <a:chOff x="651422" y="2302342"/>
                <a:chExt cx="10889050" cy="2935635"/>
              </a:xfrm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3F5DA74A-DA91-2CDF-B712-9B58F30F67EC}"/>
                    </a:ext>
                  </a:extLst>
                </p:cNvPr>
                <p:cNvSpPr/>
                <p:nvPr/>
              </p:nvSpPr>
              <p:spPr>
                <a:xfrm>
                  <a:off x="651422" y="2603825"/>
                  <a:ext cx="2354650" cy="2271667"/>
                </a:xfrm>
                <a:custGeom>
                  <a:avLst/>
                  <a:gdLst>
                    <a:gd name="connsiteX0" fmla="*/ 871575 w 2354650"/>
                    <a:gd name="connsiteY0" fmla="*/ 2271197 h 2271667"/>
                    <a:gd name="connsiteX1" fmla="*/ 868056 w 2354650"/>
                    <a:gd name="connsiteY1" fmla="*/ 2270731 h 2271667"/>
                    <a:gd name="connsiteX2" fmla="*/ 866244 w 2354650"/>
                    <a:gd name="connsiteY2" fmla="*/ 2270265 h 2271667"/>
                    <a:gd name="connsiteX3" fmla="*/ -202 w 2354650"/>
                    <a:gd name="connsiteY3" fmla="*/ 1135687 h 2271667"/>
                    <a:gd name="connsiteX4" fmla="*/ 349855 w 2354650"/>
                    <a:gd name="connsiteY4" fmla="*/ 297291 h 2271667"/>
                    <a:gd name="connsiteX5" fmla="*/ 371384 w 2354650"/>
                    <a:gd name="connsiteY5" fmla="*/ 297447 h 2271667"/>
                    <a:gd name="connsiteX6" fmla="*/ 371229 w 2354650"/>
                    <a:gd name="connsiteY6" fmla="*/ 318976 h 2271667"/>
                    <a:gd name="connsiteX7" fmla="*/ 30281 w 2354650"/>
                    <a:gd name="connsiteY7" fmla="*/ 1135481 h 2271667"/>
                    <a:gd name="connsiteX8" fmla="*/ 872248 w 2354650"/>
                    <a:gd name="connsiteY8" fmla="*/ 2240093 h 2271667"/>
                    <a:gd name="connsiteX9" fmla="*/ 884772 w 2354650"/>
                    <a:gd name="connsiteY9" fmla="*/ 2259242 h 2271667"/>
                    <a:gd name="connsiteX10" fmla="*/ 871575 w 2354650"/>
                    <a:gd name="connsiteY10" fmla="*/ 2271197 h 2271667"/>
                    <a:gd name="connsiteX11" fmla="*/ 1995077 w 2354650"/>
                    <a:gd name="connsiteY11" fmla="*/ 1975584 h 2271667"/>
                    <a:gd name="connsiteX12" fmla="*/ 1979955 w 2354650"/>
                    <a:gd name="connsiteY12" fmla="*/ 1960276 h 2271667"/>
                    <a:gd name="connsiteX13" fmla="*/ 1984313 w 2354650"/>
                    <a:gd name="connsiteY13" fmla="*/ 1949708 h 2271667"/>
                    <a:gd name="connsiteX14" fmla="*/ 2323967 w 2354650"/>
                    <a:gd name="connsiteY14" fmla="*/ 1134497 h 2271667"/>
                    <a:gd name="connsiteX15" fmla="*/ 1482000 w 2354650"/>
                    <a:gd name="connsiteY15" fmla="*/ 29936 h 2271667"/>
                    <a:gd name="connsiteX16" fmla="*/ 1470407 w 2354650"/>
                    <a:gd name="connsiteY16" fmla="*/ 10943 h 2271667"/>
                    <a:gd name="connsiteX17" fmla="*/ 1487460 w 2354650"/>
                    <a:gd name="connsiteY17" fmla="*/ -158 h 2271667"/>
                    <a:gd name="connsiteX18" fmla="*/ 1488210 w 2354650"/>
                    <a:gd name="connsiteY18" fmla="*/ 23 h 2271667"/>
                    <a:gd name="connsiteX19" fmla="*/ 1484173 w 2354650"/>
                    <a:gd name="connsiteY19" fmla="*/ 14721 h 2271667"/>
                    <a:gd name="connsiteX20" fmla="*/ 1489918 w 2354650"/>
                    <a:gd name="connsiteY20" fmla="*/ 489 h 2271667"/>
                    <a:gd name="connsiteX21" fmla="*/ 2354449 w 2354650"/>
                    <a:gd name="connsiteY21" fmla="*/ 1134342 h 2271667"/>
                    <a:gd name="connsiteX22" fmla="*/ 2005790 w 2354650"/>
                    <a:gd name="connsiteY22" fmla="*/ 1971185 h 2271667"/>
                    <a:gd name="connsiteX23" fmla="*/ 1995077 w 2354650"/>
                    <a:gd name="connsiteY23" fmla="*/ 1975584 h 2271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54650" h="2271667">
                      <a:moveTo>
                        <a:pt x="871575" y="2271197"/>
                      </a:moveTo>
                      <a:cubicBezTo>
                        <a:pt x="870385" y="2271191"/>
                        <a:pt x="869205" y="2271036"/>
                        <a:pt x="868056" y="2270731"/>
                      </a:cubicBezTo>
                      <a:lnTo>
                        <a:pt x="866244" y="2270265"/>
                      </a:lnTo>
                      <a:cubicBezTo>
                        <a:pt x="355185" y="2129290"/>
                        <a:pt x="-202" y="1662997"/>
                        <a:pt x="-202" y="1135687"/>
                      </a:cubicBezTo>
                      <a:cubicBezTo>
                        <a:pt x="5" y="820720"/>
                        <a:pt x="126029" y="518892"/>
                        <a:pt x="349855" y="297291"/>
                      </a:cubicBezTo>
                      <a:cubicBezTo>
                        <a:pt x="355842" y="291392"/>
                        <a:pt x="365484" y="291459"/>
                        <a:pt x="371384" y="297447"/>
                      </a:cubicBezTo>
                      <a:cubicBezTo>
                        <a:pt x="377284" y="303435"/>
                        <a:pt x="377216" y="313076"/>
                        <a:pt x="371229" y="318976"/>
                      </a:cubicBezTo>
                      <a:cubicBezTo>
                        <a:pt x="153246" y="534791"/>
                        <a:pt x="30503" y="828736"/>
                        <a:pt x="30281" y="1135481"/>
                      </a:cubicBezTo>
                      <a:cubicBezTo>
                        <a:pt x="30281" y="1649127"/>
                        <a:pt x="376507" y="2103259"/>
                        <a:pt x="872248" y="2240093"/>
                      </a:cubicBezTo>
                      <a:cubicBezTo>
                        <a:pt x="880746" y="2242282"/>
                        <a:pt x="886174" y="2250583"/>
                        <a:pt x="884772" y="2259242"/>
                      </a:cubicBezTo>
                      <a:cubicBezTo>
                        <a:pt x="883716" y="2265825"/>
                        <a:pt x="878230" y="2270793"/>
                        <a:pt x="871575" y="2271197"/>
                      </a:cubicBezTo>
                      <a:close/>
                      <a:moveTo>
                        <a:pt x="1995077" y="1975584"/>
                      </a:moveTo>
                      <a:cubicBezTo>
                        <a:pt x="1986672" y="1975533"/>
                        <a:pt x="1979903" y="1968681"/>
                        <a:pt x="1979955" y="1960276"/>
                      </a:cubicBezTo>
                      <a:cubicBezTo>
                        <a:pt x="1979976" y="1956322"/>
                        <a:pt x="1981539" y="1952528"/>
                        <a:pt x="1984313" y="1949708"/>
                      </a:cubicBezTo>
                      <a:cubicBezTo>
                        <a:pt x="2201457" y="1733966"/>
                        <a:pt x="2323692" y="1440595"/>
                        <a:pt x="2323967" y="1134497"/>
                      </a:cubicBezTo>
                      <a:cubicBezTo>
                        <a:pt x="2323967" y="620902"/>
                        <a:pt x="1977740" y="166719"/>
                        <a:pt x="1482000" y="29936"/>
                      </a:cubicBezTo>
                      <a:cubicBezTo>
                        <a:pt x="1473693" y="27701"/>
                        <a:pt x="1468596" y="19353"/>
                        <a:pt x="1470407" y="10943"/>
                      </a:cubicBezTo>
                      <a:cubicBezTo>
                        <a:pt x="1472053" y="3170"/>
                        <a:pt x="1479686" y="-1799"/>
                        <a:pt x="1487460" y="-158"/>
                      </a:cubicBezTo>
                      <a:cubicBezTo>
                        <a:pt x="1487713" y="-101"/>
                        <a:pt x="1487962" y="-44"/>
                        <a:pt x="1488210" y="23"/>
                      </a:cubicBezTo>
                      <a:lnTo>
                        <a:pt x="1484173" y="14721"/>
                      </a:lnTo>
                      <a:lnTo>
                        <a:pt x="1489918" y="489"/>
                      </a:lnTo>
                      <a:cubicBezTo>
                        <a:pt x="1999269" y="140791"/>
                        <a:pt x="2354449" y="607084"/>
                        <a:pt x="2354449" y="1134342"/>
                      </a:cubicBezTo>
                      <a:cubicBezTo>
                        <a:pt x="2354195" y="1448570"/>
                        <a:pt x="2228721" y="1749735"/>
                        <a:pt x="2005790" y="1971185"/>
                      </a:cubicBezTo>
                      <a:cubicBezTo>
                        <a:pt x="2002918" y="1973980"/>
                        <a:pt x="1999083" y="1975553"/>
                        <a:pt x="1995077" y="1975584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B04ACAB-3042-2CBE-39C2-61DC3E551BFD}"/>
                    </a:ext>
                  </a:extLst>
                </p:cNvPr>
                <p:cNvSpPr/>
                <p:nvPr/>
              </p:nvSpPr>
              <p:spPr>
                <a:xfrm>
                  <a:off x="834169" y="2774667"/>
                  <a:ext cx="1988899" cy="1929731"/>
                </a:xfrm>
                <a:custGeom>
                  <a:avLst/>
                  <a:gdLst>
                    <a:gd name="connsiteX0" fmla="*/ 1232027 w 1988899"/>
                    <a:gd name="connsiteY0" fmla="*/ 1929260 h 1929731"/>
                    <a:gd name="connsiteX1" fmla="*/ 1216661 w 1988899"/>
                    <a:gd name="connsiteY1" fmla="*/ 1914200 h 1929731"/>
                    <a:gd name="connsiteX2" fmla="*/ 1228352 w 1988899"/>
                    <a:gd name="connsiteY2" fmla="*/ 1899243 h 1929731"/>
                    <a:gd name="connsiteX3" fmla="*/ 1929163 w 1988899"/>
                    <a:gd name="connsiteY3" fmla="*/ 730027 h 1929731"/>
                    <a:gd name="connsiteX4" fmla="*/ 1687762 w 1988899"/>
                    <a:gd name="connsiteY4" fmla="*/ 294905 h 1929731"/>
                    <a:gd name="connsiteX5" fmla="*/ 1687141 w 1988899"/>
                    <a:gd name="connsiteY5" fmla="*/ 272134 h 1929731"/>
                    <a:gd name="connsiteX6" fmla="*/ 1707154 w 1988899"/>
                    <a:gd name="connsiteY6" fmla="*/ 270814 h 1929731"/>
                    <a:gd name="connsiteX7" fmla="*/ 1707842 w 1988899"/>
                    <a:gd name="connsiteY7" fmla="*/ 271461 h 1929731"/>
                    <a:gd name="connsiteX8" fmla="*/ 1709809 w 1988899"/>
                    <a:gd name="connsiteY8" fmla="*/ 273428 h 1929731"/>
                    <a:gd name="connsiteX9" fmla="*/ 1684838 w 1988899"/>
                    <a:gd name="connsiteY9" fmla="*/ 1679542 h 1929731"/>
                    <a:gd name="connsiteX10" fmla="*/ 1235856 w 1988899"/>
                    <a:gd name="connsiteY10" fmla="*/ 1928639 h 1929731"/>
                    <a:gd name="connsiteX11" fmla="*/ 1232027 w 1988899"/>
                    <a:gd name="connsiteY11" fmla="*/ 1929260 h 1929731"/>
                    <a:gd name="connsiteX12" fmla="*/ 290125 w 1988899"/>
                    <a:gd name="connsiteY12" fmla="*/ 1660145 h 1929731"/>
                    <a:gd name="connsiteX13" fmla="*/ 279774 w 1988899"/>
                    <a:gd name="connsiteY13" fmla="*/ 1655953 h 1929731"/>
                    <a:gd name="connsiteX14" fmla="*/ 278325 w 1988899"/>
                    <a:gd name="connsiteY14" fmla="*/ 1654349 h 1929731"/>
                    <a:gd name="connsiteX15" fmla="*/ 304031 w 1988899"/>
                    <a:gd name="connsiteY15" fmla="*/ 248245 h 1929731"/>
                    <a:gd name="connsiteX16" fmla="*/ 751243 w 1988899"/>
                    <a:gd name="connsiteY16" fmla="*/ -138 h 1929731"/>
                    <a:gd name="connsiteX17" fmla="*/ 769336 w 1988899"/>
                    <a:gd name="connsiteY17" fmla="*/ 11641 h 1929731"/>
                    <a:gd name="connsiteX18" fmla="*/ 758643 w 1988899"/>
                    <a:gd name="connsiteY18" fmla="*/ 29465 h 1929731"/>
                    <a:gd name="connsiteX19" fmla="*/ 59390 w 1988899"/>
                    <a:gd name="connsiteY19" fmla="*/ 1199607 h 1929731"/>
                    <a:gd name="connsiteX20" fmla="*/ 300527 w 1988899"/>
                    <a:gd name="connsiteY20" fmla="*/ 1633544 h 1929731"/>
                    <a:gd name="connsiteX21" fmla="*/ 300527 w 1988899"/>
                    <a:gd name="connsiteY21" fmla="*/ 1655487 h 1929731"/>
                    <a:gd name="connsiteX22" fmla="*/ 290332 w 1988899"/>
                    <a:gd name="connsiteY22" fmla="*/ 1660145 h 1929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88899" h="1929731">
                      <a:moveTo>
                        <a:pt x="1232027" y="1929260"/>
                      </a:moveTo>
                      <a:cubicBezTo>
                        <a:pt x="1223622" y="1929343"/>
                        <a:pt x="1216744" y="1922599"/>
                        <a:pt x="1216661" y="1914200"/>
                      </a:cubicBezTo>
                      <a:cubicBezTo>
                        <a:pt x="1216589" y="1907094"/>
                        <a:pt x="1221443" y="1900889"/>
                        <a:pt x="1228352" y="1899243"/>
                      </a:cubicBezTo>
                      <a:cubicBezTo>
                        <a:pt x="1744742" y="1769897"/>
                        <a:pt x="2058509" y="1246422"/>
                        <a:pt x="1929163" y="730027"/>
                      </a:cubicBezTo>
                      <a:cubicBezTo>
                        <a:pt x="1888165" y="566359"/>
                        <a:pt x="1804925" y="416317"/>
                        <a:pt x="1687762" y="294905"/>
                      </a:cubicBezTo>
                      <a:cubicBezTo>
                        <a:pt x="1681510" y="288695"/>
                        <a:pt x="1681241" y="278675"/>
                        <a:pt x="1687141" y="272134"/>
                      </a:cubicBezTo>
                      <a:cubicBezTo>
                        <a:pt x="1692301" y="266244"/>
                        <a:pt x="1701259" y="265654"/>
                        <a:pt x="1707154" y="270814"/>
                      </a:cubicBezTo>
                      <a:cubicBezTo>
                        <a:pt x="1707387" y="271021"/>
                        <a:pt x="1707619" y="271239"/>
                        <a:pt x="1707842" y="271461"/>
                      </a:cubicBezTo>
                      <a:lnTo>
                        <a:pt x="1709809" y="273428"/>
                      </a:lnTo>
                      <a:cubicBezTo>
                        <a:pt x="2091201" y="668612"/>
                        <a:pt x="2080023" y="1298149"/>
                        <a:pt x="1684838" y="1679542"/>
                      </a:cubicBezTo>
                      <a:cubicBezTo>
                        <a:pt x="1559565" y="1800447"/>
                        <a:pt x="1404741" y="1886341"/>
                        <a:pt x="1235856" y="1928639"/>
                      </a:cubicBezTo>
                      <a:cubicBezTo>
                        <a:pt x="1234619" y="1929037"/>
                        <a:pt x="1233326" y="1929244"/>
                        <a:pt x="1232027" y="1929260"/>
                      </a:cubicBezTo>
                      <a:close/>
                      <a:moveTo>
                        <a:pt x="290125" y="1660145"/>
                      </a:moveTo>
                      <a:cubicBezTo>
                        <a:pt x="286249" y="1660212"/>
                        <a:pt x="282512" y="1658696"/>
                        <a:pt x="279774" y="1655953"/>
                      </a:cubicBezTo>
                      <a:lnTo>
                        <a:pt x="278325" y="1654349"/>
                      </a:lnTo>
                      <a:cubicBezTo>
                        <a:pt x="-102860" y="1258967"/>
                        <a:pt x="-91350" y="629430"/>
                        <a:pt x="304031" y="248245"/>
                      </a:cubicBezTo>
                      <a:cubicBezTo>
                        <a:pt x="428890" y="127868"/>
                        <a:pt x="583061" y="42242"/>
                        <a:pt x="751243" y="-138"/>
                      </a:cubicBezTo>
                      <a:cubicBezTo>
                        <a:pt x="759492" y="-1882"/>
                        <a:pt x="767591" y="3392"/>
                        <a:pt x="769336" y="11641"/>
                      </a:cubicBezTo>
                      <a:cubicBezTo>
                        <a:pt x="770992" y="19466"/>
                        <a:pt x="766329" y="27239"/>
                        <a:pt x="758643" y="29465"/>
                      </a:cubicBezTo>
                      <a:cubicBezTo>
                        <a:pt x="242424" y="159499"/>
                        <a:pt x="-70644" y="683388"/>
                        <a:pt x="59390" y="1199607"/>
                      </a:cubicBezTo>
                      <a:cubicBezTo>
                        <a:pt x="100503" y="1362825"/>
                        <a:pt x="183638" y="1512432"/>
                        <a:pt x="300527" y="1633544"/>
                      </a:cubicBezTo>
                      <a:cubicBezTo>
                        <a:pt x="306391" y="1639682"/>
                        <a:pt x="306391" y="1649349"/>
                        <a:pt x="300527" y="1655487"/>
                      </a:cubicBezTo>
                      <a:cubicBezTo>
                        <a:pt x="297826" y="1658256"/>
                        <a:pt x="294193" y="1659917"/>
                        <a:pt x="290332" y="1660145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DCC97B6B-7D08-9405-2D63-91098B635C7F}"/>
                    </a:ext>
                  </a:extLst>
                </p:cNvPr>
                <p:cNvSpPr/>
                <p:nvPr/>
              </p:nvSpPr>
              <p:spPr>
                <a:xfrm>
                  <a:off x="1028959" y="2939574"/>
                  <a:ext cx="1599576" cy="1599576"/>
                </a:xfrm>
                <a:custGeom>
                  <a:avLst/>
                  <a:gdLst>
                    <a:gd name="connsiteX0" fmla="*/ 1599577 w 1599576"/>
                    <a:gd name="connsiteY0" fmla="*/ 799788 h 1599576"/>
                    <a:gd name="connsiteX1" fmla="*/ 799788 w 1599576"/>
                    <a:gd name="connsiteY1" fmla="*/ 1599577 h 1599576"/>
                    <a:gd name="connsiteX2" fmla="*/ 0 w 1599576"/>
                    <a:gd name="connsiteY2" fmla="*/ 799788 h 1599576"/>
                    <a:gd name="connsiteX3" fmla="*/ 799788 w 1599576"/>
                    <a:gd name="connsiteY3" fmla="*/ 0 h 1599576"/>
                    <a:gd name="connsiteX4" fmla="*/ 1599577 w 1599576"/>
                    <a:gd name="connsiteY4" fmla="*/ 799788 h 1599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9576" h="1599576">
                      <a:moveTo>
                        <a:pt x="1599577" y="799788"/>
                      </a:moveTo>
                      <a:cubicBezTo>
                        <a:pt x="1599577" y="1241499"/>
                        <a:pt x="1241499" y="1599577"/>
                        <a:pt x="799788" y="1599577"/>
                      </a:cubicBezTo>
                      <a:cubicBezTo>
                        <a:pt x="358077" y="1599577"/>
                        <a:pt x="0" y="1241499"/>
                        <a:pt x="0" y="799788"/>
                      </a:cubicBezTo>
                      <a:cubicBezTo>
                        <a:pt x="0" y="358077"/>
                        <a:pt x="358077" y="0"/>
                        <a:pt x="799788" y="0"/>
                      </a:cubicBezTo>
                      <a:cubicBezTo>
                        <a:pt x="1241499" y="0"/>
                        <a:pt x="1599577" y="358077"/>
                        <a:pt x="1599577" y="799788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89D16E27-C180-D8AB-D8D5-78258FB851E5}"/>
                    </a:ext>
                  </a:extLst>
                </p:cNvPr>
                <p:cNvSpPr/>
                <p:nvPr/>
              </p:nvSpPr>
              <p:spPr>
                <a:xfrm>
                  <a:off x="1003549" y="2914164"/>
                  <a:ext cx="1650398" cy="1650345"/>
                </a:xfrm>
                <a:custGeom>
                  <a:avLst/>
                  <a:gdLst>
                    <a:gd name="connsiteX0" fmla="*/ 824997 w 1650398"/>
                    <a:gd name="connsiteY0" fmla="*/ 1649875 h 1650345"/>
                    <a:gd name="connsiteX1" fmla="*/ -202 w 1650398"/>
                    <a:gd name="connsiteY1" fmla="*/ 824676 h 1650345"/>
                    <a:gd name="connsiteX2" fmla="*/ 824997 w 1650398"/>
                    <a:gd name="connsiteY2" fmla="*/ -471 h 1650345"/>
                    <a:gd name="connsiteX3" fmla="*/ 1650196 w 1650398"/>
                    <a:gd name="connsiteY3" fmla="*/ 824676 h 1650345"/>
                    <a:gd name="connsiteX4" fmla="*/ 824997 w 1650398"/>
                    <a:gd name="connsiteY4" fmla="*/ 1649875 h 1650345"/>
                    <a:gd name="connsiteX5" fmla="*/ 824997 w 1650398"/>
                    <a:gd name="connsiteY5" fmla="*/ 50298 h 1650345"/>
                    <a:gd name="connsiteX6" fmla="*/ 50620 w 1650398"/>
                    <a:gd name="connsiteY6" fmla="*/ 824676 h 1650345"/>
                    <a:gd name="connsiteX7" fmla="*/ 824997 w 1650398"/>
                    <a:gd name="connsiteY7" fmla="*/ 1599054 h 1650345"/>
                    <a:gd name="connsiteX8" fmla="*/ 1599375 w 1650398"/>
                    <a:gd name="connsiteY8" fmla="*/ 824676 h 1650345"/>
                    <a:gd name="connsiteX9" fmla="*/ 824997 w 1650398"/>
                    <a:gd name="connsiteY9" fmla="*/ 50298 h 165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50398" h="1650345">
                      <a:moveTo>
                        <a:pt x="824997" y="1649875"/>
                      </a:moveTo>
                      <a:cubicBezTo>
                        <a:pt x="369986" y="1649875"/>
                        <a:pt x="-202" y="1279687"/>
                        <a:pt x="-202" y="824676"/>
                      </a:cubicBezTo>
                      <a:cubicBezTo>
                        <a:pt x="-202" y="369665"/>
                        <a:pt x="369986" y="-471"/>
                        <a:pt x="824997" y="-471"/>
                      </a:cubicBezTo>
                      <a:cubicBezTo>
                        <a:pt x="1280008" y="-471"/>
                        <a:pt x="1650196" y="369665"/>
                        <a:pt x="1650196" y="824676"/>
                      </a:cubicBezTo>
                      <a:cubicBezTo>
                        <a:pt x="1650196" y="1279687"/>
                        <a:pt x="1280008" y="1649875"/>
                        <a:pt x="824997" y="1649875"/>
                      </a:cubicBezTo>
                      <a:close/>
                      <a:moveTo>
                        <a:pt x="824997" y="50298"/>
                      </a:moveTo>
                      <a:cubicBezTo>
                        <a:pt x="397985" y="50298"/>
                        <a:pt x="50620" y="397663"/>
                        <a:pt x="50620" y="824676"/>
                      </a:cubicBezTo>
                      <a:cubicBezTo>
                        <a:pt x="50620" y="1251689"/>
                        <a:pt x="397985" y="1599054"/>
                        <a:pt x="824997" y="1599054"/>
                      </a:cubicBezTo>
                      <a:cubicBezTo>
                        <a:pt x="1252010" y="1599054"/>
                        <a:pt x="1599375" y="1251689"/>
                        <a:pt x="1599375" y="824676"/>
                      </a:cubicBezTo>
                      <a:cubicBezTo>
                        <a:pt x="1599375" y="397663"/>
                        <a:pt x="1252010" y="50298"/>
                        <a:pt x="824997" y="50298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80D1D2C-FE63-2A90-E157-890B461DE289}"/>
                    </a:ext>
                  </a:extLst>
                </p:cNvPr>
                <p:cNvSpPr/>
                <p:nvPr/>
              </p:nvSpPr>
              <p:spPr>
                <a:xfrm>
                  <a:off x="1813506" y="2351548"/>
                  <a:ext cx="30535" cy="783237"/>
                </a:xfrm>
                <a:custGeom>
                  <a:avLst/>
                  <a:gdLst>
                    <a:gd name="connsiteX0" fmla="*/ 15040 w 30535"/>
                    <a:gd name="connsiteY0" fmla="*/ 782767 h 783237"/>
                    <a:gd name="connsiteX1" fmla="*/ -175 w 30535"/>
                    <a:gd name="connsiteY1" fmla="*/ 767707 h 783237"/>
                    <a:gd name="connsiteX2" fmla="*/ -175 w 30535"/>
                    <a:gd name="connsiteY2" fmla="*/ 15686 h 783237"/>
                    <a:gd name="connsiteX3" fmla="*/ 14176 w 30535"/>
                    <a:gd name="connsiteY3" fmla="*/ -445 h 783237"/>
                    <a:gd name="connsiteX4" fmla="*/ 30307 w 30535"/>
                    <a:gd name="connsiteY4" fmla="*/ 13911 h 783237"/>
                    <a:gd name="connsiteX5" fmla="*/ 30307 w 30535"/>
                    <a:gd name="connsiteY5" fmla="*/ 15686 h 783237"/>
                    <a:gd name="connsiteX6" fmla="*/ 30307 w 30535"/>
                    <a:gd name="connsiteY6" fmla="*/ 767707 h 783237"/>
                    <a:gd name="connsiteX7" fmla="*/ 15040 w 30535"/>
                    <a:gd name="connsiteY7" fmla="*/ 782767 h 78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35" h="783237">
                      <a:moveTo>
                        <a:pt x="15040" y="782767"/>
                      </a:moveTo>
                      <a:cubicBezTo>
                        <a:pt x="6698" y="782767"/>
                        <a:pt x="-92" y="776049"/>
                        <a:pt x="-175" y="767707"/>
                      </a:cubicBezTo>
                      <a:lnTo>
                        <a:pt x="-175" y="15686"/>
                      </a:lnTo>
                      <a:cubicBezTo>
                        <a:pt x="-667" y="7271"/>
                        <a:pt x="5761" y="46"/>
                        <a:pt x="14176" y="-445"/>
                      </a:cubicBezTo>
                      <a:cubicBezTo>
                        <a:pt x="22596" y="-932"/>
                        <a:pt x="29815" y="5491"/>
                        <a:pt x="30307" y="13911"/>
                      </a:cubicBezTo>
                      <a:cubicBezTo>
                        <a:pt x="30343" y="14501"/>
                        <a:pt x="30343" y="15096"/>
                        <a:pt x="30307" y="15686"/>
                      </a:cubicBezTo>
                      <a:lnTo>
                        <a:pt x="30307" y="767707"/>
                      </a:lnTo>
                      <a:cubicBezTo>
                        <a:pt x="30059" y="775997"/>
                        <a:pt x="23336" y="782632"/>
                        <a:pt x="15040" y="782767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C9D57A63-900D-FBB5-20BC-DD2BB55216DF}"/>
                    </a:ext>
                  </a:extLst>
                </p:cNvPr>
                <p:cNvSpPr/>
                <p:nvPr/>
              </p:nvSpPr>
              <p:spPr>
                <a:xfrm>
                  <a:off x="1759916" y="2302342"/>
                  <a:ext cx="137559" cy="137559"/>
                </a:xfrm>
                <a:custGeom>
                  <a:avLst/>
                  <a:gdLst>
                    <a:gd name="connsiteX0" fmla="*/ 137357 w 137559"/>
                    <a:gd name="connsiteY0" fmla="*/ 68308 h 137559"/>
                    <a:gd name="connsiteX1" fmla="*/ 68578 w 137559"/>
                    <a:gd name="connsiteY1" fmla="*/ -471 h 137559"/>
                    <a:gd name="connsiteX2" fmla="*/ -202 w 137559"/>
                    <a:gd name="connsiteY2" fmla="*/ 68308 h 137559"/>
                    <a:gd name="connsiteX3" fmla="*/ 68578 w 137559"/>
                    <a:gd name="connsiteY3" fmla="*/ 137088 h 137559"/>
                    <a:gd name="connsiteX4" fmla="*/ 68630 w 137559"/>
                    <a:gd name="connsiteY4" fmla="*/ 137088 h 137559"/>
                    <a:gd name="connsiteX5" fmla="*/ 137357 w 137559"/>
                    <a:gd name="connsiteY5" fmla="*/ 68464 h 137559"/>
                    <a:gd name="connsiteX6" fmla="*/ 137357 w 137559"/>
                    <a:gd name="connsiteY6" fmla="*/ 68308 h 137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59" h="137559">
                      <a:moveTo>
                        <a:pt x="137357" y="68308"/>
                      </a:moveTo>
                      <a:cubicBezTo>
                        <a:pt x="137357" y="30322"/>
                        <a:pt x="106564" y="-471"/>
                        <a:pt x="68578" y="-471"/>
                      </a:cubicBezTo>
                      <a:cubicBezTo>
                        <a:pt x="30591" y="-471"/>
                        <a:pt x="-202" y="30322"/>
                        <a:pt x="-202" y="68308"/>
                      </a:cubicBezTo>
                      <a:cubicBezTo>
                        <a:pt x="-202" y="106295"/>
                        <a:pt x="30591" y="137088"/>
                        <a:pt x="68578" y="137088"/>
                      </a:cubicBezTo>
                      <a:cubicBezTo>
                        <a:pt x="68593" y="137088"/>
                        <a:pt x="68614" y="137088"/>
                        <a:pt x="68630" y="137088"/>
                      </a:cubicBezTo>
                      <a:cubicBezTo>
                        <a:pt x="106559" y="137119"/>
                        <a:pt x="137326" y="106393"/>
                        <a:pt x="137357" y="68464"/>
                      </a:cubicBezTo>
                      <a:cubicBezTo>
                        <a:pt x="137357" y="68412"/>
                        <a:pt x="137357" y="68360"/>
                        <a:pt x="137357" y="68308"/>
                      </a:cubicBezTo>
                      <a:close/>
                    </a:path>
                  </a:pathLst>
                </a:custGeom>
                <a:solidFill>
                  <a:schemeClr val="tx2">
                    <a:lumMod val="75000"/>
                  </a:schemeClr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D6B8A3C6-73FD-0363-7CEE-54EE9B05D0FD}"/>
                    </a:ext>
                  </a:extLst>
                </p:cNvPr>
                <p:cNvSpPr/>
                <p:nvPr/>
              </p:nvSpPr>
              <p:spPr>
                <a:xfrm flipV="1">
                  <a:off x="3496222" y="2629658"/>
                  <a:ext cx="2354650" cy="2271667"/>
                </a:xfrm>
                <a:custGeom>
                  <a:avLst/>
                  <a:gdLst>
                    <a:gd name="connsiteX0" fmla="*/ 871575 w 2354650"/>
                    <a:gd name="connsiteY0" fmla="*/ 2271197 h 2271667"/>
                    <a:gd name="connsiteX1" fmla="*/ 868056 w 2354650"/>
                    <a:gd name="connsiteY1" fmla="*/ 2270731 h 2271667"/>
                    <a:gd name="connsiteX2" fmla="*/ 866244 w 2354650"/>
                    <a:gd name="connsiteY2" fmla="*/ 2270265 h 2271667"/>
                    <a:gd name="connsiteX3" fmla="*/ -202 w 2354650"/>
                    <a:gd name="connsiteY3" fmla="*/ 1135687 h 2271667"/>
                    <a:gd name="connsiteX4" fmla="*/ 349855 w 2354650"/>
                    <a:gd name="connsiteY4" fmla="*/ 297291 h 2271667"/>
                    <a:gd name="connsiteX5" fmla="*/ 371384 w 2354650"/>
                    <a:gd name="connsiteY5" fmla="*/ 297447 h 2271667"/>
                    <a:gd name="connsiteX6" fmla="*/ 371229 w 2354650"/>
                    <a:gd name="connsiteY6" fmla="*/ 318976 h 2271667"/>
                    <a:gd name="connsiteX7" fmla="*/ 30281 w 2354650"/>
                    <a:gd name="connsiteY7" fmla="*/ 1135481 h 2271667"/>
                    <a:gd name="connsiteX8" fmla="*/ 872248 w 2354650"/>
                    <a:gd name="connsiteY8" fmla="*/ 2240093 h 2271667"/>
                    <a:gd name="connsiteX9" fmla="*/ 884772 w 2354650"/>
                    <a:gd name="connsiteY9" fmla="*/ 2259242 h 2271667"/>
                    <a:gd name="connsiteX10" fmla="*/ 871575 w 2354650"/>
                    <a:gd name="connsiteY10" fmla="*/ 2271197 h 2271667"/>
                    <a:gd name="connsiteX11" fmla="*/ 1995077 w 2354650"/>
                    <a:gd name="connsiteY11" fmla="*/ 1975584 h 2271667"/>
                    <a:gd name="connsiteX12" fmla="*/ 1979955 w 2354650"/>
                    <a:gd name="connsiteY12" fmla="*/ 1960276 h 2271667"/>
                    <a:gd name="connsiteX13" fmla="*/ 1984313 w 2354650"/>
                    <a:gd name="connsiteY13" fmla="*/ 1949708 h 2271667"/>
                    <a:gd name="connsiteX14" fmla="*/ 2323967 w 2354650"/>
                    <a:gd name="connsiteY14" fmla="*/ 1134497 h 2271667"/>
                    <a:gd name="connsiteX15" fmla="*/ 1482000 w 2354650"/>
                    <a:gd name="connsiteY15" fmla="*/ 29936 h 2271667"/>
                    <a:gd name="connsiteX16" fmla="*/ 1470407 w 2354650"/>
                    <a:gd name="connsiteY16" fmla="*/ 10943 h 2271667"/>
                    <a:gd name="connsiteX17" fmla="*/ 1487460 w 2354650"/>
                    <a:gd name="connsiteY17" fmla="*/ -158 h 2271667"/>
                    <a:gd name="connsiteX18" fmla="*/ 1488210 w 2354650"/>
                    <a:gd name="connsiteY18" fmla="*/ 23 h 2271667"/>
                    <a:gd name="connsiteX19" fmla="*/ 1484173 w 2354650"/>
                    <a:gd name="connsiteY19" fmla="*/ 14721 h 2271667"/>
                    <a:gd name="connsiteX20" fmla="*/ 1489918 w 2354650"/>
                    <a:gd name="connsiteY20" fmla="*/ 489 h 2271667"/>
                    <a:gd name="connsiteX21" fmla="*/ 2354449 w 2354650"/>
                    <a:gd name="connsiteY21" fmla="*/ 1134342 h 2271667"/>
                    <a:gd name="connsiteX22" fmla="*/ 2005790 w 2354650"/>
                    <a:gd name="connsiteY22" fmla="*/ 1971185 h 2271667"/>
                    <a:gd name="connsiteX23" fmla="*/ 1995077 w 2354650"/>
                    <a:gd name="connsiteY23" fmla="*/ 1975584 h 2271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54650" h="2271667">
                      <a:moveTo>
                        <a:pt x="871575" y="2271197"/>
                      </a:moveTo>
                      <a:cubicBezTo>
                        <a:pt x="870385" y="2271191"/>
                        <a:pt x="869205" y="2271036"/>
                        <a:pt x="868056" y="2270731"/>
                      </a:cubicBezTo>
                      <a:lnTo>
                        <a:pt x="866244" y="2270265"/>
                      </a:lnTo>
                      <a:cubicBezTo>
                        <a:pt x="355185" y="2129290"/>
                        <a:pt x="-202" y="1662997"/>
                        <a:pt x="-202" y="1135687"/>
                      </a:cubicBezTo>
                      <a:cubicBezTo>
                        <a:pt x="5" y="820720"/>
                        <a:pt x="126029" y="518892"/>
                        <a:pt x="349855" y="297291"/>
                      </a:cubicBezTo>
                      <a:cubicBezTo>
                        <a:pt x="355842" y="291392"/>
                        <a:pt x="365484" y="291459"/>
                        <a:pt x="371384" y="297447"/>
                      </a:cubicBezTo>
                      <a:cubicBezTo>
                        <a:pt x="377284" y="303435"/>
                        <a:pt x="377216" y="313076"/>
                        <a:pt x="371229" y="318976"/>
                      </a:cubicBezTo>
                      <a:cubicBezTo>
                        <a:pt x="153246" y="534791"/>
                        <a:pt x="30503" y="828736"/>
                        <a:pt x="30281" y="1135481"/>
                      </a:cubicBezTo>
                      <a:cubicBezTo>
                        <a:pt x="30281" y="1649127"/>
                        <a:pt x="376507" y="2103259"/>
                        <a:pt x="872248" y="2240093"/>
                      </a:cubicBezTo>
                      <a:cubicBezTo>
                        <a:pt x="880746" y="2242282"/>
                        <a:pt x="886174" y="2250583"/>
                        <a:pt x="884772" y="2259242"/>
                      </a:cubicBezTo>
                      <a:cubicBezTo>
                        <a:pt x="883716" y="2265825"/>
                        <a:pt x="878230" y="2270793"/>
                        <a:pt x="871575" y="2271197"/>
                      </a:cubicBezTo>
                      <a:close/>
                      <a:moveTo>
                        <a:pt x="1995077" y="1975584"/>
                      </a:moveTo>
                      <a:cubicBezTo>
                        <a:pt x="1986672" y="1975533"/>
                        <a:pt x="1979903" y="1968681"/>
                        <a:pt x="1979955" y="1960276"/>
                      </a:cubicBezTo>
                      <a:cubicBezTo>
                        <a:pt x="1979976" y="1956322"/>
                        <a:pt x="1981539" y="1952528"/>
                        <a:pt x="1984313" y="1949708"/>
                      </a:cubicBezTo>
                      <a:cubicBezTo>
                        <a:pt x="2201457" y="1733966"/>
                        <a:pt x="2323692" y="1440595"/>
                        <a:pt x="2323967" y="1134497"/>
                      </a:cubicBezTo>
                      <a:cubicBezTo>
                        <a:pt x="2323967" y="620902"/>
                        <a:pt x="1977740" y="166719"/>
                        <a:pt x="1482000" y="29936"/>
                      </a:cubicBezTo>
                      <a:cubicBezTo>
                        <a:pt x="1473693" y="27701"/>
                        <a:pt x="1468596" y="19353"/>
                        <a:pt x="1470407" y="10943"/>
                      </a:cubicBezTo>
                      <a:cubicBezTo>
                        <a:pt x="1472053" y="3170"/>
                        <a:pt x="1479686" y="-1799"/>
                        <a:pt x="1487460" y="-158"/>
                      </a:cubicBezTo>
                      <a:cubicBezTo>
                        <a:pt x="1487713" y="-101"/>
                        <a:pt x="1487962" y="-44"/>
                        <a:pt x="1488210" y="23"/>
                      </a:cubicBezTo>
                      <a:lnTo>
                        <a:pt x="1484173" y="14721"/>
                      </a:lnTo>
                      <a:lnTo>
                        <a:pt x="1489918" y="489"/>
                      </a:lnTo>
                      <a:cubicBezTo>
                        <a:pt x="1999269" y="140791"/>
                        <a:pt x="2354449" y="607084"/>
                        <a:pt x="2354449" y="1134342"/>
                      </a:cubicBezTo>
                      <a:cubicBezTo>
                        <a:pt x="2354195" y="1448570"/>
                        <a:pt x="2228721" y="1749735"/>
                        <a:pt x="2005790" y="1971185"/>
                      </a:cubicBezTo>
                      <a:cubicBezTo>
                        <a:pt x="2002918" y="1973980"/>
                        <a:pt x="1999083" y="1975553"/>
                        <a:pt x="1995077" y="197558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E256DA81-4591-4CD0-1548-8B1889FB9CA4}"/>
                    </a:ext>
                  </a:extLst>
                </p:cNvPr>
                <p:cNvSpPr/>
                <p:nvPr/>
              </p:nvSpPr>
              <p:spPr>
                <a:xfrm flipV="1">
                  <a:off x="3678969" y="2800752"/>
                  <a:ext cx="1988899" cy="1929731"/>
                </a:xfrm>
                <a:custGeom>
                  <a:avLst/>
                  <a:gdLst>
                    <a:gd name="connsiteX0" fmla="*/ 1232027 w 1988899"/>
                    <a:gd name="connsiteY0" fmla="*/ 1929260 h 1929731"/>
                    <a:gd name="connsiteX1" fmla="*/ 1216661 w 1988899"/>
                    <a:gd name="connsiteY1" fmla="*/ 1914200 h 1929731"/>
                    <a:gd name="connsiteX2" fmla="*/ 1228352 w 1988899"/>
                    <a:gd name="connsiteY2" fmla="*/ 1899243 h 1929731"/>
                    <a:gd name="connsiteX3" fmla="*/ 1929163 w 1988899"/>
                    <a:gd name="connsiteY3" fmla="*/ 730027 h 1929731"/>
                    <a:gd name="connsiteX4" fmla="*/ 1687762 w 1988899"/>
                    <a:gd name="connsiteY4" fmla="*/ 294905 h 1929731"/>
                    <a:gd name="connsiteX5" fmla="*/ 1687141 w 1988899"/>
                    <a:gd name="connsiteY5" fmla="*/ 272134 h 1929731"/>
                    <a:gd name="connsiteX6" fmla="*/ 1707154 w 1988899"/>
                    <a:gd name="connsiteY6" fmla="*/ 270814 h 1929731"/>
                    <a:gd name="connsiteX7" fmla="*/ 1707842 w 1988899"/>
                    <a:gd name="connsiteY7" fmla="*/ 271461 h 1929731"/>
                    <a:gd name="connsiteX8" fmla="*/ 1709809 w 1988899"/>
                    <a:gd name="connsiteY8" fmla="*/ 273428 h 1929731"/>
                    <a:gd name="connsiteX9" fmla="*/ 1684838 w 1988899"/>
                    <a:gd name="connsiteY9" fmla="*/ 1679542 h 1929731"/>
                    <a:gd name="connsiteX10" fmla="*/ 1235856 w 1988899"/>
                    <a:gd name="connsiteY10" fmla="*/ 1928639 h 1929731"/>
                    <a:gd name="connsiteX11" fmla="*/ 1232027 w 1988899"/>
                    <a:gd name="connsiteY11" fmla="*/ 1929260 h 1929731"/>
                    <a:gd name="connsiteX12" fmla="*/ 290125 w 1988899"/>
                    <a:gd name="connsiteY12" fmla="*/ 1660145 h 1929731"/>
                    <a:gd name="connsiteX13" fmla="*/ 279774 w 1988899"/>
                    <a:gd name="connsiteY13" fmla="*/ 1655953 h 1929731"/>
                    <a:gd name="connsiteX14" fmla="*/ 278325 w 1988899"/>
                    <a:gd name="connsiteY14" fmla="*/ 1654349 h 1929731"/>
                    <a:gd name="connsiteX15" fmla="*/ 304031 w 1988899"/>
                    <a:gd name="connsiteY15" fmla="*/ 248245 h 1929731"/>
                    <a:gd name="connsiteX16" fmla="*/ 751243 w 1988899"/>
                    <a:gd name="connsiteY16" fmla="*/ -138 h 1929731"/>
                    <a:gd name="connsiteX17" fmla="*/ 769336 w 1988899"/>
                    <a:gd name="connsiteY17" fmla="*/ 11641 h 1929731"/>
                    <a:gd name="connsiteX18" fmla="*/ 758643 w 1988899"/>
                    <a:gd name="connsiteY18" fmla="*/ 29465 h 1929731"/>
                    <a:gd name="connsiteX19" fmla="*/ 59390 w 1988899"/>
                    <a:gd name="connsiteY19" fmla="*/ 1199607 h 1929731"/>
                    <a:gd name="connsiteX20" fmla="*/ 300527 w 1988899"/>
                    <a:gd name="connsiteY20" fmla="*/ 1633544 h 1929731"/>
                    <a:gd name="connsiteX21" fmla="*/ 300527 w 1988899"/>
                    <a:gd name="connsiteY21" fmla="*/ 1655487 h 1929731"/>
                    <a:gd name="connsiteX22" fmla="*/ 290332 w 1988899"/>
                    <a:gd name="connsiteY22" fmla="*/ 1660145 h 1929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88899" h="1929731">
                      <a:moveTo>
                        <a:pt x="1232027" y="1929260"/>
                      </a:moveTo>
                      <a:cubicBezTo>
                        <a:pt x="1223622" y="1929343"/>
                        <a:pt x="1216744" y="1922599"/>
                        <a:pt x="1216661" y="1914200"/>
                      </a:cubicBezTo>
                      <a:cubicBezTo>
                        <a:pt x="1216589" y="1907094"/>
                        <a:pt x="1221443" y="1900889"/>
                        <a:pt x="1228352" y="1899243"/>
                      </a:cubicBezTo>
                      <a:cubicBezTo>
                        <a:pt x="1744742" y="1769897"/>
                        <a:pt x="2058509" y="1246422"/>
                        <a:pt x="1929163" y="730027"/>
                      </a:cubicBezTo>
                      <a:cubicBezTo>
                        <a:pt x="1888165" y="566359"/>
                        <a:pt x="1804925" y="416317"/>
                        <a:pt x="1687762" y="294905"/>
                      </a:cubicBezTo>
                      <a:cubicBezTo>
                        <a:pt x="1681510" y="288695"/>
                        <a:pt x="1681241" y="278675"/>
                        <a:pt x="1687141" y="272134"/>
                      </a:cubicBezTo>
                      <a:cubicBezTo>
                        <a:pt x="1692301" y="266244"/>
                        <a:pt x="1701259" y="265654"/>
                        <a:pt x="1707154" y="270814"/>
                      </a:cubicBezTo>
                      <a:cubicBezTo>
                        <a:pt x="1707387" y="271021"/>
                        <a:pt x="1707619" y="271239"/>
                        <a:pt x="1707842" y="271461"/>
                      </a:cubicBezTo>
                      <a:lnTo>
                        <a:pt x="1709809" y="273428"/>
                      </a:lnTo>
                      <a:cubicBezTo>
                        <a:pt x="2091201" y="668612"/>
                        <a:pt x="2080023" y="1298149"/>
                        <a:pt x="1684838" y="1679542"/>
                      </a:cubicBezTo>
                      <a:cubicBezTo>
                        <a:pt x="1559565" y="1800447"/>
                        <a:pt x="1404741" y="1886341"/>
                        <a:pt x="1235856" y="1928639"/>
                      </a:cubicBezTo>
                      <a:cubicBezTo>
                        <a:pt x="1234619" y="1929037"/>
                        <a:pt x="1233326" y="1929244"/>
                        <a:pt x="1232027" y="1929260"/>
                      </a:cubicBezTo>
                      <a:close/>
                      <a:moveTo>
                        <a:pt x="290125" y="1660145"/>
                      </a:moveTo>
                      <a:cubicBezTo>
                        <a:pt x="286249" y="1660212"/>
                        <a:pt x="282512" y="1658696"/>
                        <a:pt x="279774" y="1655953"/>
                      </a:cubicBezTo>
                      <a:lnTo>
                        <a:pt x="278325" y="1654349"/>
                      </a:lnTo>
                      <a:cubicBezTo>
                        <a:pt x="-102860" y="1258967"/>
                        <a:pt x="-91350" y="629430"/>
                        <a:pt x="304031" y="248245"/>
                      </a:cubicBezTo>
                      <a:cubicBezTo>
                        <a:pt x="428890" y="127868"/>
                        <a:pt x="583061" y="42242"/>
                        <a:pt x="751243" y="-138"/>
                      </a:cubicBezTo>
                      <a:cubicBezTo>
                        <a:pt x="759492" y="-1882"/>
                        <a:pt x="767591" y="3392"/>
                        <a:pt x="769336" y="11641"/>
                      </a:cubicBezTo>
                      <a:cubicBezTo>
                        <a:pt x="770992" y="19466"/>
                        <a:pt x="766329" y="27239"/>
                        <a:pt x="758643" y="29465"/>
                      </a:cubicBezTo>
                      <a:cubicBezTo>
                        <a:pt x="242424" y="159499"/>
                        <a:pt x="-70644" y="683388"/>
                        <a:pt x="59390" y="1199607"/>
                      </a:cubicBezTo>
                      <a:cubicBezTo>
                        <a:pt x="100503" y="1362825"/>
                        <a:pt x="183638" y="1512432"/>
                        <a:pt x="300527" y="1633544"/>
                      </a:cubicBezTo>
                      <a:cubicBezTo>
                        <a:pt x="306391" y="1639682"/>
                        <a:pt x="306391" y="1649349"/>
                        <a:pt x="300527" y="1655487"/>
                      </a:cubicBezTo>
                      <a:cubicBezTo>
                        <a:pt x="297826" y="1658256"/>
                        <a:pt x="294193" y="1659917"/>
                        <a:pt x="290332" y="166014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093548D0-F1B1-D8B0-E7AD-C8ABE6F073A0}"/>
                    </a:ext>
                  </a:extLst>
                </p:cNvPr>
                <p:cNvSpPr/>
                <p:nvPr/>
              </p:nvSpPr>
              <p:spPr>
                <a:xfrm flipV="1">
                  <a:off x="3873759" y="2966000"/>
                  <a:ext cx="1599576" cy="1599576"/>
                </a:xfrm>
                <a:custGeom>
                  <a:avLst/>
                  <a:gdLst>
                    <a:gd name="connsiteX0" fmla="*/ 1599577 w 1599576"/>
                    <a:gd name="connsiteY0" fmla="*/ 799788 h 1599576"/>
                    <a:gd name="connsiteX1" fmla="*/ 799788 w 1599576"/>
                    <a:gd name="connsiteY1" fmla="*/ 1599577 h 1599576"/>
                    <a:gd name="connsiteX2" fmla="*/ 0 w 1599576"/>
                    <a:gd name="connsiteY2" fmla="*/ 799788 h 1599576"/>
                    <a:gd name="connsiteX3" fmla="*/ 799788 w 1599576"/>
                    <a:gd name="connsiteY3" fmla="*/ 0 h 1599576"/>
                    <a:gd name="connsiteX4" fmla="*/ 1599577 w 1599576"/>
                    <a:gd name="connsiteY4" fmla="*/ 799788 h 1599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9576" h="1599576">
                      <a:moveTo>
                        <a:pt x="1599577" y="799788"/>
                      </a:moveTo>
                      <a:cubicBezTo>
                        <a:pt x="1599577" y="1241499"/>
                        <a:pt x="1241499" y="1599577"/>
                        <a:pt x="799788" y="1599577"/>
                      </a:cubicBezTo>
                      <a:cubicBezTo>
                        <a:pt x="358077" y="1599577"/>
                        <a:pt x="0" y="1241499"/>
                        <a:pt x="0" y="799788"/>
                      </a:cubicBezTo>
                      <a:cubicBezTo>
                        <a:pt x="0" y="358077"/>
                        <a:pt x="358077" y="0"/>
                        <a:pt x="799788" y="0"/>
                      </a:cubicBezTo>
                      <a:cubicBezTo>
                        <a:pt x="1241499" y="0"/>
                        <a:pt x="1599577" y="358077"/>
                        <a:pt x="1599577" y="79978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8A32A1DB-D30B-C63E-963A-7AB19133F6AB}"/>
                    </a:ext>
                  </a:extLst>
                </p:cNvPr>
                <p:cNvSpPr/>
                <p:nvPr/>
              </p:nvSpPr>
              <p:spPr>
                <a:xfrm flipV="1">
                  <a:off x="3848349" y="2940641"/>
                  <a:ext cx="1650398" cy="1650345"/>
                </a:xfrm>
                <a:custGeom>
                  <a:avLst/>
                  <a:gdLst>
                    <a:gd name="connsiteX0" fmla="*/ 824997 w 1650398"/>
                    <a:gd name="connsiteY0" fmla="*/ 1649875 h 1650345"/>
                    <a:gd name="connsiteX1" fmla="*/ -202 w 1650398"/>
                    <a:gd name="connsiteY1" fmla="*/ 824676 h 1650345"/>
                    <a:gd name="connsiteX2" fmla="*/ 824997 w 1650398"/>
                    <a:gd name="connsiteY2" fmla="*/ -471 h 1650345"/>
                    <a:gd name="connsiteX3" fmla="*/ 1650196 w 1650398"/>
                    <a:gd name="connsiteY3" fmla="*/ 824676 h 1650345"/>
                    <a:gd name="connsiteX4" fmla="*/ 824997 w 1650398"/>
                    <a:gd name="connsiteY4" fmla="*/ 1649875 h 1650345"/>
                    <a:gd name="connsiteX5" fmla="*/ 824997 w 1650398"/>
                    <a:gd name="connsiteY5" fmla="*/ 50298 h 1650345"/>
                    <a:gd name="connsiteX6" fmla="*/ 50620 w 1650398"/>
                    <a:gd name="connsiteY6" fmla="*/ 824676 h 1650345"/>
                    <a:gd name="connsiteX7" fmla="*/ 824997 w 1650398"/>
                    <a:gd name="connsiteY7" fmla="*/ 1599054 h 1650345"/>
                    <a:gd name="connsiteX8" fmla="*/ 1599375 w 1650398"/>
                    <a:gd name="connsiteY8" fmla="*/ 824676 h 1650345"/>
                    <a:gd name="connsiteX9" fmla="*/ 824997 w 1650398"/>
                    <a:gd name="connsiteY9" fmla="*/ 50298 h 165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50398" h="1650345">
                      <a:moveTo>
                        <a:pt x="824997" y="1649875"/>
                      </a:moveTo>
                      <a:cubicBezTo>
                        <a:pt x="369986" y="1649875"/>
                        <a:pt x="-202" y="1279687"/>
                        <a:pt x="-202" y="824676"/>
                      </a:cubicBezTo>
                      <a:cubicBezTo>
                        <a:pt x="-202" y="369665"/>
                        <a:pt x="369986" y="-471"/>
                        <a:pt x="824997" y="-471"/>
                      </a:cubicBezTo>
                      <a:cubicBezTo>
                        <a:pt x="1280008" y="-471"/>
                        <a:pt x="1650196" y="369665"/>
                        <a:pt x="1650196" y="824676"/>
                      </a:cubicBezTo>
                      <a:cubicBezTo>
                        <a:pt x="1650196" y="1279687"/>
                        <a:pt x="1280008" y="1649875"/>
                        <a:pt x="824997" y="1649875"/>
                      </a:cubicBezTo>
                      <a:close/>
                      <a:moveTo>
                        <a:pt x="824997" y="50298"/>
                      </a:moveTo>
                      <a:cubicBezTo>
                        <a:pt x="397985" y="50298"/>
                        <a:pt x="50620" y="397663"/>
                        <a:pt x="50620" y="824676"/>
                      </a:cubicBezTo>
                      <a:cubicBezTo>
                        <a:pt x="50620" y="1251689"/>
                        <a:pt x="397985" y="1599054"/>
                        <a:pt x="824997" y="1599054"/>
                      </a:cubicBezTo>
                      <a:cubicBezTo>
                        <a:pt x="1252010" y="1599054"/>
                        <a:pt x="1599375" y="1251689"/>
                        <a:pt x="1599375" y="824676"/>
                      </a:cubicBezTo>
                      <a:cubicBezTo>
                        <a:pt x="1599375" y="397663"/>
                        <a:pt x="1252010" y="50298"/>
                        <a:pt x="824997" y="5029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D497959E-99F9-9F67-7CF4-4B9B691B2C70}"/>
                    </a:ext>
                  </a:extLst>
                </p:cNvPr>
                <p:cNvSpPr/>
                <p:nvPr/>
              </p:nvSpPr>
              <p:spPr>
                <a:xfrm flipV="1">
                  <a:off x="4658306" y="4370365"/>
                  <a:ext cx="30535" cy="783237"/>
                </a:xfrm>
                <a:custGeom>
                  <a:avLst/>
                  <a:gdLst>
                    <a:gd name="connsiteX0" fmla="*/ 15040 w 30535"/>
                    <a:gd name="connsiteY0" fmla="*/ 782767 h 783237"/>
                    <a:gd name="connsiteX1" fmla="*/ -175 w 30535"/>
                    <a:gd name="connsiteY1" fmla="*/ 767707 h 783237"/>
                    <a:gd name="connsiteX2" fmla="*/ -175 w 30535"/>
                    <a:gd name="connsiteY2" fmla="*/ 15686 h 783237"/>
                    <a:gd name="connsiteX3" fmla="*/ 14176 w 30535"/>
                    <a:gd name="connsiteY3" fmla="*/ -445 h 783237"/>
                    <a:gd name="connsiteX4" fmla="*/ 30307 w 30535"/>
                    <a:gd name="connsiteY4" fmla="*/ 13911 h 783237"/>
                    <a:gd name="connsiteX5" fmla="*/ 30307 w 30535"/>
                    <a:gd name="connsiteY5" fmla="*/ 15686 h 783237"/>
                    <a:gd name="connsiteX6" fmla="*/ 30307 w 30535"/>
                    <a:gd name="connsiteY6" fmla="*/ 767707 h 783237"/>
                    <a:gd name="connsiteX7" fmla="*/ 15040 w 30535"/>
                    <a:gd name="connsiteY7" fmla="*/ 782767 h 78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35" h="783237">
                      <a:moveTo>
                        <a:pt x="15040" y="782767"/>
                      </a:moveTo>
                      <a:cubicBezTo>
                        <a:pt x="6698" y="782767"/>
                        <a:pt x="-92" y="776049"/>
                        <a:pt x="-175" y="767707"/>
                      </a:cubicBezTo>
                      <a:lnTo>
                        <a:pt x="-175" y="15686"/>
                      </a:lnTo>
                      <a:cubicBezTo>
                        <a:pt x="-667" y="7271"/>
                        <a:pt x="5761" y="46"/>
                        <a:pt x="14176" y="-445"/>
                      </a:cubicBezTo>
                      <a:cubicBezTo>
                        <a:pt x="22596" y="-932"/>
                        <a:pt x="29815" y="5491"/>
                        <a:pt x="30307" y="13911"/>
                      </a:cubicBezTo>
                      <a:cubicBezTo>
                        <a:pt x="30343" y="14501"/>
                        <a:pt x="30343" y="15096"/>
                        <a:pt x="30307" y="15686"/>
                      </a:cubicBezTo>
                      <a:lnTo>
                        <a:pt x="30307" y="767707"/>
                      </a:lnTo>
                      <a:cubicBezTo>
                        <a:pt x="30059" y="775997"/>
                        <a:pt x="23336" y="782632"/>
                        <a:pt x="15040" y="78276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571C0BCC-044A-1F4F-E74B-A79425DFCF9B}"/>
                    </a:ext>
                  </a:extLst>
                </p:cNvPr>
                <p:cNvSpPr/>
                <p:nvPr/>
              </p:nvSpPr>
              <p:spPr>
                <a:xfrm flipV="1">
                  <a:off x="4604716" y="5065249"/>
                  <a:ext cx="137559" cy="137559"/>
                </a:xfrm>
                <a:custGeom>
                  <a:avLst/>
                  <a:gdLst>
                    <a:gd name="connsiteX0" fmla="*/ 137357 w 137559"/>
                    <a:gd name="connsiteY0" fmla="*/ 68308 h 137559"/>
                    <a:gd name="connsiteX1" fmla="*/ 68578 w 137559"/>
                    <a:gd name="connsiteY1" fmla="*/ -471 h 137559"/>
                    <a:gd name="connsiteX2" fmla="*/ -202 w 137559"/>
                    <a:gd name="connsiteY2" fmla="*/ 68308 h 137559"/>
                    <a:gd name="connsiteX3" fmla="*/ 68578 w 137559"/>
                    <a:gd name="connsiteY3" fmla="*/ 137088 h 137559"/>
                    <a:gd name="connsiteX4" fmla="*/ 68630 w 137559"/>
                    <a:gd name="connsiteY4" fmla="*/ 137088 h 137559"/>
                    <a:gd name="connsiteX5" fmla="*/ 137357 w 137559"/>
                    <a:gd name="connsiteY5" fmla="*/ 68464 h 137559"/>
                    <a:gd name="connsiteX6" fmla="*/ 137357 w 137559"/>
                    <a:gd name="connsiteY6" fmla="*/ 68308 h 137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59" h="137559">
                      <a:moveTo>
                        <a:pt x="137357" y="68308"/>
                      </a:moveTo>
                      <a:cubicBezTo>
                        <a:pt x="137357" y="30322"/>
                        <a:pt x="106564" y="-471"/>
                        <a:pt x="68578" y="-471"/>
                      </a:cubicBezTo>
                      <a:cubicBezTo>
                        <a:pt x="30591" y="-471"/>
                        <a:pt x="-202" y="30322"/>
                        <a:pt x="-202" y="68308"/>
                      </a:cubicBezTo>
                      <a:cubicBezTo>
                        <a:pt x="-202" y="106295"/>
                        <a:pt x="30591" y="137088"/>
                        <a:pt x="68578" y="137088"/>
                      </a:cubicBezTo>
                      <a:cubicBezTo>
                        <a:pt x="68593" y="137088"/>
                        <a:pt x="68614" y="137088"/>
                        <a:pt x="68630" y="137088"/>
                      </a:cubicBezTo>
                      <a:cubicBezTo>
                        <a:pt x="106559" y="137119"/>
                        <a:pt x="137326" y="106393"/>
                        <a:pt x="137357" y="68464"/>
                      </a:cubicBezTo>
                      <a:cubicBezTo>
                        <a:pt x="137357" y="68412"/>
                        <a:pt x="137357" y="68360"/>
                        <a:pt x="137357" y="6830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BEDF84E5-C077-E9BB-A127-AB0BA66EABCC}"/>
                    </a:ext>
                  </a:extLst>
                </p:cNvPr>
                <p:cNvSpPr/>
                <p:nvPr/>
              </p:nvSpPr>
              <p:spPr>
                <a:xfrm>
                  <a:off x="6341022" y="2638994"/>
                  <a:ext cx="2354650" cy="2271667"/>
                </a:xfrm>
                <a:custGeom>
                  <a:avLst/>
                  <a:gdLst>
                    <a:gd name="connsiteX0" fmla="*/ 871575 w 2354650"/>
                    <a:gd name="connsiteY0" fmla="*/ 2271197 h 2271667"/>
                    <a:gd name="connsiteX1" fmla="*/ 868056 w 2354650"/>
                    <a:gd name="connsiteY1" fmla="*/ 2270731 h 2271667"/>
                    <a:gd name="connsiteX2" fmla="*/ 866244 w 2354650"/>
                    <a:gd name="connsiteY2" fmla="*/ 2270265 h 2271667"/>
                    <a:gd name="connsiteX3" fmla="*/ -202 w 2354650"/>
                    <a:gd name="connsiteY3" fmla="*/ 1135687 h 2271667"/>
                    <a:gd name="connsiteX4" fmla="*/ 349855 w 2354650"/>
                    <a:gd name="connsiteY4" fmla="*/ 297291 h 2271667"/>
                    <a:gd name="connsiteX5" fmla="*/ 371384 w 2354650"/>
                    <a:gd name="connsiteY5" fmla="*/ 297447 h 2271667"/>
                    <a:gd name="connsiteX6" fmla="*/ 371229 w 2354650"/>
                    <a:gd name="connsiteY6" fmla="*/ 318976 h 2271667"/>
                    <a:gd name="connsiteX7" fmla="*/ 30281 w 2354650"/>
                    <a:gd name="connsiteY7" fmla="*/ 1135481 h 2271667"/>
                    <a:gd name="connsiteX8" fmla="*/ 872248 w 2354650"/>
                    <a:gd name="connsiteY8" fmla="*/ 2240093 h 2271667"/>
                    <a:gd name="connsiteX9" fmla="*/ 884772 w 2354650"/>
                    <a:gd name="connsiteY9" fmla="*/ 2259242 h 2271667"/>
                    <a:gd name="connsiteX10" fmla="*/ 871575 w 2354650"/>
                    <a:gd name="connsiteY10" fmla="*/ 2271197 h 2271667"/>
                    <a:gd name="connsiteX11" fmla="*/ 1995077 w 2354650"/>
                    <a:gd name="connsiteY11" fmla="*/ 1975584 h 2271667"/>
                    <a:gd name="connsiteX12" fmla="*/ 1979955 w 2354650"/>
                    <a:gd name="connsiteY12" fmla="*/ 1960276 h 2271667"/>
                    <a:gd name="connsiteX13" fmla="*/ 1984313 w 2354650"/>
                    <a:gd name="connsiteY13" fmla="*/ 1949708 h 2271667"/>
                    <a:gd name="connsiteX14" fmla="*/ 2323967 w 2354650"/>
                    <a:gd name="connsiteY14" fmla="*/ 1134497 h 2271667"/>
                    <a:gd name="connsiteX15" fmla="*/ 1482000 w 2354650"/>
                    <a:gd name="connsiteY15" fmla="*/ 29936 h 2271667"/>
                    <a:gd name="connsiteX16" fmla="*/ 1470407 w 2354650"/>
                    <a:gd name="connsiteY16" fmla="*/ 10943 h 2271667"/>
                    <a:gd name="connsiteX17" fmla="*/ 1487460 w 2354650"/>
                    <a:gd name="connsiteY17" fmla="*/ -158 h 2271667"/>
                    <a:gd name="connsiteX18" fmla="*/ 1488210 w 2354650"/>
                    <a:gd name="connsiteY18" fmla="*/ 23 h 2271667"/>
                    <a:gd name="connsiteX19" fmla="*/ 1484173 w 2354650"/>
                    <a:gd name="connsiteY19" fmla="*/ 14721 h 2271667"/>
                    <a:gd name="connsiteX20" fmla="*/ 1489918 w 2354650"/>
                    <a:gd name="connsiteY20" fmla="*/ 489 h 2271667"/>
                    <a:gd name="connsiteX21" fmla="*/ 2354449 w 2354650"/>
                    <a:gd name="connsiteY21" fmla="*/ 1134342 h 2271667"/>
                    <a:gd name="connsiteX22" fmla="*/ 2005790 w 2354650"/>
                    <a:gd name="connsiteY22" fmla="*/ 1971185 h 2271667"/>
                    <a:gd name="connsiteX23" fmla="*/ 1995077 w 2354650"/>
                    <a:gd name="connsiteY23" fmla="*/ 1975584 h 2271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54650" h="2271667">
                      <a:moveTo>
                        <a:pt x="871575" y="2271197"/>
                      </a:moveTo>
                      <a:cubicBezTo>
                        <a:pt x="870385" y="2271191"/>
                        <a:pt x="869205" y="2271036"/>
                        <a:pt x="868056" y="2270731"/>
                      </a:cubicBezTo>
                      <a:lnTo>
                        <a:pt x="866244" y="2270265"/>
                      </a:lnTo>
                      <a:cubicBezTo>
                        <a:pt x="355185" y="2129290"/>
                        <a:pt x="-202" y="1662997"/>
                        <a:pt x="-202" y="1135687"/>
                      </a:cubicBezTo>
                      <a:cubicBezTo>
                        <a:pt x="5" y="820720"/>
                        <a:pt x="126029" y="518892"/>
                        <a:pt x="349855" y="297291"/>
                      </a:cubicBezTo>
                      <a:cubicBezTo>
                        <a:pt x="355842" y="291392"/>
                        <a:pt x="365484" y="291459"/>
                        <a:pt x="371384" y="297447"/>
                      </a:cubicBezTo>
                      <a:cubicBezTo>
                        <a:pt x="377284" y="303435"/>
                        <a:pt x="377216" y="313076"/>
                        <a:pt x="371229" y="318976"/>
                      </a:cubicBezTo>
                      <a:cubicBezTo>
                        <a:pt x="153246" y="534791"/>
                        <a:pt x="30503" y="828736"/>
                        <a:pt x="30281" y="1135481"/>
                      </a:cubicBezTo>
                      <a:cubicBezTo>
                        <a:pt x="30281" y="1649127"/>
                        <a:pt x="376507" y="2103259"/>
                        <a:pt x="872248" y="2240093"/>
                      </a:cubicBezTo>
                      <a:cubicBezTo>
                        <a:pt x="880746" y="2242282"/>
                        <a:pt x="886174" y="2250583"/>
                        <a:pt x="884772" y="2259242"/>
                      </a:cubicBezTo>
                      <a:cubicBezTo>
                        <a:pt x="883716" y="2265825"/>
                        <a:pt x="878230" y="2270793"/>
                        <a:pt x="871575" y="2271197"/>
                      </a:cubicBezTo>
                      <a:close/>
                      <a:moveTo>
                        <a:pt x="1995077" y="1975584"/>
                      </a:moveTo>
                      <a:cubicBezTo>
                        <a:pt x="1986672" y="1975533"/>
                        <a:pt x="1979903" y="1968681"/>
                        <a:pt x="1979955" y="1960276"/>
                      </a:cubicBezTo>
                      <a:cubicBezTo>
                        <a:pt x="1979976" y="1956322"/>
                        <a:pt x="1981539" y="1952528"/>
                        <a:pt x="1984313" y="1949708"/>
                      </a:cubicBezTo>
                      <a:cubicBezTo>
                        <a:pt x="2201457" y="1733966"/>
                        <a:pt x="2323692" y="1440595"/>
                        <a:pt x="2323967" y="1134497"/>
                      </a:cubicBezTo>
                      <a:cubicBezTo>
                        <a:pt x="2323967" y="620902"/>
                        <a:pt x="1977740" y="166719"/>
                        <a:pt x="1482000" y="29936"/>
                      </a:cubicBezTo>
                      <a:cubicBezTo>
                        <a:pt x="1473693" y="27701"/>
                        <a:pt x="1468596" y="19353"/>
                        <a:pt x="1470407" y="10943"/>
                      </a:cubicBezTo>
                      <a:cubicBezTo>
                        <a:pt x="1472053" y="3170"/>
                        <a:pt x="1479686" y="-1799"/>
                        <a:pt x="1487460" y="-158"/>
                      </a:cubicBezTo>
                      <a:cubicBezTo>
                        <a:pt x="1487713" y="-101"/>
                        <a:pt x="1487962" y="-44"/>
                        <a:pt x="1488210" y="23"/>
                      </a:cubicBezTo>
                      <a:lnTo>
                        <a:pt x="1484173" y="14721"/>
                      </a:lnTo>
                      <a:lnTo>
                        <a:pt x="1489918" y="489"/>
                      </a:lnTo>
                      <a:cubicBezTo>
                        <a:pt x="1999269" y="140791"/>
                        <a:pt x="2354449" y="607084"/>
                        <a:pt x="2354449" y="1134342"/>
                      </a:cubicBezTo>
                      <a:cubicBezTo>
                        <a:pt x="2354195" y="1448570"/>
                        <a:pt x="2228721" y="1749735"/>
                        <a:pt x="2005790" y="1971185"/>
                      </a:cubicBezTo>
                      <a:cubicBezTo>
                        <a:pt x="2002918" y="1973980"/>
                        <a:pt x="1999083" y="1975553"/>
                        <a:pt x="1995077" y="1975584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D621B338-29C4-42FF-0FD8-B132F596B007}"/>
                    </a:ext>
                  </a:extLst>
                </p:cNvPr>
                <p:cNvSpPr/>
                <p:nvPr/>
              </p:nvSpPr>
              <p:spPr>
                <a:xfrm>
                  <a:off x="6523769" y="2809836"/>
                  <a:ext cx="1988899" cy="1929731"/>
                </a:xfrm>
                <a:custGeom>
                  <a:avLst/>
                  <a:gdLst>
                    <a:gd name="connsiteX0" fmla="*/ 1232027 w 1988899"/>
                    <a:gd name="connsiteY0" fmla="*/ 1929260 h 1929731"/>
                    <a:gd name="connsiteX1" fmla="*/ 1216661 w 1988899"/>
                    <a:gd name="connsiteY1" fmla="*/ 1914200 h 1929731"/>
                    <a:gd name="connsiteX2" fmla="*/ 1228352 w 1988899"/>
                    <a:gd name="connsiteY2" fmla="*/ 1899243 h 1929731"/>
                    <a:gd name="connsiteX3" fmla="*/ 1929163 w 1988899"/>
                    <a:gd name="connsiteY3" fmla="*/ 730027 h 1929731"/>
                    <a:gd name="connsiteX4" fmla="*/ 1687762 w 1988899"/>
                    <a:gd name="connsiteY4" fmla="*/ 294905 h 1929731"/>
                    <a:gd name="connsiteX5" fmla="*/ 1687141 w 1988899"/>
                    <a:gd name="connsiteY5" fmla="*/ 272134 h 1929731"/>
                    <a:gd name="connsiteX6" fmla="*/ 1707154 w 1988899"/>
                    <a:gd name="connsiteY6" fmla="*/ 270814 h 1929731"/>
                    <a:gd name="connsiteX7" fmla="*/ 1707842 w 1988899"/>
                    <a:gd name="connsiteY7" fmla="*/ 271461 h 1929731"/>
                    <a:gd name="connsiteX8" fmla="*/ 1709809 w 1988899"/>
                    <a:gd name="connsiteY8" fmla="*/ 273428 h 1929731"/>
                    <a:gd name="connsiteX9" fmla="*/ 1684838 w 1988899"/>
                    <a:gd name="connsiteY9" fmla="*/ 1679542 h 1929731"/>
                    <a:gd name="connsiteX10" fmla="*/ 1235856 w 1988899"/>
                    <a:gd name="connsiteY10" fmla="*/ 1928639 h 1929731"/>
                    <a:gd name="connsiteX11" fmla="*/ 1232027 w 1988899"/>
                    <a:gd name="connsiteY11" fmla="*/ 1929260 h 1929731"/>
                    <a:gd name="connsiteX12" fmla="*/ 290125 w 1988899"/>
                    <a:gd name="connsiteY12" fmla="*/ 1660145 h 1929731"/>
                    <a:gd name="connsiteX13" fmla="*/ 279774 w 1988899"/>
                    <a:gd name="connsiteY13" fmla="*/ 1655953 h 1929731"/>
                    <a:gd name="connsiteX14" fmla="*/ 278325 w 1988899"/>
                    <a:gd name="connsiteY14" fmla="*/ 1654349 h 1929731"/>
                    <a:gd name="connsiteX15" fmla="*/ 304031 w 1988899"/>
                    <a:gd name="connsiteY15" fmla="*/ 248245 h 1929731"/>
                    <a:gd name="connsiteX16" fmla="*/ 751243 w 1988899"/>
                    <a:gd name="connsiteY16" fmla="*/ -138 h 1929731"/>
                    <a:gd name="connsiteX17" fmla="*/ 769336 w 1988899"/>
                    <a:gd name="connsiteY17" fmla="*/ 11641 h 1929731"/>
                    <a:gd name="connsiteX18" fmla="*/ 758643 w 1988899"/>
                    <a:gd name="connsiteY18" fmla="*/ 29465 h 1929731"/>
                    <a:gd name="connsiteX19" fmla="*/ 59390 w 1988899"/>
                    <a:gd name="connsiteY19" fmla="*/ 1199607 h 1929731"/>
                    <a:gd name="connsiteX20" fmla="*/ 300527 w 1988899"/>
                    <a:gd name="connsiteY20" fmla="*/ 1633544 h 1929731"/>
                    <a:gd name="connsiteX21" fmla="*/ 300527 w 1988899"/>
                    <a:gd name="connsiteY21" fmla="*/ 1655487 h 1929731"/>
                    <a:gd name="connsiteX22" fmla="*/ 290332 w 1988899"/>
                    <a:gd name="connsiteY22" fmla="*/ 1660145 h 1929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88899" h="1929731">
                      <a:moveTo>
                        <a:pt x="1232027" y="1929260"/>
                      </a:moveTo>
                      <a:cubicBezTo>
                        <a:pt x="1223622" y="1929343"/>
                        <a:pt x="1216744" y="1922599"/>
                        <a:pt x="1216661" y="1914200"/>
                      </a:cubicBezTo>
                      <a:cubicBezTo>
                        <a:pt x="1216589" y="1907094"/>
                        <a:pt x="1221443" y="1900889"/>
                        <a:pt x="1228352" y="1899243"/>
                      </a:cubicBezTo>
                      <a:cubicBezTo>
                        <a:pt x="1744742" y="1769897"/>
                        <a:pt x="2058509" y="1246422"/>
                        <a:pt x="1929163" y="730027"/>
                      </a:cubicBezTo>
                      <a:cubicBezTo>
                        <a:pt x="1888165" y="566359"/>
                        <a:pt x="1804925" y="416317"/>
                        <a:pt x="1687762" y="294905"/>
                      </a:cubicBezTo>
                      <a:cubicBezTo>
                        <a:pt x="1681510" y="288695"/>
                        <a:pt x="1681241" y="278675"/>
                        <a:pt x="1687141" y="272134"/>
                      </a:cubicBezTo>
                      <a:cubicBezTo>
                        <a:pt x="1692301" y="266244"/>
                        <a:pt x="1701259" y="265654"/>
                        <a:pt x="1707154" y="270814"/>
                      </a:cubicBezTo>
                      <a:cubicBezTo>
                        <a:pt x="1707387" y="271021"/>
                        <a:pt x="1707619" y="271239"/>
                        <a:pt x="1707842" y="271461"/>
                      </a:cubicBezTo>
                      <a:lnTo>
                        <a:pt x="1709809" y="273428"/>
                      </a:lnTo>
                      <a:cubicBezTo>
                        <a:pt x="2091201" y="668612"/>
                        <a:pt x="2080023" y="1298149"/>
                        <a:pt x="1684838" y="1679542"/>
                      </a:cubicBezTo>
                      <a:cubicBezTo>
                        <a:pt x="1559565" y="1800447"/>
                        <a:pt x="1404741" y="1886341"/>
                        <a:pt x="1235856" y="1928639"/>
                      </a:cubicBezTo>
                      <a:cubicBezTo>
                        <a:pt x="1234619" y="1929037"/>
                        <a:pt x="1233326" y="1929244"/>
                        <a:pt x="1232027" y="1929260"/>
                      </a:cubicBezTo>
                      <a:close/>
                      <a:moveTo>
                        <a:pt x="290125" y="1660145"/>
                      </a:moveTo>
                      <a:cubicBezTo>
                        <a:pt x="286249" y="1660212"/>
                        <a:pt x="282512" y="1658696"/>
                        <a:pt x="279774" y="1655953"/>
                      </a:cubicBezTo>
                      <a:lnTo>
                        <a:pt x="278325" y="1654349"/>
                      </a:lnTo>
                      <a:cubicBezTo>
                        <a:pt x="-102860" y="1258967"/>
                        <a:pt x="-91350" y="629430"/>
                        <a:pt x="304031" y="248245"/>
                      </a:cubicBezTo>
                      <a:cubicBezTo>
                        <a:pt x="428890" y="127868"/>
                        <a:pt x="583061" y="42242"/>
                        <a:pt x="751243" y="-138"/>
                      </a:cubicBezTo>
                      <a:cubicBezTo>
                        <a:pt x="759492" y="-1882"/>
                        <a:pt x="767591" y="3392"/>
                        <a:pt x="769336" y="11641"/>
                      </a:cubicBezTo>
                      <a:cubicBezTo>
                        <a:pt x="770992" y="19466"/>
                        <a:pt x="766329" y="27239"/>
                        <a:pt x="758643" y="29465"/>
                      </a:cubicBezTo>
                      <a:cubicBezTo>
                        <a:pt x="242424" y="159499"/>
                        <a:pt x="-70644" y="683388"/>
                        <a:pt x="59390" y="1199607"/>
                      </a:cubicBezTo>
                      <a:cubicBezTo>
                        <a:pt x="100503" y="1362825"/>
                        <a:pt x="183638" y="1512432"/>
                        <a:pt x="300527" y="1633544"/>
                      </a:cubicBezTo>
                      <a:cubicBezTo>
                        <a:pt x="306391" y="1639682"/>
                        <a:pt x="306391" y="1649349"/>
                        <a:pt x="300527" y="1655487"/>
                      </a:cubicBezTo>
                      <a:cubicBezTo>
                        <a:pt x="297826" y="1658256"/>
                        <a:pt x="294193" y="1659917"/>
                        <a:pt x="290332" y="1660145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94DAE216-F656-0CA1-35E4-F6AFD0BBEAD4}"/>
                    </a:ext>
                  </a:extLst>
                </p:cNvPr>
                <p:cNvSpPr/>
                <p:nvPr/>
              </p:nvSpPr>
              <p:spPr>
                <a:xfrm>
                  <a:off x="6718559" y="2974743"/>
                  <a:ext cx="1599576" cy="1599576"/>
                </a:xfrm>
                <a:custGeom>
                  <a:avLst/>
                  <a:gdLst>
                    <a:gd name="connsiteX0" fmla="*/ 1599577 w 1599576"/>
                    <a:gd name="connsiteY0" fmla="*/ 799788 h 1599576"/>
                    <a:gd name="connsiteX1" fmla="*/ 799788 w 1599576"/>
                    <a:gd name="connsiteY1" fmla="*/ 1599577 h 1599576"/>
                    <a:gd name="connsiteX2" fmla="*/ 0 w 1599576"/>
                    <a:gd name="connsiteY2" fmla="*/ 799788 h 1599576"/>
                    <a:gd name="connsiteX3" fmla="*/ 799788 w 1599576"/>
                    <a:gd name="connsiteY3" fmla="*/ 0 h 1599576"/>
                    <a:gd name="connsiteX4" fmla="*/ 1599577 w 1599576"/>
                    <a:gd name="connsiteY4" fmla="*/ 799788 h 1599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9576" h="1599576">
                      <a:moveTo>
                        <a:pt x="1599577" y="799788"/>
                      </a:moveTo>
                      <a:cubicBezTo>
                        <a:pt x="1599577" y="1241499"/>
                        <a:pt x="1241499" y="1599577"/>
                        <a:pt x="799788" y="1599577"/>
                      </a:cubicBezTo>
                      <a:cubicBezTo>
                        <a:pt x="358077" y="1599577"/>
                        <a:pt x="0" y="1241499"/>
                        <a:pt x="0" y="799788"/>
                      </a:cubicBezTo>
                      <a:cubicBezTo>
                        <a:pt x="0" y="358077"/>
                        <a:pt x="358077" y="0"/>
                        <a:pt x="799788" y="0"/>
                      </a:cubicBezTo>
                      <a:cubicBezTo>
                        <a:pt x="1241499" y="0"/>
                        <a:pt x="1599577" y="358077"/>
                        <a:pt x="1599577" y="79978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43B9412E-EFD4-3872-FF01-5AAF93092F35}"/>
                    </a:ext>
                  </a:extLst>
                </p:cNvPr>
                <p:cNvSpPr/>
                <p:nvPr/>
              </p:nvSpPr>
              <p:spPr>
                <a:xfrm>
                  <a:off x="6693149" y="2949333"/>
                  <a:ext cx="1650398" cy="1650345"/>
                </a:xfrm>
                <a:custGeom>
                  <a:avLst/>
                  <a:gdLst>
                    <a:gd name="connsiteX0" fmla="*/ 824997 w 1650398"/>
                    <a:gd name="connsiteY0" fmla="*/ 1649875 h 1650345"/>
                    <a:gd name="connsiteX1" fmla="*/ -202 w 1650398"/>
                    <a:gd name="connsiteY1" fmla="*/ 824676 h 1650345"/>
                    <a:gd name="connsiteX2" fmla="*/ 824997 w 1650398"/>
                    <a:gd name="connsiteY2" fmla="*/ -471 h 1650345"/>
                    <a:gd name="connsiteX3" fmla="*/ 1650196 w 1650398"/>
                    <a:gd name="connsiteY3" fmla="*/ 824676 h 1650345"/>
                    <a:gd name="connsiteX4" fmla="*/ 824997 w 1650398"/>
                    <a:gd name="connsiteY4" fmla="*/ 1649875 h 1650345"/>
                    <a:gd name="connsiteX5" fmla="*/ 824997 w 1650398"/>
                    <a:gd name="connsiteY5" fmla="*/ 50298 h 1650345"/>
                    <a:gd name="connsiteX6" fmla="*/ 50620 w 1650398"/>
                    <a:gd name="connsiteY6" fmla="*/ 824676 h 1650345"/>
                    <a:gd name="connsiteX7" fmla="*/ 824997 w 1650398"/>
                    <a:gd name="connsiteY7" fmla="*/ 1599054 h 1650345"/>
                    <a:gd name="connsiteX8" fmla="*/ 1599375 w 1650398"/>
                    <a:gd name="connsiteY8" fmla="*/ 824676 h 1650345"/>
                    <a:gd name="connsiteX9" fmla="*/ 824997 w 1650398"/>
                    <a:gd name="connsiteY9" fmla="*/ 50298 h 165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50398" h="1650345">
                      <a:moveTo>
                        <a:pt x="824997" y="1649875"/>
                      </a:moveTo>
                      <a:cubicBezTo>
                        <a:pt x="369986" y="1649875"/>
                        <a:pt x="-202" y="1279687"/>
                        <a:pt x="-202" y="824676"/>
                      </a:cubicBezTo>
                      <a:cubicBezTo>
                        <a:pt x="-202" y="369665"/>
                        <a:pt x="369986" y="-471"/>
                        <a:pt x="824997" y="-471"/>
                      </a:cubicBezTo>
                      <a:cubicBezTo>
                        <a:pt x="1280008" y="-471"/>
                        <a:pt x="1650196" y="369665"/>
                        <a:pt x="1650196" y="824676"/>
                      </a:cubicBezTo>
                      <a:cubicBezTo>
                        <a:pt x="1650196" y="1279687"/>
                        <a:pt x="1280008" y="1649875"/>
                        <a:pt x="824997" y="1649875"/>
                      </a:cubicBezTo>
                      <a:close/>
                      <a:moveTo>
                        <a:pt x="824997" y="50298"/>
                      </a:moveTo>
                      <a:cubicBezTo>
                        <a:pt x="397985" y="50298"/>
                        <a:pt x="50620" y="397663"/>
                        <a:pt x="50620" y="824676"/>
                      </a:cubicBezTo>
                      <a:cubicBezTo>
                        <a:pt x="50620" y="1251689"/>
                        <a:pt x="397985" y="1599054"/>
                        <a:pt x="824997" y="1599054"/>
                      </a:cubicBezTo>
                      <a:cubicBezTo>
                        <a:pt x="1252010" y="1599054"/>
                        <a:pt x="1599375" y="1251689"/>
                        <a:pt x="1599375" y="824676"/>
                      </a:cubicBezTo>
                      <a:cubicBezTo>
                        <a:pt x="1599375" y="397663"/>
                        <a:pt x="1252010" y="50298"/>
                        <a:pt x="824997" y="5029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B56EE314-7FE6-4566-74BC-29244FCD342D}"/>
                    </a:ext>
                  </a:extLst>
                </p:cNvPr>
                <p:cNvSpPr/>
                <p:nvPr/>
              </p:nvSpPr>
              <p:spPr>
                <a:xfrm>
                  <a:off x="7503106" y="2386717"/>
                  <a:ext cx="30535" cy="783237"/>
                </a:xfrm>
                <a:custGeom>
                  <a:avLst/>
                  <a:gdLst>
                    <a:gd name="connsiteX0" fmla="*/ 15040 w 30535"/>
                    <a:gd name="connsiteY0" fmla="*/ 782767 h 783237"/>
                    <a:gd name="connsiteX1" fmla="*/ -175 w 30535"/>
                    <a:gd name="connsiteY1" fmla="*/ 767707 h 783237"/>
                    <a:gd name="connsiteX2" fmla="*/ -175 w 30535"/>
                    <a:gd name="connsiteY2" fmla="*/ 15686 h 783237"/>
                    <a:gd name="connsiteX3" fmla="*/ 14176 w 30535"/>
                    <a:gd name="connsiteY3" fmla="*/ -445 h 783237"/>
                    <a:gd name="connsiteX4" fmla="*/ 30307 w 30535"/>
                    <a:gd name="connsiteY4" fmla="*/ 13911 h 783237"/>
                    <a:gd name="connsiteX5" fmla="*/ 30307 w 30535"/>
                    <a:gd name="connsiteY5" fmla="*/ 15686 h 783237"/>
                    <a:gd name="connsiteX6" fmla="*/ 30307 w 30535"/>
                    <a:gd name="connsiteY6" fmla="*/ 767707 h 783237"/>
                    <a:gd name="connsiteX7" fmla="*/ 15040 w 30535"/>
                    <a:gd name="connsiteY7" fmla="*/ 782767 h 78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35" h="783237">
                      <a:moveTo>
                        <a:pt x="15040" y="782767"/>
                      </a:moveTo>
                      <a:cubicBezTo>
                        <a:pt x="6698" y="782767"/>
                        <a:pt x="-92" y="776049"/>
                        <a:pt x="-175" y="767707"/>
                      </a:cubicBezTo>
                      <a:lnTo>
                        <a:pt x="-175" y="15686"/>
                      </a:lnTo>
                      <a:cubicBezTo>
                        <a:pt x="-667" y="7271"/>
                        <a:pt x="5761" y="46"/>
                        <a:pt x="14176" y="-445"/>
                      </a:cubicBezTo>
                      <a:cubicBezTo>
                        <a:pt x="22596" y="-932"/>
                        <a:pt x="29815" y="5491"/>
                        <a:pt x="30307" y="13911"/>
                      </a:cubicBezTo>
                      <a:cubicBezTo>
                        <a:pt x="30343" y="14501"/>
                        <a:pt x="30343" y="15096"/>
                        <a:pt x="30307" y="15686"/>
                      </a:cubicBezTo>
                      <a:lnTo>
                        <a:pt x="30307" y="767707"/>
                      </a:lnTo>
                      <a:cubicBezTo>
                        <a:pt x="30059" y="775997"/>
                        <a:pt x="23336" y="782632"/>
                        <a:pt x="15040" y="78276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07FED7B8-3784-7CFF-3FF0-D457A62F8BAF}"/>
                    </a:ext>
                  </a:extLst>
                </p:cNvPr>
                <p:cNvSpPr/>
                <p:nvPr/>
              </p:nvSpPr>
              <p:spPr>
                <a:xfrm>
                  <a:off x="7449516" y="2337511"/>
                  <a:ext cx="137559" cy="137559"/>
                </a:xfrm>
                <a:custGeom>
                  <a:avLst/>
                  <a:gdLst>
                    <a:gd name="connsiteX0" fmla="*/ 137357 w 137559"/>
                    <a:gd name="connsiteY0" fmla="*/ 68308 h 137559"/>
                    <a:gd name="connsiteX1" fmla="*/ 68578 w 137559"/>
                    <a:gd name="connsiteY1" fmla="*/ -471 h 137559"/>
                    <a:gd name="connsiteX2" fmla="*/ -202 w 137559"/>
                    <a:gd name="connsiteY2" fmla="*/ 68308 h 137559"/>
                    <a:gd name="connsiteX3" fmla="*/ 68578 w 137559"/>
                    <a:gd name="connsiteY3" fmla="*/ 137088 h 137559"/>
                    <a:gd name="connsiteX4" fmla="*/ 68630 w 137559"/>
                    <a:gd name="connsiteY4" fmla="*/ 137088 h 137559"/>
                    <a:gd name="connsiteX5" fmla="*/ 137357 w 137559"/>
                    <a:gd name="connsiteY5" fmla="*/ 68464 h 137559"/>
                    <a:gd name="connsiteX6" fmla="*/ 137357 w 137559"/>
                    <a:gd name="connsiteY6" fmla="*/ 68308 h 137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59" h="137559">
                      <a:moveTo>
                        <a:pt x="137357" y="68308"/>
                      </a:moveTo>
                      <a:cubicBezTo>
                        <a:pt x="137357" y="30322"/>
                        <a:pt x="106564" y="-471"/>
                        <a:pt x="68578" y="-471"/>
                      </a:cubicBezTo>
                      <a:cubicBezTo>
                        <a:pt x="30591" y="-471"/>
                        <a:pt x="-202" y="30322"/>
                        <a:pt x="-202" y="68308"/>
                      </a:cubicBezTo>
                      <a:cubicBezTo>
                        <a:pt x="-202" y="106295"/>
                        <a:pt x="30591" y="137088"/>
                        <a:pt x="68578" y="137088"/>
                      </a:cubicBezTo>
                      <a:cubicBezTo>
                        <a:pt x="68593" y="137088"/>
                        <a:pt x="68614" y="137088"/>
                        <a:pt x="68630" y="137088"/>
                      </a:cubicBezTo>
                      <a:cubicBezTo>
                        <a:pt x="106559" y="137119"/>
                        <a:pt x="137326" y="106393"/>
                        <a:pt x="137357" y="68464"/>
                      </a:cubicBezTo>
                      <a:cubicBezTo>
                        <a:pt x="137357" y="68412"/>
                        <a:pt x="137357" y="68360"/>
                        <a:pt x="137357" y="68308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FD852A1-F2C0-BA24-C7DF-FB747E402CC4}"/>
                    </a:ext>
                  </a:extLst>
                </p:cNvPr>
                <p:cNvSpPr/>
                <p:nvPr/>
              </p:nvSpPr>
              <p:spPr>
                <a:xfrm flipV="1">
                  <a:off x="9185822" y="2664827"/>
                  <a:ext cx="2354650" cy="2271667"/>
                </a:xfrm>
                <a:custGeom>
                  <a:avLst/>
                  <a:gdLst>
                    <a:gd name="connsiteX0" fmla="*/ 871575 w 2354650"/>
                    <a:gd name="connsiteY0" fmla="*/ 2271197 h 2271667"/>
                    <a:gd name="connsiteX1" fmla="*/ 868056 w 2354650"/>
                    <a:gd name="connsiteY1" fmla="*/ 2270731 h 2271667"/>
                    <a:gd name="connsiteX2" fmla="*/ 866244 w 2354650"/>
                    <a:gd name="connsiteY2" fmla="*/ 2270265 h 2271667"/>
                    <a:gd name="connsiteX3" fmla="*/ -202 w 2354650"/>
                    <a:gd name="connsiteY3" fmla="*/ 1135687 h 2271667"/>
                    <a:gd name="connsiteX4" fmla="*/ 349855 w 2354650"/>
                    <a:gd name="connsiteY4" fmla="*/ 297291 h 2271667"/>
                    <a:gd name="connsiteX5" fmla="*/ 371384 w 2354650"/>
                    <a:gd name="connsiteY5" fmla="*/ 297447 h 2271667"/>
                    <a:gd name="connsiteX6" fmla="*/ 371229 w 2354650"/>
                    <a:gd name="connsiteY6" fmla="*/ 318976 h 2271667"/>
                    <a:gd name="connsiteX7" fmla="*/ 30281 w 2354650"/>
                    <a:gd name="connsiteY7" fmla="*/ 1135481 h 2271667"/>
                    <a:gd name="connsiteX8" fmla="*/ 872248 w 2354650"/>
                    <a:gd name="connsiteY8" fmla="*/ 2240093 h 2271667"/>
                    <a:gd name="connsiteX9" fmla="*/ 884772 w 2354650"/>
                    <a:gd name="connsiteY9" fmla="*/ 2259242 h 2271667"/>
                    <a:gd name="connsiteX10" fmla="*/ 871575 w 2354650"/>
                    <a:gd name="connsiteY10" fmla="*/ 2271197 h 2271667"/>
                    <a:gd name="connsiteX11" fmla="*/ 1995077 w 2354650"/>
                    <a:gd name="connsiteY11" fmla="*/ 1975584 h 2271667"/>
                    <a:gd name="connsiteX12" fmla="*/ 1979955 w 2354650"/>
                    <a:gd name="connsiteY12" fmla="*/ 1960276 h 2271667"/>
                    <a:gd name="connsiteX13" fmla="*/ 1984313 w 2354650"/>
                    <a:gd name="connsiteY13" fmla="*/ 1949708 h 2271667"/>
                    <a:gd name="connsiteX14" fmla="*/ 2323967 w 2354650"/>
                    <a:gd name="connsiteY14" fmla="*/ 1134497 h 2271667"/>
                    <a:gd name="connsiteX15" fmla="*/ 1482000 w 2354650"/>
                    <a:gd name="connsiteY15" fmla="*/ 29936 h 2271667"/>
                    <a:gd name="connsiteX16" fmla="*/ 1470407 w 2354650"/>
                    <a:gd name="connsiteY16" fmla="*/ 10943 h 2271667"/>
                    <a:gd name="connsiteX17" fmla="*/ 1487460 w 2354650"/>
                    <a:gd name="connsiteY17" fmla="*/ -158 h 2271667"/>
                    <a:gd name="connsiteX18" fmla="*/ 1488210 w 2354650"/>
                    <a:gd name="connsiteY18" fmla="*/ 23 h 2271667"/>
                    <a:gd name="connsiteX19" fmla="*/ 1484173 w 2354650"/>
                    <a:gd name="connsiteY19" fmla="*/ 14721 h 2271667"/>
                    <a:gd name="connsiteX20" fmla="*/ 1489918 w 2354650"/>
                    <a:gd name="connsiteY20" fmla="*/ 489 h 2271667"/>
                    <a:gd name="connsiteX21" fmla="*/ 2354449 w 2354650"/>
                    <a:gd name="connsiteY21" fmla="*/ 1134342 h 2271667"/>
                    <a:gd name="connsiteX22" fmla="*/ 2005790 w 2354650"/>
                    <a:gd name="connsiteY22" fmla="*/ 1971185 h 2271667"/>
                    <a:gd name="connsiteX23" fmla="*/ 1995077 w 2354650"/>
                    <a:gd name="connsiteY23" fmla="*/ 1975584 h 22716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54650" h="2271667">
                      <a:moveTo>
                        <a:pt x="871575" y="2271197"/>
                      </a:moveTo>
                      <a:cubicBezTo>
                        <a:pt x="870385" y="2271191"/>
                        <a:pt x="869205" y="2271036"/>
                        <a:pt x="868056" y="2270731"/>
                      </a:cubicBezTo>
                      <a:lnTo>
                        <a:pt x="866244" y="2270265"/>
                      </a:lnTo>
                      <a:cubicBezTo>
                        <a:pt x="355185" y="2129290"/>
                        <a:pt x="-202" y="1662997"/>
                        <a:pt x="-202" y="1135687"/>
                      </a:cubicBezTo>
                      <a:cubicBezTo>
                        <a:pt x="5" y="820720"/>
                        <a:pt x="126029" y="518892"/>
                        <a:pt x="349855" y="297291"/>
                      </a:cubicBezTo>
                      <a:cubicBezTo>
                        <a:pt x="355842" y="291392"/>
                        <a:pt x="365484" y="291459"/>
                        <a:pt x="371384" y="297447"/>
                      </a:cubicBezTo>
                      <a:cubicBezTo>
                        <a:pt x="377284" y="303435"/>
                        <a:pt x="377216" y="313076"/>
                        <a:pt x="371229" y="318976"/>
                      </a:cubicBezTo>
                      <a:cubicBezTo>
                        <a:pt x="153246" y="534791"/>
                        <a:pt x="30503" y="828736"/>
                        <a:pt x="30281" y="1135481"/>
                      </a:cubicBezTo>
                      <a:cubicBezTo>
                        <a:pt x="30281" y="1649127"/>
                        <a:pt x="376507" y="2103259"/>
                        <a:pt x="872248" y="2240093"/>
                      </a:cubicBezTo>
                      <a:cubicBezTo>
                        <a:pt x="880746" y="2242282"/>
                        <a:pt x="886174" y="2250583"/>
                        <a:pt x="884772" y="2259242"/>
                      </a:cubicBezTo>
                      <a:cubicBezTo>
                        <a:pt x="883716" y="2265825"/>
                        <a:pt x="878230" y="2270793"/>
                        <a:pt x="871575" y="2271197"/>
                      </a:cubicBezTo>
                      <a:close/>
                      <a:moveTo>
                        <a:pt x="1995077" y="1975584"/>
                      </a:moveTo>
                      <a:cubicBezTo>
                        <a:pt x="1986672" y="1975533"/>
                        <a:pt x="1979903" y="1968681"/>
                        <a:pt x="1979955" y="1960276"/>
                      </a:cubicBezTo>
                      <a:cubicBezTo>
                        <a:pt x="1979976" y="1956322"/>
                        <a:pt x="1981539" y="1952528"/>
                        <a:pt x="1984313" y="1949708"/>
                      </a:cubicBezTo>
                      <a:cubicBezTo>
                        <a:pt x="2201457" y="1733966"/>
                        <a:pt x="2323692" y="1440595"/>
                        <a:pt x="2323967" y="1134497"/>
                      </a:cubicBezTo>
                      <a:cubicBezTo>
                        <a:pt x="2323967" y="620902"/>
                        <a:pt x="1977740" y="166719"/>
                        <a:pt x="1482000" y="29936"/>
                      </a:cubicBezTo>
                      <a:cubicBezTo>
                        <a:pt x="1473693" y="27701"/>
                        <a:pt x="1468596" y="19353"/>
                        <a:pt x="1470407" y="10943"/>
                      </a:cubicBezTo>
                      <a:cubicBezTo>
                        <a:pt x="1472053" y="3170"/>
                        <a:pt x="1479686" y="-1799"/>
                        <a:pt x="1487460" y="-158"/>
                      </a:cubicBezTo>
                      <a:cubicBezTo>
                        <a:pt x="1487713" y="-101"/>
                        <a:pt x="1487962" y="-44"/>
                        <a:pt x="1488210" y="23"/>
                      </a:cubicBezTo>
                      <a:lnTo>
                        <a:pt x="1484173" y="14721"/>
                      </a:lnTo>
                      <a:lnTo>
                        <a:pt x="1489918" y="489"/>
                      </a:lnTo>
                      <a:cubicBezTo>
                        <a:pt x="1999269" y="140791"/>
                        <a:pt x="2354449" y="607084"/>
                        <a:pt x="2354449" y="1134342"/>
                      </a:cubicBezTo>
                      <a:cubicBezTo>
                        <a:pt x="2354195" y="1448570"/>
                        <a:pt x="2228721" y="1749735"/>
                        <a:pt x="2005790" y="1971185"/>
                      </a:cubicBezTo>
                      <a:cubicBezTo>
                        <a:pt x="2002918" y="1973980"/>
                        <a:pt x="1999083" y="1975553"/>
                        <a:pt x="1995077" y="1975584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F31B8528-C939-29D5-1965-AEA6CD60E577}"/>
                    </a:ext>
                  </a:extLst>
                </p:cNvPr>
                <p:cNvSpPr/>
                <p:nvPr/>
              </p:nvSpPr>
              <p:spPr>
                <a:xfrm flipV="1">
                  <a:off x="9368569" y="2835921"/>
                  <a:ext cx="1988899" cy="1929731"/>
                </a:xfrm>
                <a:custGeom>
                  <a:avLst/>
                  <a:gdLst>
                    <a:gd name="connsiteX0" fmla="*/ 1232027 w 1988899"/>
                    <a:gd name="connsiteY0" fmla="*/ 1929260 h 1929731"/>
                    <a:gd name="connsiteX1" fmla="*/ 1216661 w 1988899"/>
                    <a:gd name="connsiteY1" fmla="*/ 1914200 h 1929731"/>
                    <a:gd name="connsiteX2" fmla="*/ 1228352 w 1988899"/>
                    <a:gd name="connsiteY2" fmla="*/ 1899243 h 1929731"/>
                    <a:gd name="connsiteX3" fmla="*/ 1929163 w 1988899"/>
                    <a:gd name="connsiteY3" fmla="*/ 730027 h 1929731"/>
                    <a:gd name="connsiteX4" fmla="*/ 1687762 w 1988899"/>
                    <a:gd name="connsiteY4" fmla="*/ 294905 h 1929731"/>
                    <a:gd name="connsiteX5" fmla="*/ 1687141 w 1988899"/>
                    <a:gd name="connsiteY5" fmla="*/ 272134 h 1929731"/>
                    <a:gd name="connsiteX6" fmla="*/ 1707154 w 1988899"/>
                    <a:gd name="connsiteY6" fmla="*/ 270814 h 1929731"/>
                    <a:gd name="connsiteX7" fmla="*/ 1707842 w 1988899"/>
                    <a:gd name="connsiteY7" fmla="*/ 271461 h 1929731"/>
                    <a:gd name="connsiteX8" fmla="*/ 1709809 w 1988899"/>
                    <a:gd name="connsiteY8" fmla="*/ 273428 h 1929731"/>
                    <a:gd name="connsiteX9" fmla="*/ 1684838 w 1988899"/>
                    <a:gd name="connsiteY9" fmla="*/ 1679542 h 1929731"/>
                    <a:gd name="connsiteX10" fmla="*/ 1235856 w 1988899"/>
                    <a:gd name="connsiteY10" fmla="*/ 1928639 h 1929731"/>
                    <a:gd name="connsiteX11" fmla="*/ 1232027 w 1988899"/>
                    <a:gd name="connsiteY11" fmla="*/ 1929260 h 1929731"/>
                    <a:gd name="connsiteX12" fmla="*/ 290125 w 1988899"/>
                    <a:gd name="connsiteY12" fmla="*/ 1660145 h 1929731"/>
                    <a:gd name="connsiteX13" fmla="*/ 279774 w 1988899"/>
                    <a:gd name="connsiteY13" fmla="*/ 1655953 h 1929731"/>
                    <a:gd name="connsiteX14" fmla="*/ 278325 w 1988899"/>
                    <a:gd name="connsiteY14" fmla="*/ 1654349 h 1929731"/>
                    <a:gd name="connsiteX15" fmla="*/ 304031 w 1988899"/>
                    <a:gd name="connsiteY15" fmla="*/ 248245 h 1929731"/>
                    <a:gd name="connsiteX16" fmla="*/ 751243 w 1988899"/>
                    <a:gd name="connsiteY16" fmla="*/ -138 h 1929731"/>
                    <a:gd name="connsiteX17" fmla="*/ 769336 w 1988899"/>
                    <a:gd name="connsiteY17" fmla="*/ 11641 h 1929731"/>
                    <a:gd name="connsiteX18" fmla="*/ 758643 w 1988899"/>
                    <a:gd name="connsiteY18" fmla="*/ 29465 h 1929731"/>
                    <a:gd name="connsiteX19" fmla="*/ 59390 w 1988899"/>
                    <a:gd name="connsiteY19" fmla="*/ 1199607 h 1929731"/>
                    <a:gd name="connsiteX20" fmla="*/ 300527 w 1988899"/>
                    <a:gd name="connsiteY20" fmla="*/ 1633544 h 1929731"/>
                    <a:gd name="connsiteX21" fmla="*/ 300527 w 1988899"/>
                    <a:gd name="connsiteY21" fmla="*/ 1655487 h 1929731"/>
                    <a:gd name="connsiteX22" fmla="*/ 290332 w 1988899"/>
                    <a:gd name="connsiteY22" fmla="*/ 1660145 h 19297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988899" h="1929731">
                      <a:moveTo>
                        <a:pt x="1232027" y="1929260"/>
                      </a:moveTo>
                      <a:cubicBezTo>
                        <a:pt x="1223622" y="1929343"/>
                        <a:pt x="1216744" y="1922599"/>
                        <a:pt x="1216661" y="1914200"/>
                      </a:cubicBezTo>
                      <a:cubicBezTo>
                        <a:pt x="1216589" y="1907094"/>
                        <a:pt x="1221443" y="1900889"/>
                        <a:pt x="1228352" y="1899243"/>
                      </a:cubicBezTo>
                      <a:cubicBezTo>
                        <a:pt x="1744742" y="1769897"/>
                        <a:pt x="2058509" y="1246422"/>
                        <a:pt x="1929163" y="730027"/>
                      </a:cubicBezTo>
                      <a:cubicBezTo>
                        <a:pt x="1888165" y="566359"/>
                        <a:pt x="1804925" y="416317"/>
                        <a:pt x="1687762" y="294905"/>
                      </a:cubicBezTo>
                      <a:cubicBezTo>
                        <a:pt x="1681510" y="288695"/>
                        <a:pt x="1681241" y="278675"/>
                        <a:pt x="1687141" y="272134"/>
                      </a:cubicBezTo>
                      <a:cubicBezTo>
                        <a:pt x="1692301" y="266244"/>
                        <a:pt x="1701259" y="265654"/>
                        <a:pt x="1707154" y="270814"/>
                      </a:cubicBezTo>
                      <a:cubicBezTo>
                        <a:pt x="1707387" y="271021"/>
                        <a:pt x="1707619" y="271239"/>
                        <a:pt x="1707842" y="271461"/>
                      </a:cubicBezTo>
                      <a:lnTo>
                        <a:pt x="1709809" y="273428"/>
                      </a:lnTo>
                      <a:cubicBezTo>
                        <a:pt x="2091201" y="668612"/>
                        <a:pt x="2080023" y="1298149"/>
                        <a:pt x="1684838" y="1679542"/>
                      </a:cubicBezTo>
                      <a:cubicBezTo>
                        <a:pt x="1559565" y="1800447"/>
                        <a:pt x="1404741" y="1886341"/>
                        <a:pt x="1235856" y="1928639"/>
                      </a:cubicBezTo>
                      <a:cubicBezTo>
                        <a:pt x="1234619" y="1929037"/>
                        <a:pt x="1233326" y="1929244"/>
                        <a:pt x="1232027" y="1929260"/>
                      </a:cubicBezTo>
                      <a:close/>
                      <a:moveTo>
                        <a:pt x="290125" y="1660145"/>
                      </a:moveTo>
                      <a:cubicBezTo>
                        <a:pt x="286249" y="1660212"/>
                        <a:pt x="282512" y="1658696"/>
                        <a:pt x="279774" y="1655953"/>
                      </a:cubicBezTo>
                      <a:lnTo>
                        <a:pt x="278325" y="1654349"/>
                      </a:lnTo>
                      <a:cubicBezTo>
                        <a:pt x="-102860" y="1258967"/>
                        <a:pt x="-91350" y="629430"/>
                        <a:pt x="304031" y="248245"/>
                      </a:cubicBezTo>
                      <a:cubicBezTo>
                        <a:pt x="428890" y="127868"/>
                        <a:pt x="583061" y="42242"/>
                        <a:pt x="751243" y="-138"/>
                      </a:cubicBezTo>
                      <a:cubicBezTo>
                        <a:pt x="759492" y="-1882"/>
                        <a:pt x="767591" y="3392"/>
                        <a:pt x="769336" y="11641"/>
                      </a:cubicBezTo>
                      <a:cubicBezTo>
                        <a:pt x="770992" y="19466"/>
                        <a:pt x="766329" y="27239"/>
                        <a:pt x="758643" y="29465"/>
                      </a:cubicBezTo>
                      <a:cubicBezTo>
                        <a:pt x="242424" y="159499"/>
                        <a:pt x="-70644" y="683388"/>
                        <a:pt x="59390" y="1199607"/>
                      </a:cubicBezTo>
                      <a:cubicBezTo>
                        <a:pt x="100503" y="1362825"/>
                        <a:pt x="183638" y="1512432"/>
                        <a:pt x="300527" y="1633544"/>
                      </a:cubicBezTo>
                      <a:cubicBezTo>
                        <a:pt x="306391" y="1639682"/>
                        <a:pt x="306391" y="1649349"/>
                        <a:pt x="300527" y="1655487"/>
                      </a:cubicBezTo>
                      <a:cubicBezTo>
                        <a:pt x="297826" y="1658256"/>
                        <a:pt x="294193" y="1659917"/>
                        <a:pt x="290332" y="1660145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61B2D4AD-E74C-4B0E-8B26-F99883BB025B}"/>
                    </a:ext>
                  </a:extLst>
                </p:cNvPr>
                <p:cNvSpPr/>
                <p:nvPr/>
              </p:nvSpPr>
              <p:spPr>
                <a:xfrm flipV="1">
                  <a:off x="9563359" y="3001169"/>
                  <a:ext cx="1599576" cy="1599576"/>
                </a:xfrm>
                <a:custGeom>
                  <a:avLst/>
                  <a:gdLst>
                    <a:gd name="connsiteX0" fmla="*/ 1599577 w 1599576"/>
                    <a:gd name="connsiteY0" fmla="*/ 799788 h 1599576"/>
                    <a:gd name="connsiteX1" fmla="*/ 799788 w 1599576"/>
                    <a:gd name="connsiteY1" fmla="*/ 1599577 h 1599576"/>
                    <a:gd name="connsiteX2" fmla="*/ 0 w 1599576"/>
                    <a:gd name="connsiteY2" fmla="*/ 799788 h 1599576"/>
                    <a:gd name="connsiteX3" fmla="*/ 799788 w 1599576"/>
                    <a:gd name="connsiteY3" fmla="*/ 0 h 1599576"/>
                    <a:gd name="connsiteX4" fmla="*/ 1599577 w 1599576"/>
                    <a:gd name="connsiteY4" fmla="*/ 799788 h 1599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9576" h="1599576">
                      <a:moveTo>
                        <a:pt x="1599577" y="799788"/>
                      </a:moveTo>
                      <a:cubicBezTo>
                        <a:pt x="1599577" y="1241499"/>
                        <a:pt x="1241499" y="1599577"/>
                        <a:pt x="799788" y="1599577"/>
                      </a:cubicBezTo>
                      <a:cubicBezTo>
                        <a:pt x="358077" y="1599577"/>
                        <a:pt x="0" y="1241499"/>
                        <a:pt x="0" y="799788"/>
                      </a:cubicBezTo>
                      <a:cubicBezTo>
                        <a:pt x="0" y="358077"/>
                        <a:pt x="358077" y="0"/>
                        <a:pt x="799788" y="0"/>
                      </a:cubicBezTo>
                      <a:cubicBezTo>
                        <a:pt x="1241499" y="0"/>
                        <a:pt x="1599577" y="358077"/>
                        <a:pt x="1599577" y="79978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3039AC9A-DF86-3FEE-B6AC-40AA2ED3490E}"/>
                    </a:ext>
                  </a:extLst>
                </p:cNvPr>
                <p:cNvSpPr/>
                <p:nvPr/>
              </p:nvSpPr>
              <p:spPr>
                <a:xfrm flipV="1">
                  <a:off x="9537949" y="2975810"/>
                  <a:ext cx="1650398" cy="1650345"/>
                </a:xfrm>
                <a:custGeom>
                  <a:avLst/>
                  <a:gdLst>
                    <a:gd name="connsiteX0" fmla="*/ 824997 w 1650398"/>
                    <a:gd name="connsiteY0" fmla="*/ 1649875 h 1650345"/>
                    <a:gd name="connsiteX1" fmla="*/ -202 w 1650398"/>
                    <a:gd name="connsiteY1" fmla="*/ 824676 h 1650345"/>
                    <a:gd name="connsiteX2" fmla="*/ 824997 w 1650398"/>
                    <a:gd name="connsiteY2" fmla="*/ -471 h 1650345"/>
                    <a:gd name="connsiteX3" fmla="*/ 1650196 w 1650398"/>
                    <a:gd name="connsiteY3" fmla="*/ 824676 h 1650345"/>
                    <a:gd name="connsiteX4" fmla="*/ 824997 w 1650398"/>
                    <a:gd name="connsiteY4" fmla="*/ 1649875 h 1650345"/>
                    <a:gd name="connsiteX5" fmla="*/ 824997 w 1650398"/>
                    <a:gd name="connsiteY5" fmla="*/ 50298 h 1650345"/>
                    <a:gd name="connsiteX6" fmla="*/ 50620 w 1650398"/>
                    <a:gd name="connsiteY6" fmla="*/ 824676 h 1650345"/>
                    <a:gd name="connsiteX7" fmla="*/ 824997 w 1650398"/>
                    <a:gd name="connsiteY7" fmla="*/ 1599054 h 1650345"/>
                    <a:gd name="connsiteX8" fmla="*/ 1599375 w 1650398"/>
                    <a:gd name="connsiteY8" fmla="*/ 824676 h 1650345"/>
                    <a:gd name="connsiteX9" fmla="*/ 824997 w 1650398"/>
                    <a:gd name="connsiteY9" fmla="*/ 50298 h 16503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50398" h="1650345">
                      <a:moveTo>
                        <a:pt x="824997" y="1649875"/>
                      </a:moveTo>
                      <a:cubicBezTo>
                        <a:pt x="369986" y="1649875"/>
                        <a:pt x="-202" y="1279687"/>
                        <a:pt x="-202" y="824676"/>
                      </a:cubicBezTo>
                      <a:cubicBezTo>
                        <a:pt x="-202" y="369665"/>
                        <a:pt x="369986" y="-471"/>
                        <a:pt x="824997" y="-471"/>
                      </a:cubicBezTo>
                      <a:cubicBezTo>
                        <a:pt x="1280008" y="-471"/>
                        <a:pt x="1650196" y="369665"/>
                        <a:pt x="1650196" y="824676"/>
                      </a:cubicBezTo>
                      <a:cubicBezTo>
                        <a:pt x="1650196" y="1279687"/>
                        <a:pt x="1280008" y="1649875"/>
                        <a:pt x="824997" y="1649875"/>
                      </a:cubicBezTo>
                      <a:close/>
                      <a:moveTo>
                        <a:pt x="824997" y="50298"/>
                      </a:moveTo>
                      <a:cubicBezTo>
                        <a:pt x="397985" y="50298"/>
                        <a:pt x="50620" y="397663"/>
                        <a:pt x="50620" y="824676"/>
                      </a:cubicBezTo>
                      <a:cubicBezTo>
                        <a:pt x="50620" y="1251689"/>
                        <a:pt x="397985" y="1599054"/>
                        <a:pt x="824997" y="1599054"/>
                      </a:cubicBezTo>
                      <a:cubicBezTo>
                        <a:pt x="1252010" y="1599054"/>
                        <a:pt x="1599375" y="1251689"/>
                        <a:pt x="1599375" y="824676"/>
                      </a:cubicBezTo>
                      <a:cubicBezTo>
                        <a:pt x="1599375" y="397663"/>
                        <a:pt x="1252010" y="50298"/>
                        <a:pt x="824997" y="5029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6F1D4984-4291-3C71-9A0B-B8F845A63DDF}"/>
                    </a:ext>
                  </a:extLst>
                </p:cNvPr>
                <p:cNvSpPr/>
                <p:nvPr/>
              </p:nvSpPr>
              <p:spPr>
                <a:xfrm flipV="1">
                  <a:off x="10347906" y="4405534"/>
                  <a:ext cx="30535" cy="783237"/>
                </a:xfrm>
                <a:custGeom>
                  <a:avLst/>
                  <a:gdLst>
                    <a:gd name="connsiteX0" fmla="*/ 15040 w 30535"/>
                    <a:gd name="connsiteY0" fmla="*/ 782767 h 783237"/>
                    <a:gd name="connsiteX1" fmla="*/ -175 w 30535"/>
                    <a:gd name="connsiteY1" fmla="*/ 767707 h 783237"/>
                    <a:gd name="connsiteX2" fmla="*/ -175 w 30535"/>
                    <a:gd name="connsiteY2" fmla="*/ 15686 h 783237"/>
                    <a:gd name="connsiteX3" fmla="*/ 14176 w 30535"/>
                    <a:gd name="connsiteY3" fmla="*/ -445 h 783237"/>
                    <a:gd name="connsiteX4" fmla="*/ 30307 w 30535"/>
                    <a:gd name="connsiteY4" fmla="*/ 13911 h 783237"/>
                    <a:gd name="connsiteX5" fmla="*/ 30307 w 30535"/>
                    <a:gd name="connsiteY5" fmla="*/ 15686 h 783237"/>
                    <a:gd name="connsiteX6" fmla="*/ 30307 w 30535"/>
                    <a:gd name="connsiteY6" fmla="*/ 767707 h 783237"/>
                    <a:gd name="connsiteX7" fmla="*/ 15040 w 30535"/>
                    <a:gd name="connsiteY7" fmla="*/ 782767 h 783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0535" h="783237">
                      <a:moveTo>
                        <a:pt x="15040" y="782767"/>
                      </a:moveTo>
                      <a:cubicBezTo>
                        <a:pt x="6698" y="782767"/>
                        <a:pt x="-92" y="776049"/>
                        <a:pt x="-175" y="767707"/>
                      </a:cubicBezTo>
                      <a:lnTo>
                        <a:pt x="-175" y="15686"/>
                      </a:lnTo>
                      <a:cubicBezTo>
                        <a:pt x="-667" y="7271"/>
                        <a:pt x="5761" y="46"/>
                        <a:pt x="14176" y="-445"/>
                      </a:cubicBezTo>
                      <a:cubicBezTo>
                        <a:pt x="22596" y="-932"/>
                        <a:pt x="29815" y="5491"/>
                        <a:pt x="30307" y="13911"/>
                      </a:cubicBezTo>
                      <a:cubicBezTo>
                        <a:pt x="30343" y="14501"/>
                        <a:pt x="30343" y="15096"/>
                        <a:pt x="30307" y="15686"/>
                      </a:cubicBezTo>
                      <a:lnTo>
                        <a:pt x="30307" y="767707"/>
                      </a:lnTo>
                      <a:cubicBezTo>
                        <a:pt x="30059" y="775997"/>
                        <a:pt x="23336" y="782632"/>
                        <a:pt x="15040" y="782767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649AE968-5DAE-4346-C00A-AE139668F9DD}"/>
                    </a:ext>
                  </a:extLst>
                </p:cNvPr>
                <p:cNvSpPr/>
                <p:nvPr/>
              </p:nvSpPr>
              <p:spPr>
                <a:xfrm flipV="1">
                  <a:off x="10294316" y="5100418"/>
                  <a:ext cx="137559" cy="137559"/>
                </a:xfrm>
                <a:custGeom>
                  <a:avLst/>
                  <a:gdLst>
                    <a:gd name="connsiteX0" fmla="*/ 137357 w 137559"/>
                    <a:gd name="connsiteY0" fmla="*/ 68308 h 137559"/>
                    <a:gd name="connsiteX1" fmla="*/ 68578 w 137559"/>
                    <a:gd name="connsiteY1" fmla="*/ -471 h 137559"/>
                    <a:gd name="connsiteX2" fmla="*/ -202 w 137559"/>
                    <a:gd name="connsiteY2" fmla="*/ 68308 h 137559"/>
                    <a:gd name="connsiteX3" fmla="*/ 68578 w 137559"/>
                    <a:gd name="connsiteY3" fmla="*/ 137088 h 137559"/>
                    <a:gd name="connsiteX4" fmla="*/ 68630 w 137559"/>
                    <a:gd name="connsiteY4" fmla="*/ 137088 h 137559"/>
                    <a:gd name="connsiteX5" fmla="*/ 137357 w 137559"/>
                    <a:gd name="connsiteY5" fmla="*/ 68464 h 137559"/>
                    <a:gd name="connsiteX6" fmla="*/ 137357 w 137559"/>
                    <a:gd name="connsiteY6" fmla="*/ 68308 h 137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7559" h="137559">
                      <a:moveTo>
                        <a:pt x="137357" y="68308"/>
                      </a:moveTo>
                      <a:cubicBezTo>
                        <a:pt x="137357" y="30322"/>
                        <a:pt x="106564" y="-471"/>
                        <a:pt x="68578" y="-471"/>
                      </a:cubicBezTo>
                      <a:cubicBezTo>
                        <a:pt x="30591" y="-471"/>
                        <a:pt x="-202" y="30322"/>
                        <a:pt x="-202" y="68308"/>
                      </a:cubicBezTo>
                      <a:cubicBezTo>
                        <a:pt x="-202" y="106295"/>
                        <a:pt x="30591" y="137088"/>
                        <a:pt x="68578" y="137088"/>
                      </a:cubicBezTo>
                      <a:cubicBezTo>
                        <a:pt x="68593" y="137088"/>
                        <a:pt x="68614" y="137088"/>
                        <a:pt x="68630" y="137088"/>
                      </a:cubicBezTo>
                      <a:cubicBezTo>
                        <a:pt x="106559" y="137119"/>
                        <a:pt x="137326" y="106393"/>
                        <a:pt x="137357" y="68464"/>
                      </a:cubicBezTo>
                      <a:cubicBezTo>
                        <a:pt x="137357" y="68412"/>
                        <a:pt x="137357" y="68360"/>
                        <a:pt x="137357" y="68308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517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190115C-127B-81F2-2567-EAFBF2E136B6}"/>
                  </a:ext>
                </a:extLst>
              </p:cNvPr>
              <p:cNvSpPr txBox="1"/>
              <p:nvPr/>
            </p:nvSpPr>
            <p:spPr>
              <a:xfrm>
                <a:off x="746267" y="1502422"/>
                <a:ext cx="3027549" cy="590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Low new client acquisition</a:t>
                </a:r>
              </a:p>
              <a:p>
                <a:r>
                  <a:rPr lang="en-US" sz="1200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H</a:t>
                </a:r>
                <a:r>
                  <a:rPr lang="en-US" sz="12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Lora" pitchFamily="2" charset="0"/>
                  </a:rPr>
                  <a:t>igh dependency on existing business</a:t>
                </a:r>
                <a:endParaRPr lang="en-US" sz="1200" dirty="0">
                  <a:solidFill>
                    <a:schemeClr val="accent2">
                      <a:lumMod val="7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71B423-56DE-90CF-76BD-D90EECD52E43}"/>
                  </a:ext>
                </a:extLst>
              </p:cNvPr>
              <p:cNvSpPr txBox="1"/>
              <p:nvPr/>
            </p:nvSpPr>
            <p:spPr>
              <a:xfrm>
                <a:off x="3330760" y="5455221"/>
                <a:ext cx="2655090" cy="6542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Strong Conversion rate</a:t>
                </a:r>
              </a:p>
              <a:p>
                <a:pPr algn="ctr">
                  <a:spcAft>
                    <a:spcPts val="600"/>
                  </a:spcAft>
                </a:pPr>
                <a:r>
                  <a:rPr lang="en-US" sz="1600" b="1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Lora" pitchFamily="2" charset="0"/>
                  </a:rPr>
                  <a:t>42.77%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CB82AAE-D1F2-B94C-258A-CB3CDA6EC00F}"/>
                  </a:ext>
                </a:extLst>
              </p:cNvPr>
              <p:cNvSpPr txBox="1"/>
              <p:nvPr/>
            </p:nvSpPr>
            <p:spPr>
              <a:xfrm>
                <a:off x="6153067" y="1316663"/>
                <a:ext cx="3024555" cy="8936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sz="1400" b="1" u="sng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Active</a:t>
                </a:r>
                <a:r>
                  <a:rPr lang="en-US" sz="1400" b="1" i="0" u="sng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Lora" pitchFamily="2" charset="0"/>
                  </a:rPr>
                  <a:t> opportunities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200" b="0" i="0" dirty="0">
                    <a:solidFill>
                      <a:schemeClr val="accent2">
                        <a:lumMod val="75000"/>
                      </a:schemeClr>
                    </a:solidFill>
                    <a:effectLst/>
                    <a:latin typeface="Lora" pitchFamily="2" charset="0"/>
                  </a:rPr>
                  <a:t>Active opportunities declining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1400" b="1" u="sng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High expected value :</a:t>
                </a: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 </a:t>
                </a:r>
                <a:r>
                  <a:rPr lang="en-IN" sz="1400" dirty="0">
                    <a:solidFill>
                      <a:schemeClr val="accent2">
                        <a:lumMod val="75000"/>
                      </a:schemeClr>
                    </a:solidFill>
                  </a:rPr>
                  <a:t>₹184M+</a:t>
                </a:r>
                <a:endParaRPr lang="en-US" sz="1400" dirty="0">
                  <a:solidFill>
                    <a:schemeClr val="accent2">
                      <a:lumMod val="75000"/>
                    </a:schemeClr>
                  </a:solidFill>
                  <a:latin typeface="Lora" pitchFamily="2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F2B8BA-9BB8-74C3-1723-6656C54215EE}"/>
                  </a:ext>
                </a:extLst>
              </p:cNvPr>
              <p:cNvSpPr txBox="1"/>
              <p:nvPr/>
            </p:nvSpPr>
            <p:spPr>
              <a:xfrm>
                <a:off x="8836962" y="5455220"/>
                <a:ext cx="2869024" cy="542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sz="1400" b="1" dirty="0">
                    <a:solidFill>
                      <a:schemeClr val="accent2">
                        <a:lumMod val="75000"/>
                      </a:schemeClr>
                    </a:solidFill>
                    <a:latin typeface="Lora" pitchFamily="2" charset="0"/>
                  </a:rPr>
                  <a:t>Recent win spike likely from new efforts or seasonal trend </a:t>
                </a:r>
                <a:endParaRPr lang="en-US" sz="1400" b="1" i="0" dirty="0">
                  <a:solidFill>
                    <a:schemeClr val="accent2">
                      <a:lumMod val="75000"/>
                    </a:schemeClr>
                  </a:solidFill>
                  <a:effectLst/>
                  <a:latin typeface="Lora" pitchFamily="2" charset="0"/>
                </a:endParaRPr>
              </a:p>
            </p:txBody>
          </p:sp>
        </p:grpSp>
        <p:pic>
          <p:nvPicPr>
            <p:cNvPr id="7" name="Picture 2" descr="Planning Process Icons - Free SVG &amp; PNG Planning Process Images - Noun  Project">
              <a:extLst>
                <a:ext uri="{FF2B5EF4-FFF2-40B4-BE49-F238E27FC236}">
                  <a16:creationId xmlns:a16="http://schemas.microsoft.com/office/drawing/2014/main" id="{0CF60416-7E46-A913-20A5-8AED05E61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4980" y="3229295"/>
              <a:ext cx="755283" cy="7552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Quality control - Free business and finance icons">
              <a:extLst>
                <a:ext uri="{FF2B5EF4-FFF2-40B4-BE49-F238E27FC236}">
                  <a16:creationId xmlns:a16="http://schemas.microsoft.com/office/drawing/2014/main" id="{5FDBE348-83D9-4BED-33F6-E5840062C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30807" y="3315404"/>
              <a:ext cx="723302" cy="723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Testing - Free computer icons">
              <a:extLst>
                <a:ext uri="{FF2B5EF4-FFF2-40B4-BE49-F238E27FC236}">
                  <a16:creationId xmlns:a16="http://schemas.microsoft.com/office/drawing/2014/main" id="{819E2BF6-85FD-A60A-36C0-E01237D0CA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34488" y="3302201"/>
              <a:ext cx="779836" cy="7798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8" descr="Deployment Icons - Free SVG &amp; PNG Deployment Images - Noun Project">
              <a:extLst>
                <a:ext uri="{FF2B5EF4-FFF2-40B4-BE49-F238E27FC236}">
                  <a16:creationId xmlns:a16="http://schemas.microsoft.com/office/drawing/2014/main" id="{53D262F8-EB53-6CAE-92E7-6C556CD60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66338" y="3388157"/>
              <a:ext cx="659390" cy="659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8B04ACAB-3042-2CBE-39C2-61DC3E551BFD}"/>
              </a:ext>
            </a:extLst>
          </p:cNvPr>
          <p:cNvSpPr/>
          <p:nvPr/>
        </p:nvSpPr>
        <p:spPr>
          <a:xfrm>
            <a:off x="732845" y="2655234"/>
            <a:ext cx="1917916" cy="1860859"/>
          </a:xfrm>
          <a:custGeom>
            <a:avLst/>
            <a:gdLst>
              <a:gd name="connsiteX0" fmla="*/ 1232027 w 1988899"/>
              <a:gd name="connsiteY0" fmla="*/ 1929260 h 1929731"/>
              <a:gd name="connsiteX1" fmla="*/ 1216661 w 1988899"/>
              <a:gd name="connsiteY1" fmla="*/ 1914200 h 1929731"/>
              <a:gd name="connsiteX2" fmla="*/ 1228352 w 1988899"/>
              <a:gd name="connsiteY2" fmla="*/ 1899243 h 1929731"/>
              <a:gd name="connsiteX3" fmla="*/ 1929163 w 1988899"/>
              <a:gd name="connsiteY3" fmla="*/ 730027 h 1929731"/>
              <a:gd name="connsiteX4" fmla="*/ 1687762 w 1988899"/>
              <a:gd name="connsiteY4" fmla="*/ 294905 h 1929731"/>
              <a:gd name="connsiteX5" fmla="*/ 1687141 w 1988899"/>
              <a:gd name="connsiteY5" fmla="*/ 272134 h 1929731"/>
              <a:gd name="connsiteX6" fmla="*/ 1707154 w 1988899"/>
              <a:gd name="connsiteY6" fmla="*/ 270814 h 1929731"/>
              <a:gd name="connsiteX7" fmla="*/ 1707842 w 1988899"/>
              <a:gd name="connsiteY7" fmla="*/ 271461 h 1929731"/>
              <a:gd name="connsiteX8" fmla="*/ 1709809 w 1988899"/>
              <a:gd name="connsiteY8" fmla="*/ 273428 h 1929731"/>
              <a:gd name="connsiteX9" fmla="*/ 1684838 w 1988899"/>
              <a:gd name="connsiteY9" fmla="*/ 1679542 h 1929731"/>
              <a:gd name="connsiteX10" fmla="*/ 1235856 w 1988899"/>
              <a:gd name="connsiteY10" fmla="*/ 1928639 h 1929731"/>
              <a:gd name="connsiteX11" fmla="*/ 1232027 w 1988899"/>
              <a:gd name="connsiteY11" fmla="*/ 1929260 h 1929731"/>
              <a:gd name="connsiteX12" fmla="*/ 290125 w 1988899"/>
              <a:gd name="connsiteY12" fmla="*/ 1660145 h 1929731"/>
              <a:gd name="connsiteX13" fmla="*/ 279774 w 1988899"/>
              <a:gd name="connsiteY13" fmla="*/ 1655953 h 1929731"/>
              <a:gd name="connsiteX14" fmla="*/ 278325 w 1988899"/>
              <a:gd name="connsiteY14" fmla="*/ 1654349 h 1929731"/>
              <a:gd name="connsiteX15" fmla="*/ 304031 w 1988899"/>
              <a:gd name="connsiteY15" fmla="*/ 248245 h 1929731"/>
              <a:gd name="connsiteX16" fmla="*/ 751243 w 1988899"/>
              <a:gd name="connsiteY16" fmla="*/ -138 h 1929731"/>
              <a:gd name="connsiteX17" fmla="*/ 769336 w 1988899"/>
              <a:gd name="connsiteY17" fmla="*/ 11641 h 1929731"/>
              <a:gd name="connsiteX18" fmla="*/ 758643 w 1988899"/>
              <a:gd name="connsiteY18" fmla="*/ 29465 h 1929731"/>
              <a:gd name="connsiteX19" fmla="*/ 59390 w 1988899"/>
              <a:gd name="connsiteY19" fmla="*/ 1199607 h 1929731"/>
              <a:gd name="connsiteX20" fmla="*/ 300527 w 1988899"/>
              <a:gd name="connsiteY20" fmla="*/ 1633544 h 1929731"/>
              <a:gd name="connsiteX21" fmla="*/ 300527 w 1988899"/>
              <a:gd name="connsiteY21" fmla="*/ 1655487 h 1929731"/>
              <a:gd name="connsiteX22" fmla="*/ 290332 w 1988899"/>
              <a:gd name="connsiteY22" fmla="*/ 1660145 h 192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988899" h="1929731">
                <a:moveTo>
                  <a:pt x="1232027" y="1929260"/>
                </a:moveTo>
                <a:cubicBezTo>
                  <a:pt x="1223622" y="1929343"/>
                  <a:pt x="1216744" y="1922599"/>
                  <a:pt x="1216661" y="1914200"/>
                </a:cubicBezTo>
                <a:cubicBezTo>
                  <a:pt x="1216589" y="1907094"/>
                  <a:pt x="1221443" y="1900889"/>
                  <a:pt x="1228352" y="1899243"/>
                </a:cubicBezTo>
                <a:cubicBezTo>
                  <a:pt x="1744742" y="1769897"/>
                  <a:pt x="2058509" y="1246422"/>
                  <a:pt x="1929163" y="730027"/>
                </a:cubicBezTo>
                <a:cubicBezTo>
                  <a:pt x="1888165" y="566359"/>
                  <a:pt x="1804925" y="416317"/>
                  <a:pt x="1687762" y="294905"/>
                </a:cubicBezTo>
                <a:cubicBezTo>
                  <a:pt x="1681510" y="288695"/>
                  <a:pt x="1681241" y="278675"/>
                  <a:pt x="1687141" y="272134"/>
                </a:cubicBezTo>
                <a:cubicBezTo>
                  <a:pt x="1692301" y="266244"/>
                  <a:pt x="1701259" y="265654"/>
                  <a:pt x="1707154" y="270814"/>
                </a:cubicBezTo>
                <a:cubicBezTo>
                  <a:pt x="1707387" y="271021"/>
                  <a:pt x="1707619" y="271239"/>
                  <a:pt x="1707842" y="271461"/>
                </a:cubicBezTo>
                <a:lnTo>
                  <a:pt x="1709809" y="273428"/>
                </a:lnTo>
                <a:cubicBezTo>
                  <a:pt x="2091201" y="668612"/>
                  <a:pt x="2080023" y="1298149"/>
                  <a:pt x="1684838" y="1679542"/>
                </a:cubicBezTo>
                <a:cubicBezTo>
                  <a:pt x="1559565" y="1800447"/>
                  <a:pt x="1404741" y="1886341"/>
                  <a:pt x="1235856" y="1928639"/>
                </a:cubicBezTo>
                <a:cubicBezTo>
                  <a:pt x="1234619" y="1929037"/>
                  <a:pt x="1233326" y="1929244"/>
                  <a:pt x="1232027" y="1929260"/>
                </a:cubicBezTo>
                <a:close/>
                <a:moveTo>
                  <a:pt x="290125" y="1660145"/>
                </a:moveTo>
                <a:cubicBezTo>
                  <a:pt x="286249" y="1660212"/>
                  <a:pt x="282512" y="1658696"/>
                  <a:pt x="279774" y="1655953"/>
                </a:cubicBezTo>
                <a:lnTo>
                  <a:pt x="278325" y="1654349"/>
                </a:lnTo>
                <a:cubicBezTo>
                  <a:pt x="-102860" y="1258967"/>
                  <a:pt x="-91350" y="629430"/>
                  <a:pt x="304031" y="248245"/>
                </a:cubicBezTo>
                <a:cubicBezTo>
                  <a:pt x="428890" y="127868"/>
                  <a:pt x="583061" y="42242"/>
                  <a:pt x="751243" y="-138"/>
                </a:cubicBezTo>
                <a:cubicBezTo>
                  <a:pt x="759492" y="-1882"/>
                  <a:pt x="767591" y="3392"/>
                  <a:pt x="769336" y="11641"/>
                </a:cubicBezTo>
                <a:cubicBezTo>
                  <a:pt x="770992" y="19466"/>
                  <a:pt x="766329" y="27239"/>
                  <a:pt x="758643" y="29465"/>
                </a:cubicBezTo>
                <a:cubicBezTo>
                  <a:pt x="242424" y="159499"/>
                  <a:pt x="-70644" y="683388"/>
                  <a:pt x="59390" y="1199607"/>
                </a:cubicBezTo>
                <a:cubicBezTo>
                  <a:pt x="100503" y="1362825"/>
                  <a:pt x="183638" y="1512432"/>
                  <a:pt x="300527" y="1633544"/>
                </a:cubicBezTo>
                <a:cubicBezTo>
                  <a:pt x="306391" y="1639682"/>
                  <a:pt x="306391" y="1649349"/>
                  <a:pt x="300527" y="1655487"/>
                </a:cubicBezTo>
                <a:cubicBezTo>
                  <a:pt x="297826" y="1658256"/>
                  <a:pt x="294193" y="1659917"/>
                  <a:pt x="290332" y="1660145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 w="517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90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4B6FA-FA15-80C3-8025-C35CA79E9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11621D-A7ED-6512-67AE-9C20E1D30D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1C1CBB-DB3D-1B51-E1E1-5681EEBE96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D79298-7D82-F1E3-796F-12C77F7027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A3BA86-9840-8835-171D-EDFF2DC2C53E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0E17D69E-C6D1-6C23-FE3A-223BE5CDBFE8}"/>
              </a:ext>
            </a:extLst>
          </p:cNvPr>
          <p:cNvGrpSpPr/>
          <p:nvPr/>
        </p:nvGrpSpPr>
        <p:grpSpPr>
          <a:xfrm>
            <a:off x="3072336" y="821278"/>
            <a:ext cx="5257580" cy="4599246"/>
            <a:chOff x="5871519" y="1608853"/>
            <a:chExt cx="5257580" cy="4599246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FB6332C-5C2A-0993-8281-DE7492B54334}"/>
                </a:ext>
              </a:extLst>
            </p:cNvPr>
            <p:cNvGrpSpPr/>
            <p:nvPr/>
          </p:nvGrpSpPr>
          <p:grpSpPr>
            <a:xfrm>
              <a:off x="5871519" y="1608853"/>
              <a:ext cx="5257580" cy="947716"/>
              <a:chOff x="5871519" y="1608853"/>
              <a:chExt cx="5257580" cy="947716"/>
            </a:xfrm>
          </p:grpSpPr>
          <p:sp>
            <p:nvSpPr>
              <p:cNvPr id="139" name="Google Shape;626;p23">
                <a:extLst>
                  <a:ext uri="{FF2B5EF4-FFF2-40B4-BE49-F238E27FC236}">
                    <a16:creationId xmlns:a16="http://schemas.microsoft.com/office/drawing/2014/main" id="{6A084169-6A99-1F85-2C57-74895D7E7AAC}"/>
                  </a:ext>
                </a:extLst>
              </p:cNvPr>
              <p:cNvSpPr/>
              <p:nvPr/>
            </p:nvSpPr>
            <p:spPr>
              <a:xfrm>
                <a:off x="5871519" y="1669835"/>
                <a:ext cx="923885" cy="886734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1554" extrusionOk="0">
                    <a:moveTo>
                      <a:pt x="11222" y="0"/>
                    </a:moveTo>
                    <a:cubicBezTo>
                      <a:pt x="10053" y="0"/>
                      <a:pt x="8883" y="444"/>
                      <a:pt x="7990" y="1331"/>
                    </a:cubicBezTo>
                    <a:lnTo>
                      <a:pt x="1787" y="7546"/>
                    </a:lnTo>
                    <a:cubicBezTo>
                      <a:pt x="1" y="9332"/>
                      <a:pt x="1" y="12225"/>
                      <a:pt x="1787" y="14011"/>
                    </a:cubicBezTo>
                    <a:lnTo>
                      <a:pt x="7990" y="20214"/>
                    </a:lnTo>
                    <a:cubicBezTo>
                      <a:pt x="8883" y="21107"/>
                      <a:pt x="10053" y="21553"/>
                      <a:pt x="11222" y="21553"/>
                    </a:cubicBezTo>
                    <a:cubicBezTo>
                      <a:pt x="12392" y="21553"/>
                      <a:pt x="13562" y="21107"/>
                      <a:pt x="14455" y="20214"/>
                    </a:cubicBezTo>
                    <a:lnTo>
                      <a:pt x="20670" y="14011"/>
                    </a:lnTo>
                    <a:cubicBezTo>
                      <a:pt x="22456" y="12225"/>
                      <a:pt x="22456" y="9332"/>
                      <a:pt x="20670" y="7546"/>
                    </a:cubicBezTo>
                    <a:lnTo>
                      <a:pt x="14455" y="1331"/>
                    </a:lnTo>
                    <a:cubicBezTo>
                      <a:pt x="13562" y="444"/>
                      <a:pt x="12392" y="0"/>
                      <a:pt x="1122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  <a:endParaRPr sz="2400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D6D86AE0-341E-1FB0-4CC9-000CD2B87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3461" y="2522100"/>
                <a:ext cx="4795638" cy="0"/>
              </a:xfrm>
              <a:prstGeom prst="line">
                <a:avLst/>
              </a:prstGeom>
              <a:ln w="9525">
                <a:solidFill>
                  <a:schemeClr val="accent2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D36380D6-A14D-966E-060F-978C2DDA5D95}"/>
                  </a:ext>
                </a:extLst>
              </p:cNvPr>
              <p:cNvSpPr txBox="1"/>
              <p:nvPr/>
            </p:nvSpPr>
            <p:spPr>
              <a:xfrm>
                <a:off x="6969051" y="1608853"/>
                <a:ext cx="4160047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2"/>
                    </a:solidFill>
                    <a:latin typeface="Lora" pitchFamily="2" charset="0"/>
                  </a:rPr>
                  <a:t>Performance Over Time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Lora" pitchFamily="2" charset="0"/>
                  </a:rPr>
                  <a:t>Flat till 2022; spike in 2023-24. Recent drop in active deals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7BE61E8-87EB-8224-1FEC-279713886004}"/>
                </a:ext>
              </a:extLst>
            </p:cNvPr>
            <p:cNvGrpSpPr/>
            <p:nvPr/>
          </p:nvGrpSpPr>
          <p:grpSpPr>
            <a:xfrm>
              <a:off x="5871519" y="2826030"/>
              <a:ext cx="5257580" cy="947716"/>
              <a:chOff x="5871519" y="1608853"/>
              <a:chExt cx="5257580" cy="947716"/>
            </a:xfrm>
          </p:grpSpPr>
          <p:sp>
            <p:nvSpPr>
              <p:cNvPr id="136" name="Google Shape;626;p23">
                <a:extLst>
                  <a:ext uri="{FF2B5EF4-FFF2-40B4-BE49-F238E27FC236}">
                    <a16:creationId xmlns:a16="http://schemas.microsoft.com/office/drawing/2014/main" id="{B750374A-5FA2-178A-0B89-712A98824AAB}"/>
                  </a:ext>
                </a:extLst>
              </p:cNvPr>
              <p:cNvSpPr/>
              <p:nvPr/>
            </p:nvSpPr>
            <p:spPr>
              <a:xfrm>
                <a:off x="5871519" y="1669835"/>
                <a:ext cx="923885" cy="886734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1554" extrusionOk="0">
                    <a:moveTo>
                      <a:pt x="11222" y="0"/>
                    </a:moveTo>
                    <a:cubicBezTo>
                      <a:pt x="10053" y="0"/>
                      <a:pt x="8883" y="444"/>
                      <a:pt x="7990" y="1331"/>
                    </a:cubicBezTo>
                    <a:lnTo>
                      <a:pt x="1787" y="7546"/>
                    </a:lnTo>
                    <a:cubicBezTo>
                      <a:pt x="1" y="9332"/>
                      <a:pt x="1" y="12225"/>
                      <a:pt x="1787" y="14011"/>
                    </a:cubicBezTo>
                    <a:lnTo>
                      <a:pt x="7990" y="20214"/>
                    </a:lnTo>
                    <a:cubicBezTo>
                      <a:pt x="8883" y="21107"/>
                      <a:pt x="10053" y="21553"/>
                      <a:pt x="11222" y="21553"/>
                    </a:cubicBezTo>
                    <a:cubicBezTo>
                      <a:pt x="12392" y="21553"/>
                      <a:pt x="13562" y="21107"/>
                      <a:pt x="14455" y="20214"/>
                    </a:cubicBezTo>
                    <a:lnTo>
                      <a:pt x="20670" y="14011"/>
                    </a:lnTo>
                    <a:cubicBezTo>
                      <a:pt x="22456" y="12225"/>
                      <a:pt x="22456" y="9332"/>
                      <a:pt x="20670" y="7546"/>
                    </a:cubicBezTo>
                    <a:lnTo>
                      <a:pt x="14455" y="1331"/>
                    </a:lnTo>
                    <a:cubicBezTo>
                      <a:pt x="13562" y="444"/>
                      <a:pt x="12392" y="0"/>
                      <a:pt x="112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  <a:endParaRPr sz="2400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154E314B-87A6-2A37-AFD9-BC300513C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3461" y="2522100"/>
                <a:ext cx="4795638" cy="0"/>
              </a:xfrm>
              <a:prstGeom prst="line">
                <a:avLst/>
              </a:prstGeom>
              <a:ln w="9525">
                <a:solidFill>
                  <a:schemeClr val="accent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E0739125-3B0B-9392-6508-3D60D4765975}"/>
                  </a:ext>
                </a:extLst>
              </p:cNvPr>
              <p:cNvSpPr txBox="1"/>
              <p:nvPr/>
            </p:nvSpPr>
            <p:spPr>
              <a:xfrm>
                <a:off x="6969051" y="1608853"/>
                <a:ext cx="4160047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chemeClr val="accent1"/>
                    </a:solidFill>
                    <a:latin typeface="Lora" pitchFamily="2" charset="0"/>
                  </a:rPr>
                  <a:t>Closed Won vs Total Closed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Lora" pitchFamily="2" charset="0"/>
                  </a:rPr>
                  <a:t>Closed deals rise post-2020 shows sales maturity</a:t>
                </a:r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DC6BD2D-3BC7-98F4-469F-317609B2A46B}"/>
                </a:ext>
              </a:extLst>
            </p:cNvPr>
            <p:cNvGrpSpPr/>
            <p:nvPr/>
          </p:nvGrpSpPr>
          <p:grpSpPr>
            <a:xfrm>
              <a:off x="5871519" y="4043207"/>
              <a:ext cx="5257580" cy="947716"/>
              <a:chOff x="5871519" y="1608853"/>
              <a:chExt cx="5257580" cy="947716"/>
            </a:xfrm>
          </p:grpSpPr>
          <p:sp>
            <p:nvSpPr>
              <p:cNvPr id="133" name="Google Shape;626;p23">
                <a:extLst>
                  <a:ext uri="{FF2B5EF4-FFF2-40B4-BE49-F238E27FC236}">
                    <a16:creationId xmlns:a16="http://schemas.microsoft.com/office/drawing/2014/main" id="{AD2186C7-AAD6-FF0C-48C7-38E3FE111F84}"/>
                  </a:ext>
                </a:extLst>
              </p:cNvPr>
              <p:cNvSpPr/>
              <p:nvPr/>
            </p:nvSpPr>
            <p:spPr>
              <a:xfrm>
                <a:off x="5871519" y="1669835"/>
                <a:ext cx="923885" cy="886734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1554" extrusionOk="0">
                    <a:moveTo>
                      <a:pt x="11222" y="0"/>
                    </a:moveTo>
                    <a:cubicBezTo>
                      <a:pt x="10053" y="0"/>
                      <a:pt x="8883" y="444"/>
                      <a:pt x="7990" y="1331"/>
                    </a:cubicBezTo>
                    <a:lnTo>
                      <a:pt x="1787" y="7546"/>
                    </a:lnTo>
                    <a:cubicBezTo>
                      <a:pt x="1" y="9332"/>
                      <a:pt x="1" y="12225"/>
                      <a:pt x="1787" y="14011"/>
                    </a:cubicBezTo>
                    <a:lnTo>
                      <a:pt x="7990" y="20214"/>
                    </a:lnTo>
                    <a:cubicBezTo>
                      <a:pt x="8883" y="21107"/>
                      <a:pt x="10053" y="21553"/>
                      <a:pt x="11222" y="21553"/>
                    </a:cubicBezTo>
                    <a:cubicBezTo>
                      <a:pt x="12392" y="21553"/>
                      <a:pt x="13562" y="21107"/>
                      <a:pt x="14455" y="20214"/>
                    </a:cubicBezTo>
                    <a:lnTo>
                      <a:pt x="20670" y="14011"/>
                    </a:lnTo>
                    <a:cubicBezTo>
                      <a:pt x="22456" y="12225"/>
                      <a:pt x="22456" y="9332"/>
                      <a:pt x="20670" y="7546"/>
                    </a:cubicBezTo>
                    <a:lnTo>
                      <a:pt x="14455" y="1331"/>
                    </a:lnTo>
                    <a:cubicBezTo>
                      <a:pt x="13562" y="444"/>
                      <a:pt x="12392" y="0"/>
                      <a:pt x="112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  <a:endParaRPr sz="2400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0B1CEFDE-28E6-9DEF-E165-72BEF9DCF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3461" y="2522100"/>
                <a:ext cx="4795638" cy="0"/>
              </a:xfrm>
              <a:prstGeom prst="line">
                <a:avLst/>
              </a:prstGeom>
              <a:ln w="9525">
                <a:solidFill>
                  <a:schemeClr val="accent3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3D4D7A96-7146-F301-BA50-ABCC8F32D292}"/>
                  </a:ext>
                </a:extLst>
              </p:cNvPr>
              <p:cNvSpPr txBox="1"/>
              <p:nvPr/>
            </p:nvSpPr>
            <p:spPr>
              <a:xfrm>
                <a:off x="6969051" y="1608853"/>
                <a:ext cx="4160047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FF9933"/>
                    </a:solidFill>
                    <a:latin typeface="Lora" pitchFamily="2" charset="0"/>
                  </a:rPr>
                  <a:t>Expected vs Forecast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Lora" pitchFamily="2" charset="0"/>
                  </a:rPr>
                  <a:t>Steady growth since 2015; major jump after 2021</a:t>
                </a:r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4783E464-3702-03F3-DAB3-5E4474AEBC5E}"/>
                </a:ext>
              </a:extLst>
            </p:cNvPr>
            <p:cNvGrpSpPr/>
            <p:nvPr/>
          </p:nvGrpSpPr>
          <p:grpSpPr>
            <a:xfrm>
              <a:off x="5871519" y="5260383"/>
              <a:ext cx="5257580" cy="947716"/>
              <a:chOff x="5871519" y="1608853"/>
              <a:chExt cx="5257580" cy="947716"/>
            </a:xfrm>
          </p:grpSpPr>
          <p:sp>
            <p:nvSpPr>
              <p:cNvPr id="130" name="Google Shape;626;p23">
                <a:extLst>
                  <a:ext uri="{FF2B5EF4-FFF2-40B4-BE49-F238E27FC236}">
                    <a16:creationId xmlns:a16="http://schemas.microsoft.com/office/drawing/2014/main" id="{07277D90-3EC9-B6D1-066D-95EB49F58390}"/>
                  </a:ext>
                </a:extLst>
              </p:cNvPr>
              <p:cNvSpPr/>
              <p:nvPr/>
            </p:nvSpPr>
            <p:spPr>
              <a:xfrm>
                <a:off x="5871519" y="1669835"/>
                <a:ext cx="923885" cy="886734"/>
              </a:xfrm>
              <a:custGeom>
                <a:avLst/>
                <a:gdLst/>
                <a:ahLst/>
                <a:cxnLst/>
                <a:rect l="l" t="t" r="r" b="b"/>
                <a:pathLst>
                  <a:path w="22457" h="21554" extrusionOk="0">
                    <a:moveTo>
                      <a:pt x="11222" y="0"/>
                    </a:moveTo>
                    <a:cubicBezTo>
                      <a:pt x="10053" y="0"/>
                      <a:pt x="8883" y="444"/>
                      <a:pt x="7990" y="1331"/>
                    </a:cubicBezTo>
                    <a:lnTo>
                      <a:pt x="1787" y="7546"/>
                    </a:lnTo>
                    <a:cubicBezTo>
                      <a:pt x="1" y="9332"/>
                      <a:pt x="1" y="12225"/>
                      <a:pt x="1787" y="14011"/>
                    </a:cubicBezTo>
                    <a:lnTo>
                      <a:pt x="7990" y="20214"/>
                    </a:lnTo>
                    <a:cubicBezTo>
                      <a:pt x="8883" y="21107"/>
                      <a:pt x="10053" y="21553"/>
                      <a:pt x="11222" y="21553"/>
                    </a:cubicBezTo>
                    <a:cubicBezTo>
                      <a:pt x="12392" y="21553"/>
                      <a:pt x="13562" y="21107"/>
                      <a:pt x="14455" y="20214"/>
                    </a:cubicBezTo>
                    <a:lnTo>
                      <a:pt x="20670" y="14011"/>
                    </a:lnTo>
                    <a:cubicBezTo>
                      <a:pt x="22456" y="12225"/>
                      <a:pt x="22456" y="9332"/>
                      <a:pt x="20670" y="7546"/>
                    </a:cubicBezTo>
                    <a:lnTo>
                      <a:pt x="14455" y="1331"/>
                    </a:lnTo>
                    <a:cubicBezTo>
                      <a:pt x="13562" y="444"/>
                      <a:pt x="12392" y="0"/>
                      <a:pt x="1122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400" b="1" dirty="0">
                    <a:solidFill>
                      <a:schemeClr val="bg1"/>
                    </a:solidFill>
                    <a:latin typeface="Lora" pitchFamily="2" charset="0"/>
                  </a:rPr>
                  <a:t>04</a:t>
                </a:r>
                <a:endParaRPr sz="2400" b="1" dirty="0">
                  <a:solidFill>
                    <a:schemeClr val="bg1"/>
                  </a:solidFill>
                  <a:latin typeface="Lora" pitchFamily="2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DD581175-5037-3A9E-1AF0-949A75C395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33461" y="2522100"/>
                <a:ext cx="4795638" cy="0"/>
              </a:xfrm>
              <a:prstGeom prst="line">
                <a:avLst/>
              </a:prstGeom>
              <a:ln w="9525">
                <a:solidFill>
                  <a:schemeClr val="accent5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FF030BD5-A506-52D1-1EAA-16293DCFF681}"/>
                  </a:ext>
                </a:extLst>
              </p:cNvPr>
              <p:cNvSpPr txBox="1"/>
              <p:nvPr/>
            </p:nvSpPr>
            <p:spPr>
              <a:xfrm>
                <a:off x="6969051" y="1608853"/>
                <a:ext cx="4160047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000" b="1" dirty="0">
                    <a:solidFill>
                      <a:srgbClr val="7030A0"/>
                    </a:solidFill>
                    <a:latin typeface="Lora" pitchFamily="2" charset="0"/>
                  </a:rPr>
                  <a:t>Opportunities by Industry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Lora" pitchFamily="2" charset="0"/>
                    <a:ea typeface="Lato Light" panose="020F0502020204030203" pitchFamily="34" charset="0"/>
                    <a:cs typeface="Lato Light" panose="020F0502020204030203" pitchFamily="34" charset="0"/>
                  </a:rPr>
                  <a:t>Two Industries dominates: 3.2k and 1.4k opportunities</a:t>
                </a:r>
                <a:endParaRPr lang="en-US" sz="1200" dirty="0">
                  <a:latin typeface="Lora" pitchFamily="2" charset="0"/>
                  <a:ea typeface="Lato Light" panose="020F0502020204030203" pitchFamily="34" charset="0"/>
                  <a:cs typeface="Lato Light" panose="020F0502020204030203" pitchFamily="34" charset="0"/>
                </a:endParaRPr>
              </a:p>
            </p:txBody>
          </p:sp>
        </p:grpSp>
      </p:grpSp>
      <p:sp>
        <p:nvSpPr>
          <p:cNvPr id="3" name="Google Shape;626;p23">
            <a:extLst>
              <a:ext uri="{FF2B5EF4-FFF2-40B4-BE49-F238E27FC236}">
                <a16:creationId xmlns:a16="http://schemas.microsoft.com/office/drawing/2014/main" id="{94933D79-C1B5-CACD-417A-102922AF902A}"/>
              </a:ext>
            </a:extLst>
          </p:cNvPr>
          <p:cNvSpPr/>
          <p:nvPr/>
        </p:nvSpPr>
        <p:spPr>
          <a:xfrm>
            <a:off x="3092091" y="5569843"/>
            <a:ext cx="923885" cy="886734"/>
          </a:xfrm>
          <a:custGeom>
            <a:avLst/>
            <a:gdLst/>
            <a:ahLst/>
            <a:cxnLst/>
            <a:rect l="l" t="t" r="r" b="b"/>
            <a:pathLst>
              <a:path w="22457" h="21554" extrusionOk="0">
                <a:moveTo>
                  <a:pt x="11222" y="0"/>
                </a:moveTo>
                <a:cubicBezTo>
                  <a:pt x="10053" y="0"/>
                  <a:pt x="8883" y="444"/>
                  <a:pt x="7990" y="1331"/>
                </a:cubicBezTo>
                <a:lnTo>
                  <a:pt x="1787" y="7546"/>
                </a:lnTo>
                <a:cubicBezTo>
                  <a:pt x="1" y="9332"/>
                  <a:pt x="1" y="12225"/>
                  <a:pt x="1787" y="14011"/>
                </a:cubicBezTo>
                <a:lnTo>
                  <a:pt x="7990" y="20214"/>
                </a:lnTo>
                <a:cubicBezTo>
                  <a:pt x="8883" y="21107"/>
                  <a:pt x="10053" y="21553"/>
                  <a:pt x="11222" y="21553"/>
                </a:cubicBezTo>
                <a:cubicBezTo>
                  <a:pt x="12392" y="21553"/>
                  <a:pt x="13562" y="21107"/>
                  <a:pt x="14455" y="20214"/>
                </a:cubicBezTo>
                <a:lnTo>
                  <a:pt x="20670" y="14011"/>
                </a:lnTo>
                <a:cubicBezTo>
                  <a:pt x="22456" y="12225"/>
                  <a:pt x="22456" y="9332"/>
                  <a:pt x="20670" y="7546"/>
                </a:cubicBezTo>
                <a:lnTo>
                  <a:pt x="14455" y="1331"/>
                </a:lnTo>
                <a:cubicBezTo>
                  <a:pt x="13562" y="444"/>
                  <a:pt x="12392" y="0"/>
                  <a:pt x="1122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chemeClr val="bg1"/>
                </a:solidFill>
                <a:latin typeface="Lora" pitchFamily="2" charset="0"/>
              </a:rPr>
              <a:t>05</a:t>
            </a:r>
            <a:endParaRPr sz="2400" b="1" dirty="0">
              <a:solidFill>
                <a:schemeClr val="bg1"/>
              </a:solidFill>
              <a:latin typeface="Lor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D7D664-FA82-5105-1CBA-6DE6FB26A49A}"/>
              </a:ext>
            </a:extLst>
          </p:cNvPr>
          <p:cNvSpPr txBox="1"/>
          <p:nvPr/>
        </p:nvSpPr>
        <p:spPr>
          <a:xfrm>
            <a:off x="4015976" y="5469944"/>
            <a:ext cx="4160047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chemeClr val="accent4"/>
                </a:solidFill>
                <a:latin typeface="Lora" pitchFamily="2" charset="0"/>
              </a:rPr>
              <a:t>Opportunity Type</a:t>
            </a:r>
          </a:p>
          <a:p>
            <a:pPr>
              <a:spcBef>
                <a:spcPts val="600"/>
              </a:spcBef>
            </a:pPr>
            <a:r>
              <a:rPr lang="en-US" sz="1400" dirty="0">
                <a:latin typeface="Lora" pitchFamily="2" charset="0"/>
              </a:rPr>
              <a:t>Existing Business Leads (~</a:t>
            </a:r>
            <a:r>
              <a:rPr lang="en-IN" sz="1400" dirty="0"/>
              <a:t>₹11M); New Business is minimal</a:t>
            </a:r>
            <a:endParaRPr lang="en-US" sz="1400" dirty="0"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928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3D921-F86F-8BDD-1A60-930FAE276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C115DEF-6F12-4FCD-5429-35346D211A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BB5F06-7B2C-769F-A8AF-76CF49B3E48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4E3679A-B561-2BF2-F4B6-70714BF8EADC}"/>
              </a:ext>
            </a:extLst>
          </p:cNvPr>
          <p:cNvSpPr/>
          <p:nvPr/>
        </p:nvSpPr>
        <p:spPr>
          <a:xfrm>
            <a:off x="1704976" y="145552"/>
            <a:ext cx="89036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Lora" pitchFamily="2" charset="0"/>
              </a:rPr>
              <a:t>ACTION PLAN / RECOMMENDATIONS</a:t>
            </a:r>
            <a:endParaRPr lang="en-US" sz="3200" b="1" dirty="0">
              <a:solidFill>
                <a:schemeClr val="accent2">
                  <a:lumMod val="75000"/>
                </a:schemeClr>
              </a:solidFill>
              <a:latin typeface="Lora" pitchFamily="2" charset="0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2BBDE-88CB-D021-BA70-1A3A7A683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14705-EA8D-3EA4-D4F8-F90A8753E47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1ADE157F-5C64-1CE8-9FC9-B8F893EBC102}"/>
              </a:ext>
            </a:extLst>
          </p:cNvPr>
          <p:cNvGrpSpPr/>
          <p:nvPr/>
        </p:nvGrpSpPr>
        <p:grpSpPr>
          <a:xfrm>
            <a:off x="1023786" y="1225839"/>
            <a:ext cx="10144428" cy="4406322"/>
            <a:chOff x="1620287" y="1973595"/>
            <a:chExt cx="8951427" cy="3888133"/>
          </a:xfrm>
        </p:grpSpPr>
        <p:sp>
          <p:nvSpPr>
            <p:cNvPr id="5" name="Google Shape;1440;p31">
              <a:extLst>
                <a:ext uri="{FF2B5EF4-FFF2-40B4-BE49-F238E27FC236}">
                  <a16:creationId xmlns:a16="http://schemas.microsoft.com/office/drawing/2014/main" id="{150C7103-C806-B970-3826-76CBCD267030}"/>
                </a:ext>
              </a:extLst>
            </p:cNvPr>
            <p:cNvSpPr/>
            <p:nvPr/>
          </p:nvSpPr>
          <p:spPr>
            <a:xfrm>
              <a:off x="1620287" y="2939403"/>
              <a:ext cx="2979177" cy="12384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102443-5598-A439-346C-0964B690514C}"/>
                </a:ext>
              </a:extLst>
            </p:cNvPr>
            <p:cNvSpPr txBox="1"/>
            <p:nvPr/>
          </p:nvSpPr>
          <p:spPr>
            <a:xfrm>
              <a:off x="1673435" y="3120022"/>
              <a:ext cx="2872880" cy="733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50000"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Lora" pitchFamily="2" charset="0"/>
                </a:rPr>
                <a:t>Low lead conversion rate &amp; high loss rate</a:t>
              </a:r>
            </a:p>
          </p:txBody>
        </p:sp>
        <p:sp>
          <p:nvSpPr>
            <p:cNvPr id="8" name="Google Shape;1439;p31">
              <a:extLst>
                <a:ext uri="{FF2B5EF4-FFF2-40B4-BE49-F238E27FC236}">
                  <a16:creationId xmlns:a16="http://schemas.microsoft.com/office/drawing/2014/main" id="{C4D275C2-B235-0954-04EF-3E3BB7228565}"/>
                </a:ext>
              </a:extLst>
            </p:cNvPr>
            <p:cNvSpPr/>
            <p:nvPr/>
          </p:nvSpPr>
          <p:spPr>
            <a:xfrm>
              <a:off x="1620287" y="4623328"/>
              <a:ext cx="2979177" cy="12384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441;p31">
              <a:extLst>
                <a:ext uri="{FF2B5EF4-FFF2-40B4-BE49-F238E27FC236}">
                  <a16:creationId xmlns:a16="http://schemas.microsoft.com/office/drawing/2014/main" id="{9EBE79A0-E9D0-56B2-3904-F021986E73DF}"/>
                </a:ext>
              </a:extLst>
            </p:cNvPr>
            <p:cNvSpPr/>
            <p:nvPr/>
          </p:nvSpPr>
          <p:spPr>
            <a:xfrm>
              <a:off x="7592537" y="4623328"/>
              <a:ext cx="2979177" cy="12384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442;p31">
              <a:extLst>
                <a:ext uri="{FF2B5EF4-FFF2-40B4-BE49-F238E27FC236}">
                  <a16:creationId xmlns:a16="http://schemas.microsoft.com/office/drawing/2014/main" id="{62C198F8-821C-3A8B-B77A-A1035EDE40CA}"/>
                </a:ext>
              </a:extLst>
            </p:cNvPr>
            <p:cNvSpPr/>
            <p:nvPr/>
          </p:nvSpPr>
          <p:spPr>
            <a:xfrm>
              <a:off x="7592537" y="2939403"/>
              <a:ext cx="2979177" cy="123840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20000"/>
                <a:lumOff val="80000"/>
                <a:alpha val="7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443;p31">
              <a:extLst>
                <a:ext uri="{FF2B5EF4-FFF2-40B4-BE49-F238E27FC236}">
                  <a16:creationId xmlns:a16="http://schemas.microsoft.com/office/drawing/2014/main" id="{63976FFF-98CF-B8B8-7CCA-925AF1514665}"/>
                </a:ext>
              </a:extLst>
            </p:cNvPr>
            <p:cNvSpPr/>
            <p:nvPr/>
          </p:nvSpPr>
          <p:spPr>
            <a:xfrm>
              <a:off x="4819725" y="1973595"/>
              <a:ext cx="2552700" cy="1102867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400" b="1" dirty="0">
                  <a:solidFill>
                    <a:schemeClr val="bg1"/>
                  </a:solidFill>
                  <a:latin typeface="Lora" pitchFamily="2" charset="0"/>
                </a:rPr>
                <a:t>Gaps / Problem Areas</a:t>
              </a:r>
              <a:endParaRPr sz="2400" b="1" dirty="0">
                <a:solidFill>
                  <a:schemeClr val="bg1"/>
                </a:solidFill>
                <a:latin typeface="Lora" pitchFamily="2" charset="0"/>
              </a:endParaRPr>
            </a:p>
          </p:txBody>
        </p:sp>
        <p:cxnSp>
          <p:nvCxnSpPr>
            <p:cNvPr id="12" name="Google Shape;1444;p31">
              <a:extLst>
                <a:ext uri="{FF2B5EF4-FFF2-40B4-BE49-F238E27FC236}">
                  <a16:creationId xmlns:a16="http://schemas.microsoft.com/office/drawing/2014/main" id="{48AF50C0-4627-7DA3-02AA-5F9BA5E8EC10}"/>
                </a:ext>
              </a:extLst>
            </p:cNvPr>
            <p:cNvCxnSpPr>
              <a:stCxn id="11" idx="1"/>
              <a:endCxn id="5" idx="0"/>
            </p:cNvCxnSpPr>
            <p:nvPr/>
          </p:nvCxnSpPr>
          <p:spPr>
            <a:xfrm rot="10800000" flipV="1">
              <a:off x="3109877" y="2525029"/>
              <a:ext cx="1709849" cy="414374"/>
            </a:xfrm>
            <a:prstGeom prst="bentConnector2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445;p31">
              <a:extLst>
                <a:ext uri="{FF2B5EF4-FFF2-40B4-BE49-F238E27FC236}">
                  <a16:creationId xmlns:a16="http://schemas.microsoft.com/office/drawing/2014/main" id="{F4953FA6-2614-87E0-8DD9-23E75C31DDB2}"/>
                </a:ext>
              </a:extLst>
            </p:cNvPr>
            <p:cNvCxnSpPr>
              <a:stCxn id="11" idx="3"/>
              <a:endCxn id="10" idx="0"/>
            </p:cNvCxnSpPr>
            <p:nvPr/>
          </p:nvCxnSpPr>
          <p:spPr>
            <a:xfrm>
              <a:off x="7372425" y="2525029"/>
              <a:ext cx="1709701" cy="414374"/>
            </a:xfrm>
            <a:prstGeom prst="bentConnector2">
              <a:avLst/>
            </a:prstGeom>
            <a:noFill/>
            <a:ln w="28575" cap="flat" cmpd="sng">
              <a:solidFill>
                <a:schemeClr val="bg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FC0E35-8105-010D-2E03-4BE7EAD6B8E3}"/>
                </a:ext>
              </a:extLst>
            </p:cNvPr>
            <p:cNvSpPr txBox="1"/>
            <p:nvPr/>
          </p:nvSpPr>
          <p:spPr>
            <a:xfrm>
              <a:off x="4943513" y="2063363"/>
              <a:ext cx="2305124" cy="325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800" b="1" dirty="0">
                <a:solidFill>
                  <a:schemeClr val="bg1"/>
                </a:solidFill>
                <a:latin typeface="Lora" pitchFamily="2" charset="0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50406C-1D01-6E8D-A9FF-3153E18AFED4}"/>
                </a:ext>
              </a:extLst>
            </p:cNvPr>
            <p:cNvCxnSpPr>
              <a:stCxn id="10" idx="2"/>
              <a:endCxn id="9" idx="0"/>
            </p:cNvCxnSpPr>
            <p:nvPr/>
          </p:nvCxnSpPr>
          <p:spPr>
            <a:xfrm>
              <a:off x="9082126" y="4177803"/>
              <a:ext cx="0" cy="4455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2D7FC3-479C-B6DC-92F0-118759211096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>
              <a:off x="3109876" y="4177803"/>
              <a:ext cx="0" cy="445525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EFD2959-AF7D-7D8F-DE47-88649DDCF2B1}"/>
                </a:ext>
              </a:extLst>
            </p:cNvPr>
            <p:cNvSpPr txBox="1"/>
            <p:nvPr/>
          </p:nvSpPr>
          <p:spPr>
            <a:xfrm>
              <a:off x="7645685" y="3120022"/>
              <a:ext cx="2872880" cy="1059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SzPct val="150000"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Lora" pitchFamily="2" charset="0"/>
                </a:rPr>
                <a:t>Many leads stuck in Nurturing or Null stage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E167BA-BB1C-AB14-C92C-D53DC22AFB67}"/>
                </a:ext>
              </a:extLst>
            </p:cNvPr>
            <p:cNvSpPr txBox="1"/>
            <p:nvPr/>
          </p:nvSpPr>
          <p:spPr>
            <a:xfrm>
              <a:off x="1673435" y="4799767"/>
              <a:ext cx="2872880" cy="1059169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>
                <a:buSzPct val="150000"/>
              </a:pPr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Lora" pitchFamily="2" charset="0"/>
                </a:rPr>
                <a:t>Incomplete or inconsistent data (Null entries)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F701217-9A6E-EC94-E339-8D979A1AF0B2}"/>
                </a:ext>
              </a:extLst>
            </p:cNvPr>
            <p:cNvSpPr txBox="1"/>
            <p:nvPr/>
          </p:nvSpPr>
          <p:spPr>
            <a:xfrm>
              <a:off x="7645685" y="4799767"/>
              <a:ext cx="2872880" cy="1059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sz="2400" b="1" dirty="0">
                  <a:solidFill>
                    <a:schemeClr val="accent1">
                      <a:lumMod val="75000"/>
                    </a:schemeClr>
                  </a:solidFill>
                  <a:latin typeface="Lora" pitchFamily="2" charset="0"/>
                </a:rPr>
                <a:t>Over-reliance on Inside Sales as the main source</a:t>
              </a:r>
              <a:endPara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ora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8526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7D43E-2D7F-0B5A-3498-5C10B5C75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8AC3444-8B36-7A12-2B30-0EE17762A4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626A73-8375-3334-A3B2-0578106818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2D0D74A-5DF9-983D-2E02-A5FD337F9CBA}"/>
              </a:ext>
            </a:extLst>
          </p:cNvPr>
          <p:cNvSpPr/>
          <p:nvPr/>
        </p:nvSpPr>
        <p:spPr>
          <a:xfrm>
            <a:off x="1897272" y="169080"/>
            <a:ext cx="776963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Lora" pitchFamily="2" charset="0"/>
              </a:rPr>
              <a:t>ACTION PLAN / RECOMMENDATIONS</a:t>
            </a:r>
            <a:endParaRPr lang="en-IN" sz="3200" b="1" dirty="0">
              <a:solidFill>
                <a:schemeClr val="accent2">
                  <a:lumMod val="75000"/>
                </a:schemeClr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7EC25-4F58-88BE-1482-19FEA5C2CF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2052DD-78DA-99B9-AC1F-CF206A45509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DC4C6B-B559-5E8B-B4DB-072E6DA45F3E}"/>
              </a:ext>
            </a:extLst>
          </p:cNvPr>
          <p:cNvGrpSpPr/>
          <p:nvPr/>
        </p:nvGrpSpPr>
        <p:grpSpPr>
          <a:xfrm>
            <a:off x="2845786" y="849086"/>
            <a:ext cx="6046287" cy="5725067"/>
            <a:chOff x="587778" y="149469"/>
            <a:chExt cx="6561545" cy="656009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6E2EB0C-4C6D-9789-CD50-5564B5A18D3B}"/>
                </a:ext>
              </a:extLst>
            </p:cNvPr>
            <p:cNvGrpSpPr/>
            <p:nvPr/>
          </p:nvGrpSpPr>
          <p:grpSpPr>
            <a:xfrm>
              <a:off x="587778" y="149469"/>
              <a:ext cx="6561545" cy="6560097"/>
              <a:chOff x="1002306" y="149469"/>
              <a:chExt cx="6561545" cy="6560097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AF09A904-7A75-8C35-34D7-1B7ED531575F}"/>
                  </a:ext>
                </a:extLst>
              </p:cNvPr>
              <p:cNvSpPr/>
              <p:nvPr/>
            </p:nvSpPr>
            <p:spPr>
              <a:xfrm>
                <a:off x="2925832" y="3753706"/>
                <a:ext cx="820057" cy="909276"/>
              </a:xfrm>
              <a:custGeom>
                <a:avLst/>
                <a:gdLst>
                  <a:gd name="connsiteX0" fmla="*/ 818216 w 820057"/>
                  <a:gd name="connsiteY0" fmla="*/ 573706 h 909276"/>
                  <a:gd name="connsiteX1" fmla="*/ 657562 w 820057"/>
                  <a:gd name="connsiteY1" fmla="*/ 907354 h 909276"/>
                  <a:gd name="connsiteX2" fmla="*/ -1841 w 820057"/>
                  <a:gd name="connsiteY2" fmla="*/ 80702 h 909276"/>
                  <a:gd name="connsiteX3" fmla="*/ 359981 w 820057"/>
                  <a:gd name="connsiteY3" fmla="*/ -1923 h 909276"/>
                  <a:gd name="connsiteX4" fmla="*/ 818216 w 820057"/>
                  <a:gd name="connsiteY4" fmla="*/ 573706 h 9092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20057" h="909276">
                    <a:moveTo>
                      <a:pt x="818216" y="573706"/>
                    </a:moveTo>
                    <a:lnTo>
                      <a:pt x="657562" y="907354"/>
                    </a:lnTo>
                    <a:cubicBezTo>
                      <a:pt x="339549" y="726966"/>
                      <a:pt x="103363" y="430834"/>
                      <a:pt x="-1841" y="80702"/>
                    </a:cubicBezTo>
                    <a:lnTo>
                      <a:pt x="359981" y="-1923"/>
                    </a:lnTo>
                    <a:cubicBezTo>
                      <a:pt x="438210" y="238959"/>
                      <a:pt x="600963" y="443423"/>
                      <a:pt x="818216" y="573706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05</a:t>
                </a: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3CEE2690-2571-46F3-064E-B3BE8D6E04A8}"/>
                  </a:ext>
                </a:extLst>
              </p:cNvPr>
              <p:cNvSpPr/>
              <p:nvPr/>
            </p:nvSpPr>
            <p:spPr>
              <a:xfrm>
                <a:off x="2866283" y="2621730"/>
                <a:ext cx="543860" cy="1030967"/>
              </a:xfrm>
              <a:custGeom>
                <a:avLst/>
                <a:gdLst>
                  <a:gd name="connsiteX0" fmla="*/ 368577 w 543860"/>
                  <a:gd name="connsiteY0" fmla="*/ 807394 h 1030967"/>
                  <a:gd name="connsiteX1" fmla="*/ 377718 w 543860"/>
                  <a:gd name="connsiteY1" fmla="*/ 946369 h 1030967"/>
                  <a:gd name="connsiteX2" fmla="*/ 15645 w 543860"/>
                  <a:gd name="connsiteY2" fmla="*/ 1029044 h 1030967"/>
                  <a:gd name="connsiteX3" fmla="*/ -1839 w 543860"/>
                  <a:gd name="connsiteY3" fmla="*/ 805895 h 1030967"/>
                  <a:gd name="connsiteX4" fmla="*/ 250833 w 543860"/>
                  <a:gd name="connsiteY4" fmla="*/ -1923 h 1030967"/>
                  <a:gd name="connsiteX5" fmla="*/ 542020 w 543860"/>
                  <a:gd name="connsiteY5" fmla="*/ 230266 h 1030967"/>
                  <a:gd name="connsiteX6" fmla="*/ 368577 w 543860"/>
                  <a:gd name="connsiteY6" fmla="*/ 807394 h 10309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3860" h="1030967">
                    <a:moveTo>
                      <a:pt x="368577" y="807394"/>
                    </a:moveTo>
                    <a:cubicBezTo>
                      <a:pt x="368577" y="853852"/>
                      <a:pt x="371623" y="900310"/>
                      <a:pt x="377718" y="946369"/>
                    </a:cubicBezTo>
                    <a:lnTo>
                      <a:pt x="15645" y="1029044"/>
                    </a:lnTo>
                    <a:cubicBezTo>
                      <a:pt x="4007" y="955211"/>
                      <a:pt x="-1839" y="880629"/>
                      <a:pt x="-1839" y="805895"/>
                    </a:cubicBezTo>
                    <a:cubicBezTo>
                      <a:pt x="-2338" y="517108"/>
                      <a:pt x="85882" y="235113"/>
                      <a:pt x="250833" y="-1923"/>
                    </a:cubicBezTo>
                    <a:lnTo>
                      <a:pt x="542020" y="230266"/>
                    </a:lnTo>
                    <a:cubicBezTo>
                      <a:pt x="428572" y="401312"/>
                      <a:pt x="368227" y="602131"/>
                      <a:pt x="368577" y="807394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06</a:t>
                </a: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41401BF-139E-2FA5-9251-04E12EDDD863}"/>
                  </a:ext>
                </a:extLst>
              </p:cNvPr>
              <p:cNvSpPr/>
              <p:nvPr/>
            </p:nvSpPr>
            <p:spPr>
              <a:xfrm>
                <a:off x="4820665" y="3752957"/>
                <a:ext cx="820058" cy="909475"/>
              </a:xfrm>
              <a:custGeom>
                <a:avLst/>
                <a:gdLst>
                  <a:gd name="connsiteX0" fmla="*/ 818218 w 820058"/>
                  <a:gd name="connsiteY0" fmla="*/ 80651 h 909475"/>
                  <a:gd name="connsiteX1" fmla="*/ 158815 w 820058"/>
                  <a:gd name="connsiteY1" fmla="*/ 907552 h 909475"/>
                  <a:gd name="connsiteX2" fmla="*/ -1841 w 820058"/>
                  <a:gd name="connsiteY2" fmla="*/ 573954 h 909475"/>
                  <a:gd name="connsiteX3" fmla="*/ 456295 w 820058"/>
                  <a:gd name="connsiteY3" fmla="*/ -1923 h 909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058" h="909475">
                    <a:moveTo>
                      <a:pt x="818218" y="80651"/>
                    </a:moveTo>
                    <a:cubicBezTo>
                      <a:pt x="713063" y="430884"/>
                      <a:pt x="476876" y="727066"/>
                      <a:pt x="158815" y="907552"/>
                    </a:cubicBezTo>
                    <a:lnTo>
                      <a:pt x="-1841" y="573954"/>
                    </a:lnTo>
                    <a:cubicBezTo>
                      <a:pt x="215412" y="443623"/>
                      <a:pt x="378116" y="239059"/>
                      <a:pt x="456295" y="-192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03</a:t>
                </a: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7424245C-DBB0-6C9C-3184-B25DD2E21D33}"/>
                  </a:ext>
                </a:extLst>
              </p:cNvPr>
              <p:cNvSpPr/>
              <p:nvPr/>
            </p:nvSpPr>
            <p:spPr>
              <a:xfrm>
                <a:off x="3754481" y="4410461"/>
                <a:ext cx="1057592" cy="435518"/>
              </a:xfrm>
              <a:custGeom>
                <a:avLst/>
                <a:gdLst>
                  <a:gd name="connsiteX0" fmla="*/ 1055752 w 1057592"/>
                  <a:gd name="connsiteY0" fmla="*/ 331575 h 435518"/>
                  <a:gd name="connsiteX1" fmla="*/ -1841 w 1057592"/>
                  <a:gd name="connsiteY1" fmla="*/ 331575 h 435518"/>
                  <a:gd name="connsiteX2" fmla="*/ 158715 w 1057592"/>
                  <a:gd name="connsiteY2" fmla="*/ -1923 h 435518"/>
                  <a:gd name="connsiteX3" fmla="*/ 895147 w 1057592"/>
                  <a:gd name="connsiteY3" fmla="*/ -1923 h 435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57592" h="435518">
                    <a:moveTo>
                      <a:pt x="1055752" y="331575"/>
                    </a:moveTo>
                    <a:cubicBezTo>
                      <a:pt x="716359" y="467602"/>
                      <a:pt x="337552" y="467602"/>
                      <a:pt x="-1841" y="331575"/>
                    </a:cubicBezTo>
                    <a:lnTo>
                      <a:pt x="158715" y="-1923"/>
                    </a:lnTo>
                    <a:cubicBezTo>
                      <a:pt x="396149" y="86896"/>
                      <a:pt x="657712" y="86896"/>
                      <a:pt x="895147" y="-19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04</a:t>
                </a: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7F40074-E5E3-0F3C-9122-1EE827A8E2C7}"/>
                  </a:ext>
                </a:extLst>
              </p:cNvPr>
              <p:cNvSpPr/>
              <p:nvPr/>
            </p:nvSpPr>
            <p:spPr>
              <a:xfrm>
                <a:off x="3236300" y="2015878"/>
                <a:ext cx="952537" cy="691224"/>
              </a:xfrm>
              <a:custGeom>
                <a:avLst/>
                <a:gdLst>
                  <a:gd name="connsiteX0" fmla="*/ 950697 w 952537"/>
                  <a:gd name="connsiteY0" fmla="*/ -1923 h 691224"/>
                  <a:gd name="connsiteX1" fmla="*/ 950697 w 952537"/>
                  <a:gd name="connsiteY1" fmla="*/ 371140 h 691224"/>
                  <a:gd name="connsiteX2" fmla="*/ 289446 w 952537"/>
                  <a:gd name="connsiteY2" fmla="*/ 689302 h 691224"/>
                  <a:gd name="connsiteX3" fmla="*/ -1841 w 952537"/>
                  <a:gd name="connsiteY3" fmla="*/ 457012 h 691224"/>
                  <a:gd name="connsiteX4" fmla="*/ 950697 w 952537"/>
                  <a:gd name="connsiteY4" fmla="*/ -1923 h 6912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537" h="691224">
                    <a:moveTo>
                      <a:pt x="950697" y="-1923"/>
                    </a:moveTo>
                    <a:lnTo>
                      <a:pt x="950697" y="371140"/>
                    </a:lnTo>
                    <a:cubicBezTo>
                      <a:pt x="699025" y="393620"/>
                      <a:pt x="464038" y="506667"/>
                      <a:pt x="289446" y="689302"/>
                    </a:cubicBezTo>
                    <a:lnTo>
                      <a:pt x="-1841" y="457012"/>
                    </a:lnTo>
                    <a:cubicBezTo>
                      <a:pt x="244336" y="186557"/>
                      <a:pt x="585778" y="22005"/>
                      <a:pt x="950697" y="-1923"/>
                    </a:cubicBezTo>
                    <a:close/>
                  </a:path>
                </a:pathLst>
              </a:custGeom>
              <a:solidFill>
                <a:schemeClr val="bg2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07</a:t>
                </a: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377DAF40-424F-4E09-2FD6-D0C2DBAAA97F}"/>
                  </a:ext>
                </a:extLst>
              </p:cNvPr>
              <p:cNvSpPr/>
              <p:nvPr/>
            </p:nvSpPr>
            <p:spPr>
              <a:xfrm>
                <a:off x="4376968" y="2015878"/>
                <a:ext cx="952487" cy="690874"/>
              </a:xfrm>
              <a:custGeom>
                <a:avLst/>
                <a:gdLst>
                  <a:gd name="connsiteX0" fmla="*/ 950647 w 952487"/>
                  <a:gd name="connsiteY0" fmla="*/ 456562 h 690874"/>
                  <a:gd name="connsiteX1" fmla="*/ 659360 w 952487"/>
                  <a:gd name="connsiteY1" fmla="*/ 688952 h 690874"/>
                  <a:gd name="connsiteX2" fmla="*/ -1841 w 952487"/>
                  <a:gd name="connsiteY2" fmla="*/ 371090 h 690874"/>
                  <a:gd name="connsiteX3" fmla="*/ -1841 w 952487"/>
                  <a:gd name="connsiteY3" fmla="*/ -1923 h 690874"/>
                  <a:gd name="connsiteX4" fmla="*/ 950647 w 952487"/>
                  <a:gd name="connsiteY4" fmla="*/ 456562 h 6908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52487" h="690874">
                    <a:moveTo>
                      <a:pt x="950647" y="456562"/>
                    </a:moveTo>
                    <a:lnTo>
                      <a:pt x="659360" y="688952"/>
                    </a:lnTo>
                    <a:cubicBezTo>
                      <a:pt x="484718" y="506417"/>
                      <a:pt x="249781" y="393470"/>
                      <a:pt x="-1841" y="371090"/>
                    </a:cubicBezTo>
                    <a:lnTo>
                      <a:pt x="-1841" y="-1923"/>
                    </a:lnTo>
                    <a:cubicBezTo>
                      <a:pt x="363029" y="21905"/>
                      <a:pt x="704419" y="186257"/>
                      <a:pt x="950647" y="456562"/>
                    </a:cubicBezTo>
                    <a:close/>
                  </a:path>
                </a:pathLst>
              </a:custGeom>
              <a:solidFill>
                <a:schemeClr val="tx2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01</a:t>
                </a: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04D533-BB92-2263-8788-D4B4E8246E06}"/>
                  </a:ext>
                </a:extLst>
              </p:cNvPr>
              <p:cNvSpPr/>
              <p:nvPr/>
            </p:nvSpPr>
            <p:spPr>
              <a:xfrm>
                <a:off x="5155612" y="2621281"/>
                <a:ext cx="544158" cy="1030866"/>
              </a:xfrm>
              <a:custGeom>
                <a:avLst/>
                <a:gdLst>
                  <a:gd name="connsiteX0" fmla="*/ 542316 w 544158"/>
                  <a:gd name="connsiteY0" fmla="*/ 806344 h 1030866"/>
                  <a:gd name="connsiteX1" fmla="*/ 524882 w 544158"/>
                  <a:gd name="connsiteY1" fmla="*/ 1028943 h 1030866"/>
                  <a:gd name="connsiteX2" fmla="*/ 162810 w 544158"/>
                  <a:gd name="connsiteY2" fmla="*/ 946367 h 1030866"/>
                  <a:gd name="connsiteX3" fmla="*/ 171902 w 544158"/>
                  <a:gd name="connsiteY3" fmla="*/ 807843 h 1030866"/>
                  <a:gd name="connsiteX4" fmla="*/ -1841 w 544158"/>
                  <a:gd name="connsiteY4" fmla="*/ 230266 h 1030866"/>
                  <a:gd name="connsiteX5" fmla="*/ 289246 w 544158"/>
                  <a:gd name="connsiteY5" fmla="*/ -1923 h 1030866"/>
                  <a:gd name="connsiteX6" fmla="*/ 542316 w 544158"/>
                  <a:gd name="connsiteY6" fmla="*/ 806344 h 103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44158" h="1030866">
                    <a:moveTo>
                      <a:pt x="542316" y="806344"/>
                    </a:moveTo>
                    <a:cubicBezTo>
                      <a:pt x="542366" y="880877"/>
                      <a:pt x="536522" y="955310"/>
                      <a:pt x="524882" y="1028943"/>
                    </a:cubicBezTo>
                    <a:lnTo>
                      <a:pt x="162810" y="946367"/>
                    </a:lnTo>
                    <a:cubicBezTo>
                      <a:pt x="168856" y="900459"/>
                      <a:pt x="171902" y="854151"/>
                      <a:pt x="171902" y="807843"/>
                    </a:cubicBezTo>
                    <a:cubicBezTo>
                      <a:pt x="172202" y="602380"/>
                      <a:pt x="111756" y="401462"/>
                      <a:pt x="-1841" y="230266"/>
                    </a:cubicBezTo>
                    <a:lnTo>
                      <a:pt x="289246" y="-1923"/>
                    </a:lnTo>
                    <a:cubicBezTo>
                      <a:pt x="454447" y="235212"/>
                      <a:pt x="542766" y="517356"/>
                      <a:pt x="542316" y="80634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Lora" pitchFamily="2" charset="0"/>
                  </a:rPr>
                  <a:t>02</a:t>
                </a: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52A1AB3-1352-BEC7-419C-49EF1D5CEAE3}"/>
                  </a:ext>
                </a:extLst>
              </p:cNvPr>
              <p:cNvSpPr/>
              <p:nvPr/>
            </p:nvSpPr>
            <p:spPr>
              <a:xfrm>
                <a:off x="5679837" y="4193308"/>
                <a:ext cx="1780188" cy="2150053"/>
              </a:xfrm>
              <a:custGeom>
                <a:avLst/>
                <a:gdLst>
                  <a:gd name="connsiteX0" fmla="*/ -1841 w 1780188"/>
                  <a:gd name="connsiteY0" fmla="*/ 1917839 h 2150053"/>
                  <a:gd name="connsiteX1" fmla="*/ 109060 w 1780188"/>
                  <a:gd name="connsiteY1" fmla="*/ 2148130 h 2150053"/>
                  <a:gd name="connsiteX2" fmla="*/ 1778348 w 1780188"/>
                  <a:gd name="connsiteY2" fmla="*/ 55025 h 2150053"/>
                  <a:gd name="connsiteX3" fmla="*/ 1528574 w 1780188"/>
                  <a:gd name="connsiteY3" fmla="*/ -1923 h 2150053"/>
                  <a:gd name="connsiteX4" fmla="*/ -1841 w 1780188"/>
                  <a:gd name="connsiteY4" fmla="*/ 1917839 h 215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188" h="2150053">
                    <a:moveTo>
                      <a:pt x="-1841" y="1917839"/>
                    </a:moveTo>
                    <a:lnTo>
                      <a:pt x="109060" y="2148130"/>
                    </a:lnTo>
                    <a:cubicBezTo>
                      <a:pt x="926769" y="1724214"/>
                      <a:pt x="1543461" y="966301"/>
                      <a:pt x="1778348" y="55025"/>
                    </a:cubicBezTo>
                    <a:lnTo>
                      <a:pt x="1528574" y="-1923"/>
                    </a:lnTo>
                    <a:cubicBezTo>
                      <a:pt x="1311571" y="832822"/>
                      <a:pt x="746782" y="1527342"/>
                      <a:pt x="-1841" y="191783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3C14FEB-4DA4-E38C-54D6-DA7EAA6A03F5}"/>
                  </a:ext>
                </a:extLst>
              </p:cNvPr>
              <p:cNvSpPr/>
              <p:nvPr/>
            </p:nvSpPr>
            <p:spPr>
              <a:xfrm>
                <a:off x="6705109" y="1457485"/>
                <a:ext cx="858742" cy="2609736"/>
              </a:xfrm>
              <a:custGeom>
                <a:avLst/>
                <a:gdLst>
                  <a:gd name="connsiteX0" fmla="*/ 545015 w 858742"/>
                  <a:gd name="connsiteY0" fmla="*/ 2550816 h 2609736"/>
                  <a:gd name="connsiteX1" fmla="*/ 794789 w 858742"/>
                  <a:gd name="connsiteY1" fmla="*/ 2607814 h 2609736"/>
                  <a:gd name="connsiteX2" fmla="*/ 198728 w 858742"/>
                  <a:gd name="connsiteY2" fmla="*/ -1923 h 2609736"/>
                  <a:gd name="connsiteX3" fmla="*/ -1841 w 858742"/>
                  <a:gd name="connsiteY3" fmla="*/ 157932 h 2609736"/>
                  <a:gd name="connsiteX4" fmla="*/ 545115 w 858742"/>
                  <a:gd name="connsiteY4" fmla="*/ 2550766 h 26097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8742" h="2609736">
                    <a:moveTo>
                      <a:pt x="545015" y="2550816"/>
                    </a:moveTo>
                    <a:lnTo>
                      <a:pt x="794789" y="2607814"/>
                    </a:lnTo>
                    <a:cubicBezTo>
                      <a:pt x="975175" y="1692743"/>
                      <a:pt x="758522" y="744101"/>
                      <a:pt x="198728" y="-1923"/>
                    </a:cubicBezTo>
                    <a:lnTo>
                      <a:pt x="-1841" y="157932"/>
                    </a:lnTo>
                    <a:cubicBezTo>
                      <a:pt x="509597" y="842811"/>
                      <a:pt x="708217" y="1711724"/>
                      <a:pt x="545115" y="2550766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A553A83-182D-20F2-9C2B-426E2E15ED4E}"/>
                  </a:ext>
                </a:extLst>
              </p:cNvPr>
              <p:cNvSpPr/>
              <p:nvPr/>
            </p:nvSpPr>
            <p:spPr>
              <a:xfrm>
                <a:off x="1777571" y="149469"/>
                <a:ext cx="2411566" cy="1321203"/>
              </a:xfrm>
              <a:custGeom>
                <a:avLst/>
                <a:gdLst>
                  <a:gd name="connsiteX0" fmla="*/ 2409726 w 2411566"/>
                  <a:gd name="connsiteY0" fmla="*/ 254894 h 1321203"/>
                  <a:gd name="connsiteX1" fmla="*/ 2409726 w 2411566"/>
                  <a:gd name="connsiteY1" fmla="*/ -1923 h 1321203"/>
                  <a:gd name="connsiteX2" fmla="*/ -1841 w 2411566"/>
                  <a:gd name="connsiteY2" fmla="*/ 1159425 h 1321203"/>
                  <a:gd name="connsiteX3" fmla="*/ 198778 w 2411566"/>
                  <a:gd name="connsiteY3" fmla="*/ 1319281 h 1321203"/>
                  <a:gd name="connsiteX4" fmla="*/ 2409726 w 2411566"/>
                  <a:gd name="connsiteY4" fmla="*/ 254894 h 132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66" h="1321203">
                    <a:moveTo>
                      <a:pt x="2409726" y="254894"/>
                    </a:moveTo>
                    <a:lnTo>
                      <a:pt x="2409726" y="-1923"/>
                    </a:lnTo>
                    <a:cubicBezTo>
                      <a:pt x="1443151" y="25252"/>
                      <a:pt x="581131" y="470499"/>
                      <a:pt x="-1841" y="1159425"/>
                    </a:cubicBezTo>
                    <a:lnTo>
                      <a:pt x="198778" y="1319281"/>
                    </a:lnTo>
                    <a:cubicBezTo>
                      <a:pt x="734692" y="689400"/>
                      <a:pt x="1524378" y="281920"/>
                      <a:pt x="2409726" y="254894"/>
                    </a:cubicBezTo>
                    <a:close/>
                  </a:path>
                </a:pathLst>
              </a:custGeom>
              <a:solidFill>
                <a:schemeClr val="bg2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4094C13-6C15-35A4-CB8F-0453F0C87E1C}"/>
                  </a:ext>
                </a:extLst>
              </p:cNvPr>
              <p:cNvSpPr/>
              <p:nvPr/>
            </p:nvSpPr>
            <p:spPr>
              <a:xfrm>
                <a:off x="4376868" y="149569"/>
                <a:ext cx="2411566" cy="1321203"/>
              </a:xfrm>
              <a:custGeom>
                <a:avLst/>
                <a:gdLst>
                  <a:gd name="connsiteX0" fmla="*/ 2209107 w 2411566"/>
                  <a:gd name="connsiteY0" fmla="*/ 1319281 h 1321203"/>
                  <a:gd name="connsiteX1" fmla="*/ 2409726 w 2411566"/>
                  <a:gd name="connsiteY1" fmla="*/ 1159425 h 1321203"/>
                  <a:gd name="connsiteX2" fmla="*/ -1841 w 2411566"/>
                  <a:gd name="connsiteY2" fmla="*/ -1923 h 1321203"/>
                  <a:gd name="connsiteX3" fmla="*/ -1841 w 2411566"/>
                  <a:gd name="connsiteY3" fmla="*/ 254894 h 1321203"/>
                  <a:gd name="connsiteX4" fmla="*/ 2209107 w 2411566"/>
                  <a:gd name="connsiteY4" fmla="*/ 1319281 h 1321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1566" h="1321203">
                    <a:moveTo>
                      <a:pt x="2209107" y="1319281"/>
                    </a:moveTo>
                    <a:lnTo>
                      <a:pt x="2409726" y="1159425"/>
                    </a:lnTo>
                    <a:cubicBezTo>
                      <a:pt x="1826754" y="470499"/>
                      <a:pt x="964734" y="25452"/>
                      <a:pt x="-1841" y="-1923"/>
                    </a:cubicBezTo>
                    <a:lnTo>
                      <a:pt x="-1841" y="254894"/>
                    </a:lnTo>
                    <a:cubicBezTo>
                      <a:pt x="883558" y="281820"/>
                      <a:pt x="1673193" y="689300"/>
                      <a:pt x="2209107" y="1319281"/>
                    </a:cubicBezTo>
                    <a:close/>
                  </a:path>
                </a:pathLst>
              </a:custGeom>
              <a:solidFill>
                <a:schemeClr val="tx2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0FF55AE-B1D7-8513-04A1-A4850D55F947}"/>
                  </a:ext>
                </a:extLst>
              </p:cNvPr>
              <p:cNvSpPr/>
              <p:nvPr/>
            </p:nvSpPr>
            <p:spPr>
              <a:xfrm>
                <a:off x="1002306" y="1457584"/>
                <a:ext cx="858738" cy="2609738"/>
              </a:xfrm>
              <a:custGeom>
                <a:avLst/>
                <a:gdLst>
                  <a:gd name="connsiteX0" fmla="*/ 856898 w 858738"/>
                  <a:gd name="connsiteY0" fmla="*/ 157932 h 2609738"/>
                  <a:gd name="connsiteX1" fmla="*/ 656280 w 858738"/>
                  <a:gd name="connsiteY1" fmla="*/ -1923 h 2609738"/>
                  <a:gd name="connsiteX2" fmla="*/ 60219 w 858738"/>
                  <a:gd name="connsiteY2" fmla="*/ 2607815 h 2609738"/>
                  <a:gd name="connsiteX3" fmla="*/ 309993 w 858738"/>
                  <a:gd name="connsiteY3" fmla="*/ 2550816 h 2609738"/>
                  <a:gd name="connsiteX4" fmla="*/ 253994 w 858738"/>
                  <a:gd name="connsiteY4" fmla="*/ 1970042 h 2609738"/>
                  <a:gd name="connsiteX5" fmla="*/ 856898 w 858738"/>
                  <a:gd name="connsiteY5" fmla="*/ 157932 h 2609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58738" h="2609738">
                    <a:moveTo>
                      <a:pt x="856898" y="157932"/>
                    </a:moveTo>
                    <a:lnTo>
                      <a:pt x="656280" y="-1923"/>
                    </a:lnTo>
                    <a:cubicBezTo>
                      <a:pt x="96586" y="744152"/>
                      <a:pt x="-120068" y="1692744"/>
                      <a:pt x="60219" y="2607815"/>
                    </a:cubicBezTo>
                    <a:lnTo>
                      <a:pt x="309993" y="2550816"/>
                    </a:lnTo>
                    <a:cubicBezTo>
                      <a:pt x="272777" y="2359490"/>
                      <a:pt x="253994" y="2164965"/>
                      <a:pt x="253994" y="1970042"/>
                    </a:cubicBezTo>
                    <a:cubicBezTo>
                      <a:pt x="252995" y="1316584"/>
                      <a:pt x="464603" y="680559"/>
                      <a:pt x="856898" y="157932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FE5800D3-14C9-2DA0-0C5A-E53258A5DFF5}"/>
                  </a:ext>
                </a:extLst>
              </p:cNvPr>
              <p:cNvSpPr/>
              <p:nvPr/>
            </p:nvSpPr>
            <p:spPr>
              <a:xfrm>
                <a:off x="2944365" y="6194645"/>
                <a:ext cx="2677275" cy="514921"/>
              </a:xfrm>
              <a:custGeom>
                <a:avLst/>
                <a:gdLst>
                  <a:gd name="connsiteX0" fmla="*/ 109059 w 2677275"/>
                  <a:gd name="connsiteY0" fmla="*/ -1923 h 514921"/>
                  <a:gd name="connsiteX1" fmla="*/ -1841 w 2677275"/>
                  <a:gd name="connsiteY1" fmla="*/ 228369 h 514921"/>
                  <a:gd name="connsiteX2" fmla="*/ 2675435 w 2677275"/>
                  <a:gd name="connsiteY2" fmla="*/ 228369 h 514921"/>
                  <a:gd name="connsiteX3" fmla="*/ 2564586 w 2677275"/>
                  <a:gd name="connsiteY3" fmla="*/ -1923 h 514921"/>
                  <a:gd name="connsiteX4" fmla="*/ 109059 w 2677275"/>
                  <a:gd name="connsiteY4" fmla="*/ -1923 h 5149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7275" h="514921">
                    <a:moveTo>
                      <a:pt x="109059" y="-1923"/>
                    </a:moveTo>
                    <a:lnTo>
                      <a:pt x="-1841" y="228369"/>
                    </a:lnTo>
                    <a:cubicBezTo>
                      <a:pt x="850238" y="607875"/>
                      <a:pt x="1823356" y="607875"/>
                      <a:pt x="2675435" y="228369"/>
                    </a:cubicBezTo>
                    <a:lnTo>
                      <a:pt x="2564586" y="-1923"/>
                    </a:lnTo>
                    <a:cubicBezTo>
                      <a:pt x="1782644" y="344164"/>
                      <a:pt x="891001" y="344164"/>
                      <a:pt x="109059" y="-19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5FC3A9D-CE21-290D-08E8-87D3B5BD55CA}"/>
                  </a:ext>
                </a:extLst>
              </p:cNvPr>
              <p:cNvSpPr/>
              <p:nvPr/>
            </p:nvSpPr>
            <p:spPr>
              <a:xfrm>
                <a:off x="1105829" y="4193308"/>
                <a:ext cx="1780237" cy="2150053"/>
              </a:xfrm>
              <a:custGeom>
                <a:avLst/>
                <a:gdLst>
                  <a:gd name="connsiteX0" fmla="*/ 247933 w 1780237"/>
                  <a:gd name="connsiteY0" fmla="*/ -1923 h 2150053"/>
                  <a:gd name="connsiteX1" fmla="*/ -1841 w 1780237"/>
                  <a:gd name="connsiteY1" fmla="*/ 55025 h 2150053"/>
                  <a:gd name="connsiteX2" fmla="*/ 1667498 w 1780237"/>
                  <a:gd name="connsiteY2" fmla="*/ 2148130 h 2150053"/>
                  <a:gd name="connsiteX3" fmla="*/ 1778397 w 1780237"/>
                  <a:gd name="connsiteY3" fmla="*/ 1917839 h 2150053"/>
                  <a:gd name="connsiteX4" fmla="*/ 247933 w 1780237"/>
                  <a:gd name="connsiteY4" fmla="*/ -1923 h 2150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80237" h="2150053">
                    <a:moveTo>
                      <a:pt x="247933" y="-1923"/>
                    </a:moveTo>
                    <a:lnTo>
                      <a:pt x="-1841" y="55025"/>
                    </a:lnTo>
                    <a:cubicBezTo>
                      <a:pt x="232947" y="966301"/>
                      <a:pt x="849738" y="1724214"/>
                      <a:pt x="1667498" y="2148130"/>
                    </a:cubicBezTo>
                    <a:lnTo>
                      <a:pt x="1778397" y="1917839"/>
                    </a:lnTo>
                    <a:cubicBezTo>
                      <a:pt x="1029925" y="1527342"/>
                      <a:pt x="465186" y="832822"/>
                      <a:pt x="247933" y="-192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499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2359E01-E8A4-9FA6-A390-D286FEEA68BF}"/>
                  </a:ext>
                </a:extLst>
              </p:cNvPr>
              <p:cNvSpPr/>
              <p:nvPr/>
            </p:nvSpPr>
            <p:spPr>
              <a:xfrm>
                <a:off x="5061048" y="3876045"/>
                <a:ext cx="2149354" cy="2237025"/>
              </a:xfrm>
              <a:custGeom>
                <a:avLst/>
                <a:gdLst>
                  <a:gd name="connsiteX0" fmla="*/ -1841 w 2149354"/>
                  <a:gd name="connsiteY0" fmla="*/ 950165 h 2237025"/>
                  <a:gd name="connsiteX1" fmla="*/ 616948 w 2149354"/>
                  <a:gd name="connsiteY1" fmla="*/ 2235102 h 2237025"/>
                  <a:gd name="connsiteX2" fmla="*/ 2147514 w 2149354"/>
                  <a:gd name="connsiteY2" fmla="*/ 315340 h 2237025"/>
                  <a:gd name="connsiteX3" fmla="*/ 757522 w 2149354"/>
                  <a:gd name="connsiteY3" fmla="*/ -1923 h 2237025"/>
                  <a:gd name="connsiteX4" fmla="*/ -1841 w 2149354"/>
                  <a:gd name="connsiteY4" fmla="*/ 950165 h 223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9354" h="2237025">
                    <a:moveTo>
                      <a:pt x="-1841" y="950165"/>
                    </a:moveTo>
                    <a:lnTo>
                      <a:pt x="616948" y="2235102"/>
                    </a:lnTo>
                    <a:cubicBezTo>
                      <a:pt x="1365521" y="1844605"/>
                      <a:pt x="1930360" y="1150084"/>
                      <a:pt x="2147514" y="315340"/>
                    </a:cubicBezTo>
                    <a:lnTo>
                      <a:pt x="757522" y="-1923"/>
                    </a:lnTo>
                    <a:cubicBezTo>
                      <a:pt x="639329" y="402860"/>
                      <a:pt x="366526" y="744901"/>
                      <a:pt x="-1841" y="9501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9A42B1F5-5B80-D774-8454-AD3A3BBE6DA1}"/>
                  </a:ext>
                </a:extLst>
              </p:cNvPr>
              <p:cNvSpPr/>
              <p:nvPr/>
            </p:nvSpPr>
            <p:spPr>
              <a:xfrm>
                <a:off x="5591218" y="1617390"/>
                <a:ext cx="1716678" cy="2392833"/>
              </a:xfrm>
              <a:custGeom>
                <a:avLst/>
                <a:gdLst>
                  <a:gd name="connsiteX0" fmla="*/ 290895 w 1716678"/>
                  <a:gd name="connsiteY0" fmla="*/ 1809536 h 2392833"/>
                  <a:gd name="connsiteX1" fmla="*/ 269214 w 1716678"/>
                  <a:gd name="connsiteY1" fmla="*/ 2073698 h 2392833"/>
                  <a:gd name="connsiteX2" fmla="*/ 1659106 w 1716678"/>
                  <a:gd name="connsiteY2" fmla="*/ 2390911 h 2392833"/>
                  <a:gd name="connsiteX3" fmla="*/ 1112151 w 1716678"/>
                  <a:gd name="connsiteY3" fmla="*/ -1923 h 2392833"/>
                  <a:gd name="connsiteX4" fmla="*/ -1841 w 1716678"/>
                  <a:gd name="connsiteY4" fmla="*/ 886472 h 2392833"/>
                  <a:gd name="connsiteX5" fmla="*/ 290895 w 1716678"/>
                  <a:gd name="connsiteY5" fmla="*/ 1809536 h 239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16678" h="2392833">
                    <a:moveTo>
                      <a:pt x="290895" y="1809536"/>
                    </a:moveTo>
                    <a:cubicBezTo>
                      <a:pt x="290895" y="1898056"/>
                      <a:pt x="283651" y="1986376"/>
                      <a:pt x="269214" y="2073698"/>
                    </a:cubicBezTo>
                    <a:lnTo>
                      <a:pt x="1659106" y="2390911"/>
                    </a:lnTo>
                    <a:cubicBezTo>
                      <a:pt x="1822209" y="1551869"/>
                      <a:pt x="1623588" y="682956"/>
                      <a:pt x="1112151" y="-1923"/>
                    </a:cubicBezTo>
                    <a:lnTo>
                      <a:pt x="-1841" y="886472"/>
                    </a:lnTo>
                    <a:cubicBezTo>
                      <a:pt x="189136" y="1156328"/>
                      <a:pt x="291445" y="1478936"/>
                      <a:pt x="290895" y="1809536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6240A03-8DC4-0FD4-504F-2C5BA1CBC7A4}"/>
                  </a:ext>
                </a:extLst>
              </p:cNvPr>
              <p:cNvSpPr/>
              <p:nvPr/>
            </p:nvSpPr>
            <p:spPr>
              <a:xfrm>
                <a:off x="1978189" y="406286"/>
                <a:ext cx="2210948" cy="1952882"/>
              </a:xfrm>
              <a:custGeom>
                <a:avLst/>
                <a:gdLst>
                  <a:gd name="connsiteX0" fmla="*/ 2209108 w 2210948"/>
                  <a:gd name="connsiteY0" fmla="*/ 1422637 h 1952882"/>
                  <a:gd name="connsiteX1" fmla="*/ 2209108 w 2210948"/>
                  <a:gd name="connsiteY1" fmla="*/ -1923 h 1952882"/>
                  <a:gd name="connsiteX2" fmla="*/ -1841 w 2210948"/>
                  <a:gd name="connsiteY2" fmla="*/ 1062563 h 1952882"/>
                  <a:gd name="connsiteX3" fmla="*/ 1112150 w 2210948"/>
                  <a:gd name="connsiteY3" fmla="*/ 1950959 h 1952882"/>
                  <a:gd name="connsiteX4" fmla="*/ 2209108 w 2210948"/>
                  <a:gd name="connsiteY4" fmla="*/ 1422637 h 195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0948" h="1952882">
                    <a:moveTo>
                      <a:pt x="2209108" y="1422637"/>
                    </a:moveTo>
                    <a:lnTo>
                      <a:pt x="2209108" y="-1923"/>
                    </a:lnTo>
                    <a:cubicBezTo>
                      <a:pt x="1323759" y="25102"/>
                      <a:pt x="534074" y="432683"/>
                      <a:pt x="-1841" y="1062563"/>
                    </a:cubicBezTo>
                    <a:lnTo>
                      <a:pt x="1112150" y="1950959"/>
                    </a:lnTo>
                    <a:cubicBezTo>
                      <a:pt x="1393696" y="1636893"/>
                      <a:pt x="1788039" y="1446965"/>
                      <a:pt x="2209108" y="142263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ACCDDA3-B7D1-5133-83F9-82C1548DEC52}"/>
                  </a:ext>
                </a:extLst>
              </p:cNvPr>
              <p:cNvSpPr/>
              <p:nvPr/>
            </p:nvSpPr>
            <p:spPr>
              <a:xfrm>
                <a:off x="4376868" y="406286"/>
                <a:ext cx="2210947" cy="1952882"/>
              </a:xfrm>
              <a:custGeom>
                <a:avLst/>
                <a:gdLst>
                  <a:gd name="connsiteX0" fmla="*/ 1095115 w 2210947"/>
                  <a:gd name="connsiteY0" fmla="*/ 1950959 h 1952882"/>
                  <a:gd name="connsiteX1" fmla="*/ 2209107 w 2210947"/>
                  <a:gd name="connsiteY1" fmla="*/ 1062563 h 1952882"/>
                  <a:gd name="connsiteX2" fmla="*/ -1841 w 2210947"/>
                  <a:gd name="connsiteY2" fmla="*/ -1923 h 1952882"/>
                  <a:gd name="connsiteX3" fmla="*/ -1841 w 2210947"/>
                  <a:gd name="connsiteY3" fmla="*/ 1422637 h 1952882"/>
                  <a:gd name="connsiteX4" fmla="*/ 1095115 w 2210947"/>
                  <a:gd name="connsiteY4" fmla="*/ 1950959 h 1952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0947" h="1952882">
                    <a:moveTo>
                      <a:pt x="1095115" y="1950959"/>
                    </a:moveTo>
                    <a:lnTo>
                      <a:pt x="2209107" y="1062563"/>
                    </a:lnTo>
                    <a:cubicBezTo>
                      <a:pt x="1673193" y="432583"/>
                      <a:pt x="883558" y="25102"/>
                      <a:pt x="-1841" y="-1923"/>
                    </a:cubicBezTo>
                    <a:lnTo>
                      <a:pt x="-1841" y="1422637"/>
                    </a:lnTo>
                    <a:cubicBezTo>
                      <a:pt x="419228" y="1446965"/>
                      <a:pt x="813621" y="1636893"/>
                      <a:pt x="1095115" y="1950959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AF80C50C-64AB-4046-607B-ABF718C91BAA}"/>
                  </a:ext>
                </a:extLst>
              </p:cNvPr>
              <p:cNvSpPr/>
              <p:nvPr/>
            </p:nvSpPr>
            <p:spPr>
              <a:xfrm>
                <a:off x="1258137" y="1617439"/>
                <a:ext cx="1716898" cy="2392784"/>
              </a:xfrm>
              <a:custGeom>
                <a:avLst/>
                <a:gdLst>
                  <a:gd name="connsiteX0" fmla="*/ 1422324 w 1716898"/>
                  <a:gd name="connsiteY0" fmla="*/ 1809487 h 2392784"/>
                  <a:gd name="connsiteX1" fmla="*/ 1715058 w 1716898"/>
                  <a:gd name="connsiteY1" fmla="*/ 886473 h 2392784"/>
                  <a:gd name="connsiteX2" fmla="*/ 601067 w 1716898"/>
                  <a:gd name="connsiteY2" fmla="*/ -1923 h 2392784"/>
                  <a:gd name="connsiteX3" fmla="*/ -1837 w 1716898"/>
                  <a:gd name="connsiteY3" fmla="*/ 1810186 h 2392784"/>
                  <a:gd name="connsiteX4" fmla="*/ 53862 w 1716898"/>
                  <a:gd name="connsiteY4" fmla="*/ 2390862 h 2392784"/>
                  <a:gd name="connsiteX5" fmla="*/ 1443803 w 1716898"/>
                  <a:gd name="connsiteY5" fmla="*/ 2073649 h 2392784"/>
                  <a:gd name="connsiteX6" fmla="*/ 1422324 w 1716898"/>
                  <a:gd name="connsiteY6" fmla="*/ 1809487 h 23927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16898" h="2392784">
                    <a:moveTo>
                      <a:pt x="1422324" y="1809487"/>
                    </a:moveTo>
                    <a:cubicBezTo>
                      <a:pt x="1421824" y="1478887"/>
                      <a:pt x="1524081" y="1156329"/>
                      <a:pt x="1715058" y="886473"/>
                    </a:cubicBezTo>
                    <a:lnTo>
                      <a:pt x="601067" y="-1923"/>
                    </a:lnTo>
                    <a:cubicBezTo>
                      <a:pt x="208772" y="520704"/>
                      <a:pt x="-2836" y="1156729"/>
                      <a:pt x="-1837" y="1810186"/>
                    </a:cubicBezTo>
                    <a:cubicBezTo>
                      <a:pt x="-1937" y="2005060"/>
                      <a:pt x="16746" y="2199535"/>
                      <a:pt x="53862" y="2390862"/>
                    </a:cubicBezTo>
                    <a:lnTo>
                      <a:pt x="1443803" y="2073649"/>
                    </a:lnTo>
                    <a:cubicBezTo>
                      <a:pt x="1429417" y="1986327"/>
                      <a:pt x="1422224" y="1898007"/>
                      <a:pt x="1422324" y="1809487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C5EBDE29-0D45-48CB-5CAA-8DCB6E313580}"/>
                  </a:ext>
                </a:extLst>
              </p:cNvPr>
              <p:cNvSpPr/>
              <p:nvPr/>
            </p:nvSpPr>
            <p:spPr>
              <a:xfrm>
                <a:off x="3055264" y="4909659"/>
                <a:ext cx="2455527" cy="1544551"/>
              </a:xfrm>
              <a:custGeom>
                <a:avLst/>
                <a:gdLst>
                  <a:gd name="connsiteX0" fmla="*/ 1225898 w 2455527"/>
                  <a:gd name="connsiteY0" fmla="*/ 118018 h 1544551"/>
                  <a:gd name="connsiteX1" fmla="*/ 616950 w 2455527"/>
                  <a:gd name="connsiteY1" fmla="*/ -1873 h 1544551"/>
                  <a:gd name="connsiteX2" fmla="*/ -1841 w 2455527"/>
                  <a:gd name="connsiteY2" fmla="*/ 1283063 h 1544551"/>
                  <a:gd name="connsiteX3" fmla="*/ 2453687 w 2455527"/>
                  <a:gd name="connsiteY3" fmla="*/ 1283063 h 1544551"/>
                  <a:gd name="connsiteX4" fmla="*/ 1834846 w 2455527"/>
                  <a:gd name="connsiteY4" fmla="*/ -1923 h 1544551"/>
                  <a:gd name="connsiteX5" fmla="*/ 1225898 w 2455527"/>
                  <a:gd name="connsiteY5" fmla="*/ 118018 h 1544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455527" h="1544551">
                    <a:moveTo>
                      <a:pt x="1225898" y="118018"/>
                    </a:moveTo>
                    <a:cubicBezTo>
                      <a:pt x="1017037" y="118268"/>
                      <a:pt x="810124" y="77556"/>
                      <a:pt x="616950" y="-1873"/>
                    </a:cubicBezTo>
                    <a:lnTo>
                      <a:pt x="-1841" y="1283063"/>
                    </a:lnTo>
                    <a:cubicBezTo>
                      <a:pt x="780101" y="1629150"/>
                      <a:pt x="1671744" y="1629150"/>
                      <a:pt x="2453687" y="1283063"/>
                    </a:cubicBezTo>
                    <a:lnTo>
                      <a:pt x="1834846" y="-1923"/>
                    </a:lnTo>
                    <a:cubicBezTo>
                      <a:pt x="1641671" y="77506"/>
                      <a:pt x="1434759" y="118268"/>
                      <a:pt x="1225898" y="118018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AB65515-162A-D133-C987-DE88E7BA3954}"/>
                  </a:ext>
                </a:extLst>
              </p:cNvPr>
              <p:cNvSpPr/>
              <p:nvPr/>
            </p:nvSpPr>
            <p:spPr>
              <a:xfrm>
                <a:off x="1355603" y="3876045"/>
                <a:ext cx="2149404" cy="2237025"/>
              </a:xfrm>
              <a:custGeom>
                <a:avLst/>
                <a:gdLst>
                  <a:gd name="connsiteX0" fmla="*/ 1388151 w 2149404"/>
                  <a:gd name="connsiteY0" fmla="*/ -1923 h 2237025"/>
                  <a:gd name="connsiteX1" fmla="*/ -1841 w 2149404"/>
                  <a:gd name="connsiteY1" fmla="*/ 315340 h 2237025"/>
                  <a:gd name="connsiteX2" fmla="*/ 1528773 w 2149404"/>
                  <a:gd name="connsiteY2" fmla="*/ 2235102 h 2237025"/>
                  <a:gd name="connsiteX3" fmla="*/ 2147564 w 2149404"/>
                  <a:gd name="connsiteY3" fmla="*/ 950165 h 2237025"/>
                  <a:gd name="connsiteX4" fmla="*/ 1388151 w 2149404"/>
                  <a:gd name="connsiteY4" fmla="*/ -1923 h 223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9404" h="2237025">
                    <a:moveTo>
                      <a:pt x="1388151" y="-1923"/>
                    </a:moveTo>
                    <a:lnTo>
                      <a:pt x="-1841" y="315340"/>
                    </a:lnTo>
                    <a:cubicBezTo>
                      <a:pt x="215362" y="1150084"/>
                      <a:pt x="780151" y="1844605"/>
                      <a:pt x="1528773" y="2235102"/>
                    </a:cubicBezTo>
                    <a:lnTo>
                      <a:pt x="2147564" y="950165"/>
                    </a:lnTo>
                    <a:cubicBezTo>
                      <a:pt x="1779147" y="744901"/>
                      <a:pt x="1506343" y="402910"/>
                      <a:pt x="1388151" y="-1923"/>
                    </a:cubicBezTo>
                    <a:close/>
                  </a:path>
                </a:pathLst>
              </a:custGeom>
              <a:solidFill>
                <a:srgbClr val="FFFFFF"/>
              </a:solidFill>
              <a:ln w="499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7" name="Picture 4" descr="CRM Icon - Free PNG &amp; SVG 2759979 - Noun Project">
              <a:extLst>
                <a:ext uri="{FF2B5EF4-FFF2-40B4-BE49-F238E27FC236}">
                  <a16:creationId xmlns:a16="http://schemas.microsoft.com/office/drawing/2014/main" id="{B347F62F-C3D7-DBC1-52A8-490158BBF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9729" y="2915865"/>
              <a:ext cx="1017111" cy="1017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6900E01-DF74-5A01-ED3F-FB88D4B0E84F}"/>
                </a:ext>
              </a:extLst>
            </p:cNvPr>
            <p:cNvSpPr txBox="1"/>
            <p:nvPr/>
          </p:nvSpPr>
          <p:spPr>
            <a:xfrm>
              <a:off x="1999372" y="1005352"/>
              <a:ext cx="1699902" cy="5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Lora" pitchFamily="2" charset="0"/>
                </a:rPr>
                <a:t>Review Campaign Effectiveness</a:t>
              </a:r>
              <a:endParaRPr lang="en-IN" sz="1200" b="1" dirty="0">
                <a:latin typeface="Lora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F7EE70F-86E0-8C2D-DA24-6BAD7CAB3DAA}"/>
                </a:ext>
              </a:extLst>
            </p:cNvPr>
            <p:cNvSpPr txBox="1"/>
            <p:nvPr/>
          </p:nvSpPr>
          <p:spPr>
            <a:xfrm>
              <a:off x="3967811" y="1020909"/>
              <a:ext cx="1827939" cy="5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Lora" pitchFamily="2" charset="0"/>
                </a:rPr>
                <a:t>Improve Lead Qualification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DCB76B-B748-0CAC-A011-BAA92C46EA70}"/>
                </a:ext>
              </a:extLst>
            </p:cNvPr>
            <p:cNvSpPr txBox="1"/>
            <p:nvPr/>
          </p:nvSpPr>
          <p:spPr>
            <a:xfrm>
              <a:off x="5400277" y="2555914"/>
              <a:ext cx="1422105" cy="5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Lora" pitchFamily="2" charset="0"/>
                </a:rPr>
                <a:t>Enhance Follow-Up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B841A9-C3BE-FFD3-0C0E-26035EDFB5DB}"/>
                </a:ext>
              </a:extLst>
            </p:cNvPr>
            <p:cNvSpPr txBox="1"/>
            <p:nvPr/>
          </p:nvSpPr>
          <p:spPr>
            <a:xfrm>
              <a:off x="5013163" y="4551471"/>
              <a:ext cx="1482144" cy="3174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Lora" pitchFamily="2" charset="0"/>
                </a:rPr>
                <a:t>Fix Data Quality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EBCB5E-8962-05BC-DFB5-3CE1178525A2}"/>
                </a:ext>
              </a:extLst>
            </p:cNvPr>
            <p:cNvSpPr txBox="1"/>
            <p:nvPr/>
          </p:nvSpPr>
          <p:spPr>
            <a:xfrm>
              <a:off x="2972264" y="5329808"/>
              <a:ext cx="1827564" cy="5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Lora" pitchFamily="2" charset="0"/>
                </a:rPr>
                <a:t>Refine Conversion Strategy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11C31E-1520-C932-982B-81ADDB0BB094}"/>
                </a:ext>
              </a:extLst>
            </p:cNvPr>
            <p:cNvSpPr txBox="1"/>
            <p:nvPr/>
          </p:nvSpPr>
          <p:spPr>
            <a:xfrm>
              <a:off x="1367179" y="4548064"/>
              <a:ext cx="1482144" cy="5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spcAft>
                  <a:spcPts val="600"/>
                </a:spcAft>
              </a:pPr>
              <a:r>
                <a:rPr lang="en-US" sz="1200" b="1" dirty="0">
                  <a:latin typeface="Lora" pitchFamily="2" charset="0"/>
                </a:rPr>
                <a:t>Improve Funnel Movement</a:t>
              </a:r>
              <a:endParaRPr lang="en-US" sz="1100" b="1" dirty="0">
                <a:latin typeface="Lora" pitchFamily="2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3C15FE-C000-D4A3-6391-768460AA5094}"/>
                </a:ext>
              </a:extLst>
            </p:cNvPr>
            <p:cNvSpPr txBox="1"/>
            <p:nvPr/>
          </p:nvSpPr>
          <p:spPr>
            <a:xfrm>
              <a:off x="941075" y="2479819"/>
              <a:ext cx="1422105" cy="529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b="1" dirty="0">
                  <a:latin typeface="Lora" pitchFamily="2" charset="0"/>
                </a:rPr>
                <a:t>Use Lead Segmentation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14206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40115-92CA-014C-E50B-18FE35E86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8E61A-ADFD-9BC9-27B9-0B891D9E7C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863442-D3D9-2051-AD07-5E8DE6163CA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A7E5AB-F73D-4CDD-D99C-0037F1627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E2AE40-0162-A445-1471-6AE93E9867A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F9C5B56-42E0-ACF7-ACA7-65FF159523A7}"/>
              </a:ext>
            </a:extLst>
          </p:cNvPr>
          <p:cNvSpPr txBox="1">
            <a:spLocks/>
          </p:cNvSpPr>
          <p:nvPr/>
        </p:nvSpPr>
        <p:spPr>
          <a:xfrm>
            <a:off x="1237711" y="-49610"/>
            <a:ext cx="10018713" cy="10820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solidFill>
                  <a:schemeClr val="accent2">
                    <a:lumMod val="75000"/>
                  </a:schemeClr>
                </a:solidFill>
                <a:latin typeface="Arial Black" panose="020B0A04020102020204" pitchFamily="34" charset="0"/>
              </a:rPr>
              <a:t>SUMMARY / CONCLUSION</a:t>
            </a:r>
            <a:endParaRPr lang="en-IN" sz="3200" b="1" u="sng" dirty="0">
              <a:solidFill>
                <a:schemeClr val="accent2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C09C9F-9A69-2D59-B0B0-78C32DB79A96}"/>
              </a:ext>
            </a:extLst>
          </p:cNvPr>
          <p:cNvSpPr txBox="1">
            <a:spLocks/>
          </p:cNvSpPr>
          <p:nvPr/>
        </p:nvSpPr>
        <p:spPr>
          <a:xfrm>
            <a:off x="914401" y="2183843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800" b="1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8832C23-C1EC-20AF-5E35-578B1ACD7AAD}"/>
              </a:ext>
            </a:extLst>
          </p:cNvPr>
          <p:cNvSpPr/>
          <p:nvPr/>
        </p:nvSpPr>
        <p:spPr>
          <a:xfrm>
            <a:off x="667799" y="1283961"/>
            <a:ext cx="11158538" cy="5322508"/>
          </a:xfrm>
          <a:custGeom>
            <a:avLst/>
            <a:gdLst>
              <a:gd name="connsiteX0" fmla="*/ 2908832 w 2908895"/>
              <a:gd name="connsiteY0" fmla="*/ 796821 h 1231196"/>
              <a:gd name="connsiteX1" fmla="*/ 2908832 w 2908895"/>
              <a:gd name="connsiteY1" fmla="*/ -109 h 1231196"/>
              <a:gd name="connsiteX2" fmla="*/ 434203 w 2908895"/>
              <a:gd name="connsiteY2" fmla="*/ -109 h 1231196"/>
              <a:gd name="connsiteX3" fmla="*/ -64 w 2908895"/>
              <a:gd name="connsiteY3" fmla="*/ 434271 h 1231196"/>
              <a:gd name="connsiteX4" fmla="*/ -64 w 2908895"/>
              <a:gd name="connsiteY4" fmla="*/ 1231088 h 1231196"/>
              <a:gd name="connsiteX5" fmla="*/ 2474452 w 2908895"/>
              <a:gd name="connsiteY5" fmla="*/ 1231088 h 1231196"/>
              <a:gd name="connsiteX6" fmla="*/ 2908832 w 2908895"/>
              <a:gd name="connsiteY6" fmla="*/ 796821 h 123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8895" h="1231196">
                <a:moveTo>
                  <a:pt x="2908832" y="796821"/>
                </a:moveTo>
                <a:lnTo>
                  <a:pt x="2908832" y="-109"/>
                </a:lnTo>
                <a:lnTo>
                  <a:pt x="434203" y="-109"/>
                </a:lnTo>
                <a:cubicBezTo>
                  <a:pt x="194342" y="-41"/>
                  <a:pt x="-64" y="194410"/>
                  <a:pt x="-64" y="434271"/>
                </a:cubicBezTo>
                <a:lnTo>
                  <a:pt x="-64" y="1231088"/>
                </a:lnTo>
                <a:lnTo>
                  <a:pt x="2474452" y="1231088"/>
                </a:lnTo>
                <a:cubicBezTo>
                  <a:pt x="2714313" y="1231088"/>
                  <a:pt x="2908764" y="1036681"/>
                  <a:pt x="2908832" y="796821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8100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B875DC9-6A9A-9043-BA26-07FAF57C6626}"/>
              </a:ext>
            </a:extLst>
          </p:cNvPr>
          <p:cNvSpPr/>
          <p:nvPr/>
        </p:nvSpPr>
        <p:spPr>
          <a:xfrm>
            <a:off x="10263710" y="1283961"/>
            <a:ext cx="1562627" cy="1562142"/>
          </a:xfrm>
          <a:custGeom>
            <a:avLst/>
            <a:gdLst>
              <a:gd name="connsiteX0" fmla="*/ 366289 w 1095127"/>
              <a:gd name="connsiteY0" fmla="*/ 0 h 1094787"/>
              <a:gd name="connsiteX1" fmla="*/ 1095127 w 1095127"/>
              <a:gd name="connsiteY1" fmla="*/ 0 h 1094787"/>
              <a:gd name="connsiteX2" fmla="*/ 1095127 w 1095127"/>
              <a:gd name="connsiteY2" fmla="*/ 0 h 1094787"/>
              <a:gd name="connsiteX3" fmla="*/ 1095127 w 1095127"/>
              <a:gd name="connsiteY3" fmla="*/ 728838 h 1094787"/>
              <a:gd name="connsiteX4" fmla="*/ 728839 w 1095127"/>
              <a:gd name="connsiteY4" fmla="*/ 1094787 h 1094787"/>
              <a:gd name="connsiteX5" fmla="*/ 0 w 1095127"/>
              <a:gd name="connsiteY5" fmla="*/ 1094787 h 1094787"/>
              <a:gd name="connsiteX6" fmla="*/ 0 w 1095127"/>
              <a:gd name="connsiteY6" fmla="*/ 1094787 h 1094787"/>
              <a:gd name="connsiteX7" fmla="*/ 0 w 1095127"/>
              <a:gd name="connsiteY7" fmla="*/ 366289 h 1094787"/>
              <a:gd name="connsiteX8" fmla="*/ 366289 w 1095127"/>
              <a:gd name="connsiteY8" fmla="*/ 0 h 109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5127" h="1094787">
                <a:moveTo>
                  <a:pt x="366289" y="0"/>
                </a:moveTo>
                <a:lnTo>
                  <a:pt x="1095127" y="0"/>
                </a:lnTo>
                <a:lnTo>
                  <a:pt x="1095127" y="0"/>
                </a:lnTo>
                <a:lnTo>
                  <a:pt x="1095127" y="728838"/>
                </a:lnTo>
                <a:cubicBezTo>
                  <a:pt x="1094935" y="931005"/>
                  <a:pt x="931005" y="1094787"/>
                  <a:pt x="728839" y="1094787"/>
                </a:cubicBezTo>
                <a:lnTo>
                  <a:pt x="0" y="1094787"/>
                </a:lnTo>
                <a:lnTo>
                  <a:pt x="0" y="1094787"/>
                </a:lnTo>
                <a:lnTo>
                  <a:pt x="0" y="366289"/>
                </a:lnTo>
                <a:cubicBezTo>
                  <a:pt x="0" y="163997"/>
                  <a:pt x="163997" y="0"/>
                  <a:pt x="366289" y="0"/>
                </a:cubicBezTo>
                <a:close/>
              </a:path>
            </a:pathLst>
          </a:custGeom>
          <a:solidFill>
            <a:schemeClr val="accent4"/>
          </a:solidFill>
          <a:ln w="113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14" name="Picture 10" descr="Software - Free seo and web icons">
            <a:extLst>
              <a:ext uri="{FF2B5EF4-FFF2-40B4-BE49-F238E27FC236}">
                <a16:creationId xmlns:a16="http://schemas.microsoft.com/office/drawing/2014/main" id="{8D9C1E87-938C-DC46-86AE-B542CFD24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873" y="1613499"/>
            <a:ext cx="689852" cy="689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C7EE320-B5C3-0C6C-7368-4AFE39A812BC}"/>
              </a:ext>
            </a:extLst>
          </p:cNvPr>
          <p:cNvSpPr txBox="1"/>
          <p:nvPr/>
        </p:nvSpPr>
        <p:spPr>
          <a:xfrm>
            <a:off x="1449727" y="2975719"/>
            <a:ext cx="929254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ora" pitchFamily="2" charset="0"/>
              </a:rPr>
              <a:t>This Lead dashboard shows a classic lead leakage issue with too many untracked or stagnating leads.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Lora" pitchFamily="2" charset="0"/>
              </a:rPr>
              <a:t>With structured qualification, improved follow-up, and better data handling, both conversion and revenue can significantly improve.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Lor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609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206B8-7B6D-EC52-DC9F-6A002F0CE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0FA80A-9327-8EAE-50A7-7E15CDD5AE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B9230A-4CA8-2DE3-0D0A-A497B12682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186F8D3-3BAF-86A8-62A4-94C570954361}"/>
              </a:ext>
            </a:extLst>
          </p:cNvPr>
          <p:cNvSpPr/>
          <p:nvPr/>
        </p:nvSpPr>
        <p:spPr>
          <a:xfrm>
            <a:off x="2317621" y="2471792"/>
            <a:ext cx="51131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7200" b="1" i="1" u="sng" dirty="0">
                <a:solidFill>
                  <a:schemeClr val="accent2">
                    <a:lumMod val="75000"/>
                  </a:schemeClr>
                </a:solidFill>
                <a:effectLst/>
                <a:latin typeface="Lora" pitchFamily="2" charset="0"/>
                <a:cs typeface="Arial" panose="020B0604020202020204" pitchFamily="34" charset="0"/>
              </a:rPr>
              <a:t>Thank You</a:t>
            </a:r>
            <a:endParaRPr lang="en-IN" sz="7200" b="1" i="1" u="sng" dirty="0">
              <a:solidFill>
                <a:schemeClr val="accent2">
                  <a:lumMod val="75000"/>
                </a:schemeClr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BA9871-A150-1438-FCC3-9DBCCBD8DB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F2BE38-DAB6-8D55-A209-3BCA2C916D95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6EBC13B-E423-F9D9-A19F-C27AD600B939}"/>
              </a:ext>
            </a:extLst>
          </p:cNvPr>
          <p:cNvGrpSpPr/>
          <p:nvPr/>
        </p:nvGrpSpPr>
        <p:grpSpPr>
          <a:xfrm>
            <a:off x="7589512" y="1017347"/>
            <a:ext cx="4478662" cy="3707962"/>
            <a:chOff x="6611815" y="2114281"/>
            <a:chExt cx="4478662" cy="3707962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664262D-3225-F065-6140-C9A7854F4632}"/>
                </a:ext>
              </a:extLst>
            </p:cNvPr>
            <p:cNvSpPr/>
            <p:nvPr/>
          </p:nvSpPr>
          <p:spPr>
            <a:xfrm>
              <a:off x="6996941" y="2114281"/>
              <a:ext cx="3707962" cy="3707962"/>
            </a:xfrm>
            <a:custGeom>
              <a:avLst/>
              <a:gdLst>
                <a:gd name="connsiteX0" fmla="*/ 3707963 w 3707962"/>
                <a:gd name="connsiteY0" fmla="*/ 1853981 h 3707962"/>
                <a:gd name="connsiteX1" fmla="*/ 1853981 w 3707962"/>
                <a:gd name="connsiteY1" fmla="*/ 3707962 h 3707962"/>
                <a:gd name="connsiteX2" fmla="*/ 0 w 3707962"/>
                <a:gd name="connsiteY2" fmla="*/ 1853981 h 3707962"/>
                <a:gd name="connsiteX3" fmla="*/ 1853981 w 3707962"/>
                <a:gd name="connsiteY3" fmla="*/ 0 h 3707962"/>
                <a:gd name="connsiteX4" fmla="*/ 3707963 w 3707962"/>
                <a:gd name="connsiteY4" fmla="*/ 1853981 h 3707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07962" h="3707962">
                  <a:moveTo>
                    <a:pt x="3707963" y="1853981"/>
                  </a:moveTo>
                  <a:cubicBezTo>
                    <a:pt x="3707963" y="2877907"/>
                    <a:pt x="2877907" y="3707962"/>
                    <a:pt x="1853981" y="3707962"/>
                  </a:cubicBezTo>
                  <a:cubicBezTo>
                    <a:pt x="830056" y="3707962"/>
                    <a:pt x="0" y="2877907"/>
                    <a:pt x="0" y="1853981"/>
                  </a:cubicBezTo>
                  <a:cubicBezTo>
                    <a:pt x="0" y="830056"/>
                    <a:pt x="830056" y="0"/>
                    <a:pt x="1853981" y="0"/>
                  </a:cubicBezTo>
                  <a:cubicBezTo>
                    <a:pt x="2877907" y="0"/>
                    <a:pt x="3707963" y="830056"/>
                    <a:pt x="3707963" y="1853981"/>
                  </a:cubicBezTo>
                  <a:close/>
                </a:path>
              </a:pathLst>
            </a:custGeom>
            <a:solidFill>
              <a:schemeClr val="accent5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C00AE28-A6B4-B37D-28CD-640E3EDC901D}"/>
                </a:ext>
              </a:extLst>
            </p:cNvPr>
            <p:cNvSpPr/>
            <p:nvPr/>
          </p:nvSpPr>
          <p:spPr>
            <a:xfrm>
              <a:off x="8411246" y="3586538"/>
              <a:ext cx="2679231" cy="1466257"/>
            </a:xfrm>
            <a:custGeom>
              <a:avLst/>
              <a:gdLst>
                <a:gd name="connsiteX0" fmla="*/ 1355919 w 2679231"/>
                <a:gd name="connsiteY0" fmla="*/ 396102 h 1466257"/>
                <a:gd name="connsiteX1" fmla="*/ 1218617 w 2679231"/>
                <a:gd name="connsiteY1" fmla="*/ 533404 h 1466257"/>
                <a:gd name="connsiteX2" fmla="*/ 980018 w 2679231"/>
                <a:gd name="connsiteY2" fmla="*/ 598517 h 1466257"/>
                <a:gd name="connsiteX3" fmla="*/ 734253 w 2679231"/>
                <a:gd name="connsiteY3" fmla="*/ 453960 h 1466257"/>
                <a:gd name="connsiteX4" fmla="*/ 510343 w 2679231"/>
                <a:gd name="connsiteY4" fmla="*/ 352753 h 1466257"/>
                <a:gd name="connsiteX5" fmla="*/ 499774 w 2679231"/>
                <a:gd name="connsiteY5" fmla="*/ 316031 h 1466257"/>
                <a:gd name="connsiteX6" fmla="*/ 459739 w 2679231"/>
                <a:gd name="connsiteY6" fmla="*/ 338243 h 1466257"/>
                <a:gd name="connsiteX7" fmla="*/ 437706 w 2679231"/>
                <a:gd name="connsiteY7" fmla="*/ 330093 h 1466257"/>
                <a:gd name="connsiteX8" fmla="*/ 366054 w 2679231"/>
                <a:gd name="connsiteY8" fmla="*/ 374427 h 1466257"/>
                <a:gd name="connsiteX9" fmla="*/ 334528 w 2679231"/>
                <a:gd name="connsiteY9" fmla="*/ 371651 h 1466257"/>
                <a:gd name="connsiteX10" fmla="*/ 337125 w 2679231"/>
                <a:gd name="connsiteY10" fmla="*/ 410522 h 1466257"/>
                <a:gd name="connsiteX11" fmla="*/ 214243 w 2679231"/>
                <a:gd name="connsiteY11" fmla="*/ 678050 h 1466257"/>
                <a:gd name="connsiteX12" fmla="*/ 48370 w 2679231"/>
                <a:gd name="connsiteY12" fmla="*/ 722832 h 1466257"/>
                <a:gd name="connsiteX13" fmla="*/ 510611 w 2679231"/>
                <a:gd name="connsiteY13" fmla="*/ 1466216 h 1466257"/>
                <a:gd name="connsiteX14" fmla="*/ 1023815 w 2679231"/>
                <a:gd name="connsiteY14" fmla="*/ 1090046 h 1466257"/>
                <a:gd name="connsiteX15" fmla="*/ 1443155 w 2679231"/>
                <a:gd name="connsiteY15" fmla="*/ 764748 h 1466257"/>
                <a:gd name="connsiteX16" fmla="*/ 1811802 w 2679231"/>
                <a:gd name="connsiteY16" fmla="*/ 627446 h 1466257"/>
                <a:gd name="connsiteX17" fmla="*/ 2679232 w 2679231"/>
                <a:gd name="connsiteY17" fmla="*/ 526239 h 1466257"/>
                <a:gd name="connsiteX18" fmla="*/ 2674217 w 2679231"/>
                <a:gd name="connsiteY18" fmla="*/ -41 h 1466257"/>
                <a:gd name="connsiteX19" fmla="*/ 1355919 w 2679231"/>
                <a:gd name="connsiteY19" fmla="*/ 396102 h 1466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79231" h="1466257">
                  <a:moveTo>
                    <a:pt x="1355919" y="396102"/>
                  </a:moveTo>
                  <a:cubicBezTo>
                    <a:pt x="1305315" y="431928"/>
                    <a:pt x="1276386" y="490055"/>
                    <a:pt x="1218617" y="533404"/>
                  </a:cubicBezTo>
                  <a:cubicBezTo>
                    <a:pt x="1160848" y="576753"/>
                    <a:pt x="980018" y="598517"/>
                    <a:pt x="980018" y="598517"/>
                  </a:cubicBezTo>
                  <a:cubicBezTo>
                    <a:pt x="980018" y="598517"/>
                    <a:pt x="842716" y="504564"/>
                    <a:pt x="734253" y="453960"/>
                  </a:cubicBezTo>
                  <a:cubicBezTo>
                    <a:pt x="625791" y="403357"/>
                    <a:pt x="546168" y="367173"/>
                    <a:pt x="510343" y="352753"/>
                  </a:cubicBezTo>
                  <a:cubicBezTo>
                    <a:pt x="488847" y="343796"/>
                    <a:pt x="492430" y="327854"/>
                    <a:pt x="499774" y="316031"/>
                  </a:cubicBezTo>
                  <a:cubicBezTo>
                    <a:pt x="490818" y="326242"/>
                    <a:pt x="476398" y="338243"/>
                    <a:pt x="459739" y="338243"/>
                  </a:cubicBezTo>
                  <a:cubicBezTo>
                    <a:pt x="443080" y="338243"/>
                    <a:pt x="439049" y="334034"/>
                    <a:pt x="437706" y="330093"/>
                  </a:cubicBezTo>
                  <a:cubicBezTo>
                    <a:pt x="430989" y="342632"/>
                    <a:pt x="390505" y="355887"/>
                    <a:pt x="366054" y="374427"/>
                  </a:cubicBezTo>
                  <a:cubicBezTo>
                    <a:pt x="348948" y="387235"/>
                    <a:pt x="339185" y="379891"/>
                    <a:pt x="334528" y="371651"/>
                  </a:cubicBezTo>
                  <a:cubicBezTo>
                    <a:pt x="339337" y="384038"/>
                    <a:pt x="340251" y="397607"/>
                    <a:pt x="337125" y="410522"/>
                  </a:cubicBezTo>
                  <a:cubicBezTo>
                    <a:pt x="302347" y="502415"/>
                    <a:pt x="261291" y="591800"/>
                    <a:pt x="214243" y="678050"/>
                  </a:cubicBezTo>
                  <a:cubicBezTo>
                    <a:pt x="177611" y="742089"/>
                    <a:pt x="103452" y="745313"/>
                    <a:pt x="48370" y="722832"/>
                  </a:cubicBezTo>
                  <a:cubicBezTo>
                    <a:pt x="-186557" y="1273563"/>
                    <a:pt x="510611" y="1466216"/>
                    <a:pt x="510611" y="1466216"/>
                  </a:cubicBezTo>
                  <a:cubicBezTo>
                    <a:pt x="510611" y="1466216"/>
                    <a:pt x="835909" y="1191523"/>
                    <a:pt x="1023815" y="1090046"/>
                  </a:cubicBezTo>
                  <a:cubicBezTo>
                    <a:pt x="1211721" y="988570"/>
                    <a:pt x="1327438" y="851536"/>
                    <a:pt x="1443155" y="764748"/>
                  </a:cubicBezTo>
                  <a:cubicBezTo>
                    <a:pt x="1558872" y="677961"/>
                    <a:pt x="1638316" y="663541"/>
                    <a:pt x="1811802" y="627446"/>
                  </a:cubicBezTo>
                  <a:cubicBezTo>
                    <a:pt x="1985288" y="591352"/>
                    <a:pt x="2332260" y="598517"/>
                    <a:pt x="2679232" y="526239"/>
                  </a:cubicBezTo>
                  <a:lnTo>
                    <a:pt x="2674217" y="-41"/>
                  </a:lnTo>
                  <a:cubicBezTo>
                    <a:pt x="2587250" y="24589"/>
                    <a:pt x="1404642" y="361261"/>
                    <a:pt x="1355919" y="396102"/>
                  </a:cubicBezTo>
                  <a:close/>
                </a:path>
              </a:pathLst>
            </a:custGeom>
            <a:solidFill>
              <a:srgbClr val="F4926C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05920AC-407B-E794-A850-34E81B0435BC}"/>
                </a:ext>
              </a:extLst>
            </p:cNvPr>
            <p:cNvSpPr/>
            <p:nvPr/>
          </p:nvSpPr>
          <p:spPr>
            <a:xfrm>
              <a:off x="8411246" y="3902611"/>
              <a:ext cx="1489937" cy="1150184"/>
            </a:xfrm>
            <a:custGeom>
              <a:avLst/>
              <a:gdLst>
                <a:gd name="connsiteX0" fmla="*/ 1341500 w 1489937"/>
                <a:gd name="connsiteY0" fmla="*/ 94449 h 1150184"/>
                <a:gd name="connsiteX1" fmla="*/ 1339081 w 1489937"/>
                <a:gd name="connsiteY1" fmla="*/ 93554 h 1150184"/>
                <a:gd name="connsiteX2" fmla="*/ 1218617 w 1489937"/>
                <a:gd name="connsiteY2" fmla="*/ 217332 h 1150184"/>
                <a:gd name="connsiteX3" fmla="*/ 980018 w 1489937"/>
                <a:gd name="connsiteY3" fmla="*/ 282445 h 1150184"/>
                <a:gd name="connsiteX4" fmla="*/ 734253 w 1489937"/>
                <a:gd name="connsiteY4" fmla="*/ 137888 h 1150184"/>
                <a:gd name="connsiteX5" fmla="*/ 510343 w 1489937"/>
                <a:gd name="connsiteY5" fmla="*/ 36680 h 1150184"/>
                <a:gd name="connsiteX6" fmla="*/ 499774 w 1489937"/>
                <a:gd name="connsiteY6" fmla="*/ -41 h 1150184"/>
                <a:gd name="connsiteX7" fmla="*/ 459739 w 1489937"/>
                <a:gd name="connsiteY7" fmla="*/ 22171 h 1150184"/>
                <a:gd name="connsiteX8" fmla="*/ 437706 w 1489937"/>
                <a:gd name="connsiteY8" fmla="*/ 14021 h 1150184"/>
                <a:gd name="connsiteX9" fmla="*/ 366054 w 1489937"/>
                <a:gd name="connsiteY9" fmla="*/ 58355 h 1150184"/>
                <a:gd name="connsiteX10" fmla="*/ 334528 w 1489937"/>
                <a:gd name="connsiteY10" fmla="*/ 55578 h 1150184"/>
                <a:gd name="connsiteX11" fmla="*/ 337125 w 1489937"/>
                <a:gd name="connsiteY11" fmla="*/ 94449 h 1150184"/>
                <a:gd name="connsiteX12" fmla="*/ 214243 w 1489937"/>
                <a:gd name="connsiteY12" fmla="*/ 361978 h 1150184"/>
                <a:gd name="connsiteX13" fmla="*/ 48370 w 1489937"/>
                <a:gd name="connsiteY13" fmla="*/ 406760 h 1150184"/>
                <a:gd name="connsiteX14" fmla="*/ 510611 w 1489937"/>
                <a:gd name="connsiteY14" fmla="*/ 1150144 h 1150184"/>
                <a:gd name="connsiteX15" fmla="*/ 1023815 w 1489937"/>
                <a:gd name="connsiteY15" fmla="*/ 773974 h 1150184"/>
                <a:gd name="connsiteX16" fmla="*/ 1443155 w 1489937"/>
                <a:gd name="connsiteY16" fmla="*/ 448676 h 1150184"/>
                <a:gd name="connsiteX17" fmla="*/ 1466800 w 1489937"/>
                <a:gd name="connsiteY17" fmla="*/ 431659 h 1150184"/>
                <a:gd name="connsiteX18" fmla="*/ 1341500 w 1489937"/>
                <a:gd name="connsiteY18" fmla="*/ 94449 h 1150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489937" h="1150184">
                  <a:moveTo>
                    <a:pt x="1341500" y="94449"/>
                  </a:moveTo>
                  <a:lnTo>
                    <a:pt x="1339081" y="93554"/>
                  </a:lnTo>
                  <a:cubicBezTo>
                    <a:pt x="1298240" y="129379"/>
                    <a:pt x="1269669" y="179088"/>
                    <a:pt x="1218617" y="217332"/>
                  </a:cubicBezTo>
                  <a:cubicBezTo>
                    <a:pt x="1160759" y="260770"/>
                    <a:pt x="980018" y="282445"/>
                    <a:pt x="980018" y="282445"/>
                  </a:cubicBezTo>
                  <a:cubicBezTo>
                    <a:pt x="980018" y="282445"/>
                    <a:pt x="842716" y="188492"/>
                    <a:pt x="734253" y="137888"/>
                  </a:cubicBezTo>
                  <a:cubicBezTo>
                    <a:pt x="625791" y="87284"/>
                    <a:pt x="546168" y="51100"/>
                    <a:pt x="510343" y="36680"/>
                  </a:cubicBezTo>
                  <a:cubicBezTo>
                    <a:pt x="488847" y="27724"/>
                    <a:pt x="492430" y="11782"/>
                    <a:pt x="499774" y="-41"/>
                  </a:cubicBezTo>
                  <a:cubicBezTo>
                    <a:pt x="490818" y="10169"/>
                    <a:pt x="476398" y="22171"/>
                    <a:pt x="459739" y="22171"/>
                  </a:cubicBezTo>
                  <a:cubicBezTo>
                    <a:pt x="443080" y="22171"/>
                    <a:pt x="439049" y="17961"/>
                    <a:pt x="437706" y="14021"/>
                  </a:cubicBezTo>
                  <a:cubicBezTo>
                    <a:pt x="430989" y="26560"/>
                    <a:pt x="390505" y="39815"/>
                    <a:pt x="366054" y="58355"/>
                  </a:cubicBezTo>
                  <a:cubicBezTo>
                    <a:pt x="348948" y="71163"/>
                    <a:pt x="339185" y="63818"/>
                    <a:pt x="334528" y="55578"/>
                  </a:cubicBezTo>
                  <a:cubicBezTo>
                    <a:pt x="339337" y="67965"/>
                    <a:pt x="340251" y="81534"/>
                    <a:pt x="337125" y="94449"/>
                  </a:cubicBezTo>
                  <a:cubicBezTo>
                    <a:pt x="302347" y="186342"/>
                    <a:pt x="261291" y="275727"/>
                    <a:pt x="214243" y="361978"/>
                  </a:cubicBezTo>
                  <a:cubicBezTo>
                    <a:pt x="177611" y="426016"/>
                    <a:pt x="103452" y="429241"/>
                    <a:pt x="48370" y="406760"/>
                  </a:cubicBezTo>
                  <a:cubicBezTo>
                    <a:pt x="-186557" y="957491"/>
                    <a:pt x="510611" y="1150144"/>
                    <a:pt x="510611" y="1150144"/>
                  </a:cubicBezTo>
                  <a:cubicBezTo>
                    <a:pt x="510611" y="1150144"/>
                    <a:pt x="835909" y="875450"/>
                    <a:pt x="1023815" y="773974"/>
                  </a:cubicBezTo>
                  <a:cubicBezTo>
                    <a:pt x="1211721" y="672497"/>
                    <a:pt x="1327438" y="535464"/>
                    <a:pt x="1443155" y="448676"/>
                  </a:cubicBezTo>
                  <a:cubicBezTo>
                    <a:pt x="1451126" y="442675"/>
                    <a:pt x="1459008" y="437033"/>
                    <a:pt x="1466800" y="431659"/>
                  </a:cubicBezTo>
                  <a:cubicBezTo>
                    <a:pt x="1527793" y="275548"/>
                    <a:pt x="1462053" y="146218"/>
                    <a:pt x="1341500" y="94449"/>
                  </a:cubicBezTo>
                  <a:close/>
                </a:path>
              </a:pathLst>
            </a:custGeom>
            <a:solidFill>
              <a:srgbClr val="FC9E7A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1F7DB8F-57FE-688B-79DB-DD9BD992806F}"/>
                </a:ext>
              </a:extLst>
            </p:cNvPr>
            <p:cNvSpPr/>
            <p:nvPr/>
          </p:nvSpPr>
          <p:spPr>
            <a:xfrm>
              <a:off x="6611815" y="3506398"/>
              <a:ext cx="3173983" cy="1591023"/>
            </a:xfrm>
            <a:custGeom>
              <a:avLst/>
              <a:gdLst>
                <a:gd name="connsiteX0" fmla="*/ 0 w 3173983"/>
                <a:gd name="connsiteY0" fmla="*/ 230478 h 1591023"/>
                <a:gd name="connsiteX1" fmla="*/ 809661 w 3173983"/>
                <a:gd name="connsiteY1" fmla="*/ 252153 h 1591023"/>
                <a:gd name="connsiteX2" fmla="*/ 1286681 w 3173983"/>
                <a:gd name="connsiteY2" fmla="*/ 244898 h 1591023"/>
                <a:gd name="connsiteX3" fmla="*/ 1662851 w 3173983"/>
                <a:gd name="connsiteY3" fmla="*/ 150945 h 1591023"/>
                <a:gd name="connsiteX4" fmla="*/ 1995403 w 3173983"/>
                <a:gd name="connsiteY4" fmla="*/ 28063 h 1591023"/>
                <a:gd name="connsiteX5" fmla="*/ 2270097 w 3173983"/>
                <a:gd name="connsiteY5" fmla="*/ 63889 h 1591023"/>
                <a:gd name="connsiteX6" fmla="*/ 2494008 w 3173983"/>
                <a:gd name="connsiteY6" fmla="*/ 280724 h 1591023"/>
                <a:gd name="connsiteX7" fmla="*/ 2283890 w 3173983"/>
                <a:gd name="connsiteY7" fmla="*/ 403964 h 1591023"/>
                <a:gd name="connsiteX8" fmla="*/ 2638117 w 3173983"/>
                <a:gd name="connsiteY8" fmla="*/ 592049 h 1591023"/>
                <a:gd name="connsiteX9" fmla="*/ 2898391 w 3173983"/>
                <a:gd name="connsiteY9" fmla="*/ 744309 h 1591023"/>
                <a:gd name="connsiteX10" fmla="*/ 3100806 w 3173983"/>
                <a:gd name="connsiteY10" fmla="*/ 867191 h 1591023"/>
                <a:gd name="connsiteX11" fmla="*/ 3158575 w 3173983"/>
                <a:gd name="connsiteY11" fmla="*/ 1047932 h 1591023"/>
                <a:gd name="connsiteX12" fmla="*/ 2956160 w 3173983"/>
                <a:gd name="connsiteY12" fmla="*/ 1069606 h 1591023"/>
                <a:gd name="connsiteX13" fmla="*/ 2775509 w 3173983"/>
                <a:gd name="connsiteY13" fmla="*/ 968399 h 1591023"/>
                <a:gd name="connsiteX14" fmla="*/ 2536909 w 3173983"/>
                <a:gd name="connsiteY14" fmla="*/ 852771 h 1591023"/>
                <a:gd name="connsiteX15" fmla="*/ 2522490 w 3173983"/>
                <a:gd name="connsiteY15" fmla="*/ 881700 h 1591023"/>
                <a:gd name="connsiteX16" fmla="*/ 2724905 w 3173983"/>
                <a:gd name="connsiteY16" fmla="*/ 1026257 h 1591023"/>
                <a:gd name="connsiteX17" fmla="*/ 2883882 w 3173983"/>
                <a:gd name="connsiteY17" fmla="*/ 1120210 h 1591023"/>
                <a:gd name="connsiteX18" fmla="*/ 2891136 w 3173983"/>
                <a:gd name="connsiteY18" fmla="*/ 1315371 h 1591023"/>
                <a:gd name="connsiteX19" fmla="*/ 2710396 w 3173983"/>
                <a:gd name="connsiteY19" fmla="*/ 1337135 h 1591023"/>
                <a:gd name="connsiteX20" fmla="*/ 2674570 w 3173983"/>
                <a:gd name="connsiteY20" fmla="*/ 1460017 h 1591023"/>
                <a:gd name="connsiteX21" fmla="*/ 2537178 w 3173983"/>
                <a:gd name="connsiteY21" fmla="*/ 1481692 h 1591023"/>
                <a:gd name="connsiteX22" fmla="*/ 2450480 w 3173983"/>
                <a:gd name="connsiteY22" fmla="*/ 1590064 h 1591023"/>
                <a:gd name="connsiteX23" fmla="*/ 2240810 w 3173983"/>
                <a:gd name="connsiteY23" fmla="*/ 1525041 h 1591023"/>
                <a:gd name="connsiteX24" fmla="*/ 1409653 w 3173983"/>
                <a:gd name="connsiteY24" fmla="*/ 1097729 h 1591023"/>
                <a:gd name="connsiteX25" fmla="*/ 1113195 w 3173983"/>
                <a:gd name="connsiteY25" fmla="*/ 974847 h 1591023"/>
                <a:gd name="connsiteX26" fmla="*/ 0 w 3173983"/>
                <a:gd name="connsiteY26" fmla="*/ 1061904 h 1591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73983" h="1591023">
                  <a:moveTo>
                    <a:pt x="0" y="230478"/>
                  </a:moveTo>
                  <a:cubicBezTo>
                    <a:pt x="318043" y="266304"/>
                    <a:pt x="534968" y="266304"/>
                    <a:pt x="809661" y="252153"/>
                  </a:cubicBezTo>
                  <a:cubicBezTo>
                    <a:pt x="1084355" y="238002"/>
                    <a:pt x="1192728" y="223224"/>
                    <a:pt x="1286681" y="244898"/>
                  </a:cubicBezTo>
                  <a:cubicBezTo>
                    <a:pt x="1380634" y="266573"/>
                    <a:pt x="1518026" y="209072"/>
                    <a:pt x="1662851" y="150945"/>
                  </a:cubicBezTo>
                  <a:cubicBezTo>
                    <a:pt x="1807677" y="92818"/>
                    <a:pt x="1930380" y="56992"/>
                    <a:pt x="1995403" y="28063"/>
                  </a:cubicBezTo>
                  <a:cubicBezTo>
                    <a:pt x="2060427" y="-866"/>
                    <a:pt x="2161635" y="-29796"/>
                    <a:pt x="2270097" y="63889"/>
                  </a:cubicBezTo>
                  <a:cubicBezTo>
                    <a:pt x="2378560" y="157573"/>
                    <a:pt x="2494008" y="280724"/>
                    <a:pt x="2494008" y="280724"/>
                  </a:cubicBezTo>
                  <a:lnTo>
                    <a:pt x="2283890" y="403964"/>
                  </a:lnTo>
                  <a:cubicBezTo>
                    <a:pt x="2283890" y="403964"/>
                    <a:pt x="2522490" y="519592"/>
                    <a:pt x="2638117" y="592049"/>
                  </a:cubicBezTo>
                  <a:cubicBezTo>
                    <a:pt x="2753745" y="664507"/>
                    <a:pt x="2826202" y="707766"/>
                    <a:pt x="2898391" y="744309"/>
                  </a:cubicBezTo>
                  <a:cubicBezTo>
                    <a:pt x="2970580" y="780851"/>
                    <a:pt x="3057368" y="816587"/>
                    <a:pt x="3100806" y="867191"/>
                  </a:cubicBezTo>
                  <a:cubicBezTo>
                    <a:pt x="3144245" y="917795"/>
                    <a:pt x="3202014" y="990073"/>
                    <a:pt x="3158575" y="1047932"/>
                  </a:cubicBezTo>
                  <a:cubicBezTo>
                    <a:pt x="3115137" y="1105790"/>
                    <a:pt x="3014019" y="1120210"/>
                    <a:pt x="2956160" y="1069606"/>
                  </a:cubicBezTo>
                  <a:cubicBezTo>
                    <a:pt x="2898302" y="1019002"/>
                    <a:pt x="2818858" y="997328"/>
                    <a:pt x="2775509" y="968399"/>
                  </a:cubicBezTo>
                  <a:cubicBezTo>
                    <a:pt x="2732160" y="939469"/>
                    <a:pt x="2558584" y="867191"/>
                    <a:pt x="2536909" y="852771"/>
                  </a:cubicBezTo>
                  <a:cubicBezTo>
                    <a:pt x="2515235" y="838351"/>
                    <a:pt x="2486306" y="852771"/>
                    <a:pt x="2522490" y="881700"/>
                  </a:cubicBezTo>
                  <a:cubicBezTo>
                    <a:pt x="2558674" y="910629"/>
                    <a:pt x="2638117" y="953979"/>
                    <a:pt x="2724905" y="1026257"/>
                  </a:cubicBezTo>
                  <a:cubicBezTo>
                    <a:pt x="2811693" y="1098535"/>
                    <a:pt x="2855042" y="1113045"/>
                    <a:pt x="2883882" y="1120210"/>
                  </a:cubicBezTo>
                  <a:cubicBezTo>
                    <a:pt x="2912721" y="1127375"/>
                    <a:pt x="2956160" y="1257602"/>
                    <a:pt x="2891136" y="1315371"/>
                  </a:cubicBezTo>
                  <a:cubicBezTo>
                    <a:pt x="2826113" y="1373140"/>
                    <a:pt x="2710396" y="1337135"/>
                    <a:pt x="2710396" y="1337135"/>
                  </a:cubicBezTo>
                  <a:cubicBezTo>
                    <a:pt x="2710396" y="1337135"/>
                    <a:pt x="2732070" y="1416578"/>
                    <a:pt x="2674570" y="1460017"/>
                  </a:cubicBezTo>
                  <a:cubicBezTo>
                    <a:pt x="2617070" y="1503456"/>
                    <a:pt x="2537178" y="1481692"/>
                    <a:pt x="2537178" y="1481692"/>
                  </a:cubicBezTo>
                  <a:cubicBezTo>
                    <a:pt x="2537178" y="1481692"/>
                    <a:pt x="2551688" y="1582899"/>
                    <a:pt x="2450480" y="1590064"/>
                  </a:cubicBezTo>
                  <a:cubicBezTo>
                    <a:pt x="2349272" y="1597229"/>
                    <a:pt x="2291414" y="1561225"/>
                    <a:pt x="2240810" y="1525041"/>
                  </a:cubicBezTo>
                  <a:cubicBezTo>
                    <a:pt x="2190206" y="1488857"/>
                    <a:pt x="1518026" y="1170187"/>
                    <a:pt x="1409653" y="1097729"/>
                  </a:cubicBezTo>
                  <a:cubicBezTo>
                    <a:pt x="1301280" y="1025272"/>
                    <a:pt x="1243332" y="974847"/>
                    <a:pt x="1113195" y="974847"/>
                  </a:cubicBezTo>
                  <a:cubicBezTo>
                    <a:pt x="983058" y="974847"/>
                    <a:pt x="0" y="1061904"/>
                    <a:pt x="0" y="1061904"/>
                  </a:cubicBezTo>
                  <a:close/>
                </a:path>
              </a:pathLst>
            </a:custGeom>
            <a:solidFill>
              <a:srgbClr val="FECCA7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BADED45-A631-D5A4-8F2A-C73E357BBBC2}"/>
                </a:ext>
              </a:extLst>
            </p:cNvPr>
            <p:cNvSpPr/>
            <p:nvPr/>
          </p:nvSpPr>
          <p:spPr>
            <a:xfrm>
              <a:off x="8913629" y="4567374"/>
              <a:ext cx="412521" cy="299217"/>
            </a:xfrm>
            <a:custGeom>
              <a:avLst/>
              <a:gdLst>
                <a:gd name="connsiteX0" fmla="*/ 412522 w 412521"/>
                <a:gd name="connsiteY0" fmla="*/ 299177 h 299217"/>
                <a:gd name="connsiteX1" fmla="*/ 408939 w 412521"/>
                <a:gd name="connsiteY1" fmla="*/ 275532 h 299217"/>
                <a:gd name="connsiteX2" fmla="*/ 32769 w 412521"/>
                <a:gd name="connsiteY2" fmla="*/ 8003 h 299217"/>
                <a:gd name="connsiteX3" fmla="*/ 54533 w 412521"/>
                <a:gd name="connsiteY3" fmla="*/ 51442 h 299217"/>
                <a:gd name="connsiteX4" fmla="*/ 365590 w 412521"/>
                <a:gd name="connsiteY4" fmla="*/ 260664 h 299217"/>
                <a:gd name="connsiteX5" fmla="*/ 412522 w 412521"/>
                <a:gd name="connsiteY5" fmla="*/ 299177 h 299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2521" h="299217">
                  <a:moveTo>
                    <a:pt x="412522" y="299177"/>
                  </a:moveTo>
                  <a:cubicBezTo>
                    <a:pt x="412029" y="291206"/>
                    <a:pt x="410838" y="283288"/>
                    <a:pt x="408939" y="275532"/>
                  </a:cubicBezTo>
                  <a:cubicBezTo>
                    <a:pt x="322241" y="203164"/>
                    <a:pt x="61967" y="22513"/>
                    <a:pt x="32769" y="8003"/>
                  </a:cubicBezTo>
                  <a:cubicBezTo>
                    <a:pt x="3571" y="-6506"/>
                    <a:pt x="-32255" y="-6417"/>
                    <a:pt x="54533" y="51442"/>
                  </a:cubicBezTo>
                  <a:cubicBezTo>
                    <a:pt x="141321" y="109300"/>
                    <a:pt x="322420" y="224838"/>
                    <a:pt x="365590" y="260664"/>
                  </a:cubicBezTo>
                  <a:cubicBezTo>
                    <a:pt x="384309" y="276696"/>
                    <a:pt x="400341" y="289593"/>
                    <a:pt x="412522" y="299177"/>
                  </a:cubicBezTo>
                  <a:close/>
                </a:path>
              </a:pathLst>
            </a:custGeom>
            <a:solidFill>
              <a:srgbClr val="EDB28A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8234D0B-9FE3-FCD9-6349-771D4CC4A5B7}"/>
                </a:ext>
              </a:extLst>
            </p:cNvPr>
            <p:cNvSpPr/>
            <p:nvPr/>
          </p:nvSpPr>
          <p:spPr>
            <a:xfrm>
              <a:off x="8715387" y="4669263"/>
              <a:ext cx="434212" cy="346901"/>
            </a:xfrm>
            <a:custGeom>
              <a:avLst/>
              <a:gdLst>
                <a:gd name="connsiteX0" fmla="*/ 25281 w 434212"/>
                <a:gd name="connsiteY0" fmla="*/ 10994 h 346901"/>
                <a:gd name="connsiteX1" fmla="*/ 68630 w 434212"/>
                <a:gd name="connsiteY1" fmla="*/ 61598 h 346901"/>
                <a:gd name="connsiteX2" fmla="*/ 433426 w 434212"/>
                <a:gd name="connsiteY2" fmla="*/ 346860 h 346901"/>
                <a:gd name="connsiteX3" fmla="*/ 433426 w 434212"/>
                <a:gd name="connsiteY3" fmla="*/ 319006 h 346901"/>
                <a:gd name="connsiteX4" fmla="*/ 429754 w 434212"/>
                <a:gd name="connsiteY4" fmla="*/ 314528 h 346901"/>
                <a:gd name="connsiteX5" fmla="*/ 25281 w 434212"/>
                <a:gd name="connsiteY5" fmla="*/ 10994 h 346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4212" h="346901">
                  <a:moveTo>
                    <a:pt x="25281" y="10994"/>
                  </a:moveTo>
                  <a:cubicBezTo>
                    <a:pt x="-10544" y="-10770"/>
                    <a:pt x="-18068" y="-3515"/>
                    <a:pt x="68630" y="61598"/>
                  </a:cubicBezTo>
                  <a:cubicBezTo>
                    <a:pt x="131326" y="108261"/>
                    <a:pt x="327651" y="263297"/>
                    <a:pt x="433426" y="346860"/>
                  </a:cubicBezTo>
                  <a:cubicBezTo>
                    <a:pt x="434474" y="337608"/>
                    <a:pt x="434474" y="328258"/>
                    <a:pt x="433426" y="319006"/>
                  </a:cubicBezTo>
                  <a:lnTo>
                    <a:pt x="429754" y="314528"/>
                  </a:lnTo>
                  <a:cubicBezTo>
                    <a:pt x="350489" y="256759"/>
                    <a:pt x="61465" y="32669"/>
                    <a:pt x="25281" y="10994"/>
                  </a:cubicBezTo>
                  <a:close/>
                </a:path>
              </a:pathLst>
            </a:custGeom>
            <a:solidFill>
              <a:srgbClr val="EDB28A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60183D7-8693-EC4B-BECB-0910D042A4B8}"/>
                </a:ext>
              </a:extLst>
            </p:cNvPr>
            <p:cNvSpPr/>
            <p:nvPr/>
          </p:nvSpPr>
          <p:spPr>
            <a:xfrm>
              <a:off x="9357767" y="4628082"/>
              <a:ext cx="179492" cy="225958"/>
            </a:xfrm>
            <a:custGeom>
              <a:avLst/>
              <a:gdLst>
                <a:gd name="connsiteX0" fmla="*/ 142766 w 179492"/>
                <a:gd name="connsiteY0" fmla="*/ -41 h 225958"/>
                <a:gd name="connsiteX1" fmla="*/ 0 w 179492"/>
                <a:gd name="connsiteY1" fmla="*/ 222437 h 225958"/>
                <a:gd name="connsiteX2" fmla="*/ 145542 w 179492"/>
                <a:gd name="connsiteY2" fmla="*/ 193060 h 225958"/>
                <a:gd name="connsiteX3" fmla="*/ 142766 w 179492"/>
                <a:gd name="connsiteY3" fmla="*/ -41 h 225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9492" h="225958">
                  <a:moveTo>
                    <a:pt x="142766" y="-41"/>
                  </a:moveTo>
                  <a:cubicBezTo>
                    <a:pt x="164440" y="88180"/>
                    <a:pt x="85803" y="186432"/>
                    <a:pt x="0" y="222437"/>
                  </a:cubicBezTo>
                  <a:cubicBezTo>
                    <a:pt x="39408" y="228527"/>
                    <a:pt x="103178" y="230766"/>
                    <a:pt x="145542" y="193060"/>
                  </a:cubicBezTo>
                  <a:cubicBezTo>
                    <a:pt x="207341" y="138157"/>
                    <a:pt x="171337" y="18051"/>
                    <a:pt x="142766" y="-41"/>
                  </a:cubicBezTo>
                  <a:close/>
                </a:path>
              </a:pathLst>
            </a:custGeom>
            <a:solidFill>
              <a:srgbClr val="FCD6BE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A56EFBF-169E-11BF-DA69-4AE4612FD55A}"/>
                </a:ext>
              </a:extLst>
            </p:cNvPr>
            <p:cNvSpPr/>
            <p:nvPr/>
          </p:nvSpPr>
          <p:spPr>
            <a:xfrm>
              <a:off x="9120332" y="4836677"/>
              <a:ext cx="206354" cy="155618"/>
            </a:xfrm>
            <a:custGeom>
              <a:avLst/>
              <a:gdLst>
                <a:gd name="connsiteX0" fmla="*/ 202236 w 206354"/>
                <a:gd name="connsiteY0" fmla="*/ 6229 h 155618"/>
                <a:gd name="connsiteX1" fmla="*/ 203132 w 206354"/>
                <a:gd name="connsiteY1" fmla="*/ 6229 h 155618"/>
                <a:gd name="connsiteX2" fmla="*/ 195071 w 206354"/>
                <a:gd name="connsiteY2" fmla="*/ -41 h 155618"/>
                <a:gd name="connsiteX3" fmla="*/ 191041 w 206354"/>
                <a:gd name="connsiteY3" fmla="*/ 2735 h 155618"/>
                <a:gd name="connsiteX4" fmla="*/ 8956 w 206354"/>
                <a:gd name="connsiteY4" fmla="*/ 125976 h 155618"/>
                <a:gd name="connsiteX5" fmla="*/ 0 w 206354"/>
                <a:gd name="connsiteY5" fmla="*/ 132246 h 155618"/>
                <a:gd name="connsiteX6" fmla="*/ 29019 w 206354"/>
                <a:gd name="connsiteY6" fmla="*/ 150159 h 155618"/>
                <a:gd name="connsiteX7" fmla="*/ 166411 w 206354"/>
                <a:gd name="connsiteY7" fmla="*/ 128484 h 155618"/>
                <a:gd name="connsiteX8" fmla="*/ 202236 w 206354"/>
                <a:gd name="connsiteY8" fmla="*/ 6229 h 155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6354" h="155618">
                  <a:moveTo>
                    <a:pt x="202236" y="6229"/>
                  </a:moveTo>
                  <a:lnTo>
                    <a:pt x="203132" y="6229"/>
                  </a:lnTo>
                  <a:lnTo>
                    <a:pt x="195071" y="-41"/>
                  </a:lnTo>
                  <a:lnTo>
                    <a:pt x="191041" y="2735"/>
                  </a:lnTo>
                  <a:cubicBezTo>
                    <a:pt x="188354" y="86299"/>
                    <a:pt x="98879" y="134574"/>
                    <a:pt x="8956" y="125976"/>
                  </a:cubicBezTo>
                  <a:lnTo>
                    <a:pt x="0" y="132246"/>
                  </a:lnTo>
                  <a:lnTo>
                    <a:pt x="29019" y="150159"/>
                  </a:lnTo>
                  <a:cubicBezTo>
                    <a:pt x="29019" y="150159"/>
                    <a:pt x="108552" y="171833"/>
                    <a:pt x="166411" y="128484"/>
                  </a:cubicBezTo>
                  <a:cubicBezTo>
                    <a:pt x="224269" y="85135"/>
                    <a:pt x="202236" y="6229"/>
                    <a:pt x="202236" y="6229"/>
                  </a:cubicBezTo>
                  <a:close/>
                </a:path>
              </a:pathLst>
            </a:custGeom>
            <a:solidFill>
              <a:srgbClr val="FCD6BE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93F9B01-A3DF-0FE6-CBC1-0E39A2E74F6A}"/>
                </a:ext>
              </a:extLst>
            </p:cNvPr>
            <p:cNvSpPr/>
            <p:nvPr/>
          </p:nvSpPr>
          <p:spPr>
            <a:xfrm>
              <a:off x="9447510" y="4301709"/>
              <a:ext cx="338595" cy="304549"/>
            </a:xfrm>
            <a:custGeom>
              <a:avLst/>
              <a:gdLst>
                <a:gd name="connsiteX0" fmla="*/ 166858 w 338595"/>
                <a:gd name="connsiteY0" fmla="*/ -41 h 304549"/>
                <a:gd name="connsiteX1" fmla="*/ 0 w 338595"/>
                <a:gd name="connsiteY1" fmla="*/ 203359 h 304549"/>
                <a:gd name="connsiteX2" fmla="*/ 120822 w 338595"/>
                <a:gd name="connsiteY2" fmla="*/ 273667 h 304549"/>
                <a:gd name="connsiteX3" fmla="*/ 323238 w 338595"/>
                <a:gd name="connsiteY3" fmla="*/ 251993 h 304549"/>
                <a:gd name="connsiteX4" fmla="*/ 265469 w 338595"/>
                <a:gd name="connsiteY4" fmla="*/ 71252 h 304549"/>
                <a:gd name="connsiteX5" fmla="*/ 166858 w 338595"/>
                <a:gd name="connsiteY5" fmla="*/ -41 h 3045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8595" h="304549">
                  <a:moveTo>
                    <a:pt x="166858" y="-41"/>
                  </a:moveTo>
                  <a:cubicBezTo>
                    <a:pt x="241466" y="58803"/>
                    <a:pt x="156917" y="237573"/>
                    <a:pt x="0" y="203359"/>
                  </a:cubicBezTo>
                  <a:cubicBezTo>
                    <a:pt x="39229" y="221272"/>
                    <a:pt x="84370" y="241783"/>
                    <a:pt x="120822" y="273667"/>
                  </a:cubicBezTo>
                  <a:cubicBezTo>
                    <a:pt x="178681" y="324271"/>
                    <a:pt x="279889" y="309493"/>
                    <a:pt x="323238" y="251993"/>
                  </a:cubicBezTo>
                  <a:cubicBezTo>
                    <a:pt x="366587" y="194493"/>
                    <a:pt x="308818" y="121856"/>
                    <a:pt x="265469" y="71252"/>
                  </a:cubicBezTo>
                  <a:cubicBezTo>
                    <a:pt x="242093" y="44114"/>
                    <a:pt x="206267" y="21096"/>
                    <a:pt x="166858" y="-41"/>
                  </a:cubicBezTo>
                  <a:close/>
                </a:path>
              </a:pathLst>
            </a:custGeom>
            <a:solidFill>
              <a:srgbClr val="FCD6BE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4A1ED5-DFE8-0603-DCA4-9E72296294D9}"/>
                </a:ext>
              </a:extLst>
            </p:cNvPr>
            <p:cNvSpPr/>
            <p:nvPr/>
          </p:nvSpPr>
          <p:spPr>
            <a:xfrm>
              <a:off x="9057849" y="4212951"/>
              <a:ext cx="92844" cy="163275"/>
            </a:xfrm>
            <a:custGeom>
              <a:avLst/>
              <a:gdLst>
                <a:gd name="connsiteX0" fmla="*/ 91233 w 92844"/>
                <a:gd name="connsiteY0" fmla="*/ 145590 h 163275"/>
                <a:gd name="connsiteX1" fmla="*/ 92845 w 92844"/>
                <a:gd name="connsiteY1" fmla="*/ 146576 h 163275"/>
                <a:gd name="connsiteX2" fmla="*/ 4534 w 92844"/>
                <a:gd name="connsiteY2" fmla="*/ 1034 h 163275"/>
                <a:gd name="connsiteX3" fmla="*/ 65259 w 92844"/>
                <a:gd name="connsiteY3" fmla="*/ 163235 h 163275"/>
                <a:gd name="connsiteX4" fmla="*/ 65259 w 92844"/>
                <a:gd name="connsiteY4" fmla="*/ 163235 h 163275"/>
                <a:gd name="connsiteX5" fmla="*/ 91233 w 92844"/>
                <a:gd name="connsiteY5" fmla="*/ 145590 h 1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844" h="163275">
                  <a:moveTo>
                    <a:pt x="91233" y="145590"/>
                  </a:moveTo>
                  <a:lnTo>
                    <a:pt x="92845" y="146576"/>
                  </a:lnTo>
                  <a:cubicBezTo>
                    <a:pt x="46809" y="94002"/>
                    <a:pt x="14745" y="11244"/>
                    <a:pt x="4534" y="1034"/>
                  </a:cubicBezTo>
                  <a:cubicBezTo>
                    <a:pt x="-9975" y="-13476"/>
                    <a:pt x="10356" y="123020"/>
                    <a:pt x="65259" y="163235"/>
                  </a:cubicBezTo>
                  <a:lnTo>
                    <a:pt x="65259" y="163235"/>
                  </a:lnTo>
                  <a:cubicBezTo>
                    <a:pt x="48690" y="142187"/>
                    <a:pt x="72603" y="133141"/>
                    <a:pt x="91233" y="145590"/>
                  </a:cubicBezTo>
                  <a:close/>
                </a:path>
              </a:pathLst>
            </a:custGeom>
            <a:solidFill>
              <a:srgbClr val="EDB28A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4A81464-4B17-21AA-0C62-833395B2F346}"/>
                </a:ext>
              </a:extLst>
            </p:cNvPr>
            <p:cNvSpPr/>
            <p:nvPr/>
          </p:nvSpPr>
          <p:spPr>
            <a:xfrm>
              <a:off x="8906811" y="4967441"/>
              <a:ext cx="242988" cy="129730"/>
            </a:xfrm>
            <a:custGeom>
              <a:avLst/>
              <a:gdLst>
                <a:gd name="connsiteX0" fmla="*/ 155573 w 242988"/>
                <a:gd name="connsiteY0" fmla="*/ 128394 h 129730"/>
                <a:gd name="connsiteX1" fmla="*/ 242988 w 242988"/>
                <a:gd name="connsiteY1" fmla="*/ 36591 h 129730"/>
                <a:gd name="connsiteX2" fmla="*/ 180293 w 242988"/>
                <a:gd name="connsiteY2" fmla="*/ -41 h 129730"/>
                <a:gd name="connsiteX3" fmla="*/ 0 w 242988"/>
                <a:gd name="connsiteY3" fmla="*/ 97674 h 129730"/>
                <a:gd name="connsiteX4" fmla="*/ 155573 w 242988"/>
                <a:gd name="connsiteY4" fmla="*/ 128394 h 129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2988" h="129730">
                  <a:moveTo>
                    <a:pt x="155573" y="128394"/>
                  </a:moveTo>
                  <a:cubicBezTo>
                    <a:pt x="230897" y="123020"/>
                    <a:pt x="242092" y="65699"/>
                    <a:pt x="242988" y="36591"/>
                  </a:cubicBezTo>
                  <a:lnTo>
                    <a:pt x="180293" y="-41"/>
                  </a:lnTo>
                  <a:cubicBezTo>
                    <a:pt x="198206" y="81104"/>
                    <a:pt x="112224" y="121229"/>
                    <a:pt x="0" y="97674"/>
                  </a:cubicBezTo>
                  <a:cubicBezTo>
                    <a:pt x="47729" y="122940"/>
                    <a:pt x="101826" y="133625"/>
                    <a:pt x="155573" y="128394"/>
                  </a:cubicBezTo>
                  <a:close/>
                </a:path>
              </a:pathLst>
            </a:custGeom>
            <a:solidFill>
              <a:srgbClr val="FCD6BE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55F5095-925F-4829-B32E-B1A28C29E356}"/>
                </a:ext>
              </a:extLst>
            </p:cNvPr>
            <p:cNvSpPr/>
            <p:nvPr/>
          </p:nvSpPr>
          <p:spPr>
            <a:xfrm>
              <a:off x="8386943" y="3176692"/>
              <a:ext cx="2703087" cy="1145122"/>
            </a:xfrm>
            <a:custGeom>
              <a:avLst/>
              <a:gdLst>
                <a:gd name="connsiteX0" fmla="*/ 2699505 w 2703087"/>
                <a:gd name="connsiteY0" fmla="*/ -41 h 1145122"/>
                <a:gd name="connsiteX1" fmla="*/ 1452501 w 2703087"/>
                <a:gd name="connsiteY1" fmla="*/ 343707 h 1145122"/>
                <a:gd name="connsiteX2" fmla="*/ 1185062 w 2703087"/>
                <a:gd name="connsiteY2" fmla="*/ 415358 h 1145122"/>
                <a:gd name="connsiteX3" fmla="*/ 1040505 w 2703087"/>
                <a:gd name="connsiteY3" fmla="*/ 400849 h 1145122"/>
                <a:gd name="connsiteX4" fmla="*/ 744137 w 2703087"/>
                <a:gd name="connsiteY4" fmla="*/ 371920 h 1145122"/>
                <a:gd name="connsiteX5" fmla="*/ 483863 w 2703087"/>
                <a:gd name="connsiteY5" fmla="*/ 328570 h 1145122"/>
                <a:gd name="connsiteX6" fmla="*/ 266938 w 2703087"/>
                <a:gd name="connsiteY6" fmla="*/ 466231 h 1145122"/>
                <a:gd name="connsiteX7" fmla="*/ 43027 w 2703087"/>
                <a:gd name="connsiteY7" fmla="*/ 632462 h 1145122"/>
                <a:gd name="connsiteX8" fmla="*/ 28518 w 2703087"/>
                <a:gd name="connsiteY8" fmla="*/ 856373 h 1145122"/>
                <a:gd name="connsiteX9" fmla="*/ 6843 w 2703087"/>
                <a:gd name="connsiteY9" fmla="*/ 1073208 h 1145122"/>
                <a:gd name="connsiteX10" fmla="*/ 238188 w 2703087"/>
                <a:gd name="connsiteY10" fmla="*/ 1087718 h 1145122"/>
                <a:gd name="connsiteX11" fmla="*/ 361070 w 2703087"/>
                <a:gd name="connsiteY11" fmla="*/ 820189 h 1145122"/>
                <a:gd name="connsiteX12" fmla="*/ 353815 w 2703087"/>
                <a:gd name="connsiteY12" fmla="*/ 769585 h 1145122"/>
                <a:gd name="connsiteX13" fmla="*/ 389641 w 2703087"/>
                <a:gd name="connsiteY13" fmla="*/ 784095 h 1145122"/>
                <a:gd name="connsiteX14" fmla="*/ 461920 w 2703087"/>
                <a:gd name="connsiteY14" fmla="*/ 733491 h 1145122"/>
                <a:gd name="connsiteX15" fmla="*/ 483594 w 2703087"/>
                <a:gd name="connsiteY15" fmla="*/ 747911 h 1145122"/>
                <a:gd name="connsiteX16" fmla="*/ 534198 w 2703087"/>
                <a:gd name="connsiteY16" fmla="*/ 712085 h 1145122"/>
                <a:gd name="connsiteX17" fmla="*/ 534198 w 2703087"/>
                <a:gd name="connsiteY17" fmla="*/ 762689 h 1145122"/>
                <a:gd name="connsiteX18" fmla="*/ 758109 w 2703087"/>
                <a:gd name="connsiteY18" fmla="*/ 863896 h 1145122"/>
                <a:gd name="connsiteX19" fmla="*/ 1003873 w 2703087"/>
                <a:gd name="connsiteY19" fmla="*/ 1008453 h 1145122"/>
                <a:gd name="connsiteX20" fmla="*/ 1242473 w 2703087"/>
                <a:gd name="connsiteY20" fmla="*/ 943340 h 1145122"/>
                <a:gd name="connsiteX21" fmla="*/ 1379775 w 2703087"/>
                <a:gd name="connsiteY21" fmla="*/ 806038 h 1145122"/>
                <a:gd name="connsiteX22" fmla="*/ 2703088 w 2703087"/>
                <a:gd name="connsiteY22" fmla="*/ 408372 h 1145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703087" h="1145122">
                  <a:moveTo>
                    <a:pt x="2699505" y="-41"/>
                  </a:moveTo>
                  <a:cubicBezTo>
                    <a:pt x="2699505" y="-41"/>
                    <a:pt x="1597058" y="285490"/>
                    <a:pt x="1452501" y="343707"/>
                  </a:cubicBezTo>
                  <a:cubicBezTo>
                    <a:pt x="1307944" y="401924"/>
                    <a:pt x="1243189" y="408372"/>
                    <a:pt x="1185062" y="415358"/>
                  </a:cubicBezTo>
                  <a:cubicBezTo>
                    <a:pt x="1126935" y="422344"/>
                    <a:pt x="1098274" y="415358"/>
                    <a:pt x="1040505" y="400849"/>
                  </a:cubicBezTo>
                  <a:cubicBezTo>
                    <a:pt x="982736" y="386339"/>
                    <a:pt x="823580" y="371920"/>
                    <a:pt x="744137" y="371920"/>
                  </a:cubicBezTo>
                  <a:cubicBezTo>
                    <a:pt x="664693" y="371920"/>
                    <a:pt x="585070" y="314151"/>
                    <a:pt x="483863" y="328570"/>
                  </a:cubicBezTo>
                  <a:cubicBezTo>
                    <a:pt x="382655" y="342990"/>
                    <a:pt x="317631" y="422792"/>
                    <a:pt x="266938" y="466231"/>
                  </a:cubicBezTo>
                  <a:cubicBezTo>
                    <a:pt x="216245" y="509669"/>
                    <a:pt x="71688" y="581858"/>
                    <a:pt x="43027" y="632462"/>
                  </a:cubicBezTo>
                  <a:cubicBezTo>
                    <a:pt x="14367" y="683066"/>
                    <a:pt x="35773" y="784274"/>
                    <a:pt x="28518" y="856373"/>
                  </a:cubicBezTo>
                  <a:cubicBezTo>
                    <a:pt x="21263" y="928472"/>
                    <a:pt x="-14831" y="1008184"/>
                    <a:pt x="6843" y="1073208"/>
                  </a:cubicBezTo>
                  <a:cubicBezTo>
                    <a:pt x="28518" y="1138232"/>
                    <a:pt x="180329" y="1188925"/>
                    <a:pt x="238188" y="1087718"/>
                  </a:cubicBezTo>
                  <a:cubicBezTo>
                    <a:pt x="285236" y="1001467"/>
                    <a:pt x="326292" y="912082"/>
                    <a:pt x="361070" y="820189"/>
                  </a:cubicBezTo>
                  <a:cubicBezTo>
                    <a:pt x="368325" y="798514"/>
                    <a:pt x="353815" y="769585"/>
                    <a:pt x="353815" y="769585"/>
                  </a:cubicBezTo>
                  <a:cubicBezTo>
                    <a:pt x="353815" y="769585"/>
                    <a:pt x="361070" y="805411"/>
                    <a:pt x="389641" y="784095"/>
                  </a:cubicBezTo>
                  <a:cubicBezTo>
                    <a:pt x="418212" y="762778"/>
                    <a:pt x="469174" y="748269"/>
                    <a:pt x="461920" y="733491"/>
                  </a:cubicBezTo>
                  <a:cubicBezTo>
                    <a:pt x="461920" y="733491"/>
                    <a:pt x="454665" y="747911"/>
                    <a:pt x="483594" y="747911"/>
                  </a:cubicBezTo>
                  <a:cubicBezTo>
                    <a:pt x="512523" y="747911"/>
                    <a:pt x="534198" y="712085"/>
                    <a:pt x="534198" y="712085"/>
                  </a:cubicBezTo>
                  <a:cubicBezTo>
                    <a:pt x="534198" y="712085"/>
                    <a:pt x="498372" y="747911"/>
                    <a:pt x="534198" y="762689"/>
                  </a:cubicBezTo>
                  <a:cubicBezTo>
                    <a:pt x="570024" y="777467"/>
                    <a:pt x="649826" y="813292"/>
                    <a:pt x="758109" y="863896"/>
                  </a:cubicBezTo>
                  <a:cubicBezTo>
                    <a:pt x="866392" y="914500"/>
                    <a:pt x="1003873" y="1008453"/>
                    <a:pt x="1003873" y="1008453"/>
                  </a:cubicBezTo>
                  <a:cubicBezTo>
                    <a:pt x="1003873" y="1008453"/>
                    <a:pt x="1184614" y="986778"/>
                    <a:pt x="1242473" y="943340"/>
                  </a:cubicBezTo>
                  <a:cubicBezTo>
                    <a:pt x="1300331" y="899901"/>
                    <a:pt x="1329171" y="842222"/>
                    <a:pt x="1379775" y="806038"/>
                  </a:cubicBezTo>
                  <a:cubicBezTo>
                    <a:pt x="1430379" y="769854"/>
                    <a:pt x="2703088" y="408372"/>
                    <a:pt x="2703088" y="408372"/>
                  </a:cubicBezTo>
                  <a:close/>
                </a:path>
              </a:pathLst>
            </a:custGeom>
            <a:solidFill>
              <a:srgbClr val="FFA579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90F5C0B-238C-89E3-C1B8-6CA929D7DE69}"/>
                </a:ext>
              </a:extLst>
            </p:cNvPr>
            <p:cNvSpPr/>
            <p:nvPr/>
          </p:nvSpPr>
          <p:spPr>
            <a:xfrm>
              <a:off x="8577536" y="4697679"/>
              <a:ext cx="343873" cy="480469"/>
            </a:xfrm>
            <a:custGeom>
              <a:avLst/>
              <a:gdLst>
                <a:gd name="connsiteX0" fmla="*/ 343874 w 343873"/>
                <a:gd name="connsiteY0" fmla="*/ 354807 h 480469"/>
                <a:gd name="connsiteX1" fmla="*/ 119963 w 343873"/>
                <a:gd name="connsiteY1" fmla="*/ 477689 h 480469"/>
                <a:gd name="connsiteX2" fmla="*/ 11501 w 343873"/>
                <a:gd name="connsiteY2" fmla="*/ 296949 h 480469"/>
                <a:gd name="connsiteX3" fmla="*/ 148892 w 343873"/>
                <a:gd name="connsiteY3" fmla="*/ 22255 h 480469"/>
                <a:gd name="connsiteX4" fmla="*/ 279029 w 343873"/>
                <a:gd name="connsiteY4" fmla="*/ 65694 h 480469"/>
                <a:gd name="connsiteX5" fmla="*/ 271595 w 343873"/>
                <a:gd name="connsiteY5" fmla="*/ 318444 h 48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3873" h="480469">
                  <a:moveTo>
                    <a:pt x="343874" y="354807"/>
                  </a:moveTo>
                  <a:cubicBezTo>
                    <a:pt x="271595" y="448760"/>
                    <a:pt x="235411" y="492199"/>
                    <a:pt x="119963" y="477689"/>
                  </a:cubicBezTo>
                  <a:cubicBezTo>
                    <a:pt x="4515" y="463180"/>
                    <a:pt x="-17429" y="354807"/>
                    <a:pt x="11501" y="296949"/>
                  </a:cubicBezTo>
                  <a:lnTo>
                    <a:pt x="148892" y="22255"/>
                  </a:lnTo>
                  <a:cubicBezTo>
                    <a:pt x="148892" y="22255"/>
                    <a:pt x="250100" y="-50024"/>
                    <a:pt x="279029" y="65694"/>
                  </a:cubicBezTo>
                  <a:cubicBezTo>
                    <a:pt x="307959" y="181411"/>
                    <a:pt x="271595" y="318444"/>
                    <a:pt x="271595" y="318444"/>
                  </a:cubicBezTo>
                  <a:close/>
                </a:path>
              </a:pathLst>
            </a:custGeom>
            <a:solidFill>
              <a:srgbClr val="FFA579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287036-D136-FB4C-93AF-661CFEB85CD4}"/>
                </a:ext>
              </a:extLst>
            </p:cNvPr>
            <p:cNvSpPr/>
            <p:nvPr/>
          </p:nvSpPr>
          <p:spPr>
            <a:xfrm>
              <a:off x="8577432" y="4697716"/>
              <a:ext cx="290010" cy="455094"/>
            </a:xfrm>
            <a:custGeom>
              <a:avLst/>
              <a:gdLst>
                <a:gd name="connsiteX0" fmla="*/ 148817 w 290010"/>
                <a:gd name="connsiteY0" fmla="*/ 22218 h 455094"/>
                <a:gd name="connsiteX1" fmla="*/ 11425 w 290010"/>
                <a:gd name="connsiteY1" fmla="*/ 296912 h 455094"/>
                <a:gd name="connsiteX2" fmla="*/ 30682 w 290010"/>
                <a:gd name="connsiteY2" fmla="*/ 433587 h 455094"/>
                <a:gd name="connsiteX3" fmla="*/ 271699 w 290010"/>
                <a:gd name="connsiteY3" fmla="*/ 318676 h 455094"/>
                <a:gd name="connsiteX4" fmla="*/ 278954 w 290010"/>
                <a:gd name="connsiteY4" fmla="*/ 65657 h 455094"/>
                <a:gd name="connsiteX5" fmla="*/ 148817 w 290010"/>
                <a:gd name="connsiteY5" fmla="*/ 22218 h 455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0010" h="455094">
                  <a:moveTo>
                    <a:pt x="148817" y="22218"/>
                  </a:moveTo>
                  <a:lnTo>
                    <a:pt x="11425" y="296912"/>
                  </a:lnTo>
                  <a:cubicBezTo>
                    <a:pt x="-9076" y="342366"/>
                    <a:pt x="-1588" y="395567"/>
                    <a:pt x="30682" y="433587"/>
                  </a:cubicBezTo>
                  <a:cubicBezTo>
                    <a:pt x="151056" y="497894"/>
                    <a:pt x="250025" y="405374"/>
                    <a:pt x="271699" y="318676"/>
                  </a:cubicBezTo>
                  <a:cubicBezTo>
                    <a:pt x="271699" y="318676"/>
                    <a:pt x="307525" y="181284"/>
                    <a:pt x="278954" y="65657"/>
                  </a:cubicBezTo>
                  <a:cubicBezTo>
                    <a:pt x="250383" y="-49971"/>
                    <a:pt x="148817" y="22218"/>
                    <a:pt x="148817" y="22218"/>
                  </a:cubicBezTo>
                  <a:close/>
                </a:path>
              </a:pathLst>
            </a:custGeom>
            <a:solidFill>
              <a:srgbClr val="FCA886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346185C-87D6-3401-9A69-ABDA647CB88C}"/>
                </a:ext>
              </a:extLst>
            </p:cNvPr>
            <p:cNvSpPr/>
            <p:nvPr/>
          </p:nvSpPr>
          <p:spPr>
            <a:xfrm>
              <a:off x="8334884" y="4565811"/>
              <a:ext cx="418908" cy="517617"/>
            </a:xfrm>
            <a:custGeom>
              <a:avLst/>
              <a:gdLst>
                <a:gd name="connsiteX0" fmla="*/ 243315 w 418908"/>
                <a:gd name="connsiteY0" fmla="*/ 495541 h 517617"/>
                <a:gd name="connsiteX1" fmla="*/ 29884 w 418908"/>
                <a:gd name="connsiteY1" fmla="*/ 465000 h 517617"/>
                <a:gd name="connsiteX2" fmla="*/ 8209 w 418908"/>
                <a:gd name="connsiteY2" fmla="*/ 349372 h 517617"/>
                <a:gd name="connsiteX3" fmla="*/ 225044 w 418908"/>
                <a:gd name="connsiteY3" fmla="*/ 38495 h 517617"/>
                <a:gd name="connsiteX4" fmla="*/ 384111 w 418908"/>
                <a:gd name="connsiteY4" fmla="*/ 24075 h 517617"/>
                <a:gd name="connsiteX5" fmla="*/ 391365 w 418908"/>
                <a:gd name="connsiteY5" fmla="*/ 190306 h 517617"/>
                <a:gd name="connsiteX6" fmla="*/ 243315 w 418908"/>
                <a:gd name="connsiteY6" fmla="*/ 495541 h 517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18908" h="517617">
                  <a:moveTo>
                    <a:pt x="243315" y="495541"/>
                  </a:moveTo>
                  <a:cubicBezTo>
                    <a:pt x="152766" y="537278"/>
                    <a:pt x="73143" y="515604"/>
                    <a:pt x="29884" y="465000"/>
                  </a:cubicBezTo>
                  <a:cubicBezTo>
                    <a:pt x="-13376" y="414396"/>
                    <a:pt x="954" y="378212"/>
                    <a:pt x="8209" y="349372"/>
                  </a:cubicBezTo>
                  <a:cubicBezTo>
                    <a:pt x="15464" y="320533"/>
                    <a:pt x="188950" y="74679"/>
                    <a:pt x="225044" y="38495"/>
                  </a:cubicBezTo>
                  <a:cubicBezTo>
                    <a:pt x="261139" y="2311"/>
                    <a:pt x="319087" y="-19364"/>
                    <a:pt x="384111" y="24075"/>
                  </a:cubicBezTo>
                  <a:cubicBezTo>
                    <a:pt x="449134" y="67514"/>
                    <a:pt x="405785" y="161377"/>
                    <a:pt x="391365" y="190306"/>
                  </a:cubicBezTo>
                  <a:cubicBezTo>
                    <a:pt x="376945" y="219236"/>
                    <a:pt x="243315" y="495541"/>
                    <a:pt x="243315" y="495541"/>
                  </a:cubicBezTo>
                  <a:close/>
                </a:path>
              </a:pathLst>
            </a:custGeom>
            <a:solidFill>
              <a:srgbClr val="F4A082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07D11FD-E267-6D36-3E52-A3A86421E317}"/>
                </a:ext>
              </a:extLst>
            </p:cNvPr>
            <p:cNvSpPr/>
            <p:nvPr/>
          </p:nvSpPr>
          <p:spPr>
            <a:xfrm>
              <a:off x="8066210" y="4431279"/>
              <a:ext cx="486633" cy="530576"/>
            </a:xfrm>
            <a:custGeom>
              <a:avLst/>
              <a:gdLst>
                <a:gd name="connsiteX0" fmla="*/ 276883 w 486633"/>
                <a:gd name="connsiteY0" fmla="*/ 491070 h 530576"/>
                <a:gd name="connsiteX1" fmla="*/ 16698 w 486633"/>
                <a:gd name="connsiteY1" fmla="*/ 440467 h 530576"/>
                <a:gd name="connsiteX2" fmla="*/ 96142 w 486633"/>
                <a:gd name="connsiteY2" fmla="*/ 187537 h 530576"/>
                <a:gd name="connsiteX3" fmla="*/ 407019 w 486633"/>
                <a:gd name="connsiteY3" fmla="*/ 6796 h 530576"/>
                <a:gd name="connsiteX4" fmla="*/ 462281 w 486633"/>
                <a:gd name="connsiteY4" fmla="*/ 211361 h 53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6633" h="530576">
                  <a:moveTo>
                    <a:pt x="276883" y="491070"/>
                  </a:moveTo>
                  <a:cubicBezTo>
                    <a:pt x="211859" y="556183"/>
                    <a:pt x="74467" y="541674"/>
                    <a:pt x="16698" y="440467"/>
                  </a:cubicBezTo>
                  <a:cubicBezTo>
                    <a:pt x="-41071" y="339259"/>
                    <a:pt x="67302" y="238051"/>
                    <a:pt x="96142" y="187537"/>
                  </a:cubicBezTo>
                  <a:cubicBezTo>
                    <a:pt x="124981" y="137023"/>
                    <a:pt x="269628" y="-36374"/>
                    <a:pt x="407019" y="6796"/>
                  </a:cubicBezTo>
                  <a:cubicBezTo>
                    <a:pt x="544411" y="49966"/>
                    <a:pt x="462281" y="211361"/>
                    <a:pt x="462281" y="211361"/>
                  </a:cubicBezTo>
                  <a:close/>
                </a:path>
              </a:pathLst>
            </a:custGeom>
            <a:solidFill>
              <a:srgbClr val="FCA886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C228A7A-C528-CE53-E306-5A1583291525}"/>
                </a:ext>
              </a:extLst>
            </p:cNvPr>
            <p:cNvSpPr/>
            <p:nvPr/>
          </p:nvSpPr>
          <p:spPr>
            <a:xfrm>
              <a:off x="7844195" y="4484127"/>
              <a:ext cx="269128" cy="286821"/>
            </a:xfrm>
            <a:custGeom>
              <a:avLst/>
              <a:gdLst>
                <a:gd name="connsiteX0" fmla="*/ 14623 w 269128"/>
                <a:gd name="connsiteY0" fmla="*/ 26227 h 286821"/>
                <a:gd name="connsiteX1" fmla="*/ 267553 w 269128"/>
                <a:gd name="connsiteY1" fmla="*/ 141854 h 286821"/>
                <a:gd name="connsiteX2" fmla="*/ 94067 w 269128"/>
                <a:gd name="connsiteY2" fmla="*/ 286411 h 286821"/>
                <a:gd name="connsiteX3" fmla="*/ 114 w 269128"/>
                <a:gd name="connsiteY3" fmla="*/ 127434 h 286821"/>
                <a:gd name="connsiteX4" fmla="*/ 14623 w 269128"/>
                <a:gd name="connsiteY4" fmla="*/ 26227 h 28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9128" h="286821">
                  <a:moveTo>
                    <a:pt x="14623" y="26227"/>
                  </a:moveTo>
                  <a:cubicBezTo>
                    <a:pt x="65138" y="-60561"/>
                    <a:pt x="253133" y="91250"/>
                    <a:pt x="267553" y="141854"/>
                  </a:cubicBezTo>
                  <a:cubicBezTo>
                    <a:pt x="281973" y="192458"/>
                    <a:pt x="195275" y="293666"/>
                    <a:pt x="94067" y="286411"/>
                  </a:cubicBezTo>
                  <a:cubicBezTo>
                    <a:pt x="-7141" y="279156"/>
                    <a:pt x="114" y="178038"/>
                    <a:pt x="114" y="127434"/>
                  </a:cubicBezTo>
                  <a:cubicBezTo>
                    <a:pt x="822" y="93239"/>
                    <a:pt x="5694" y="59249"/>
                    <a:pt x="14623" y="26227"/>
                  </a:cubicBezTo>
                  <a:close/>
                </a:path>
              </a:pathLst>
            </a:custGeom>
            <a:solidFill>
              <a:srgbClr val="FFA579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522F0BA-8102-AE12-81EE-FED22B222602}"/>
                </a:ext>
              </a:extLst>
            </p:cNvPr>
            <p:cNvSpPr/>
            <p:nvPr/>
          </p:nvSpPr>
          <p:spPr>
            <a:xfrm>
              <a:off x="7851026" y="4484127"/>
              <a:ext cx="262309" cy="247043"/>
            </a:xfrm>
            <a:custGeom>
              <a:avLst/>
              <a:gdLst>
                <a:gd name="connsiteX0" fmla="*/ 260722 w 262309"/>
                <a:gd name="connsiteY0" fmla="*/ 141854 h 247043"/>
                <a:gd name="connsiteX1" fmla="*/ 7792 w 262309"/>
                <a:gd name="connsiteY1" fmla="*/ 26227 h 247043"/>
                <a:gd name="connsiteX2" fmla="*/ 0 w 262309"/>
                <a:gd name="connsiteY2" fmla="*/ 60530 h 247043"/>
                <a:gd name="connsiteX3" fmla="*/ 108910 w 262309"/>
                <a:gd name="connsiteY3" fmla="*/ 192458 h 247043"/>
                <a:gd name="connsiteX4" fmla="*/ 204565 w 262309"/>
                <a:gd name="connsiteY4" fmla="*/ 247003 h 247043"/>
                <a:gd name="connsiteX5" fmla="*/ 260722 w 262309"/>
                <a:gd name="connsiteY5" fmla="*/ 141854 h 247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2309" h="247043">
                  <a:moveTo>
                    <a:pt x="260722" y="141854"/>
                  </a:moveTo>
                  <a:cubicBezTo>
                    <a:pt x="246302" y="91250"/>
                    <a:pt x="58306" y="-60561"/>
                    <a:pt x="7792" y="26227"/>
                  </a:cubicBezTo>
                  <a:cubicBezTo>
                    <a:pt x="7792" y="26227"/>
                    <a:pt x="3762" y="40109"/>
                    <a:pt x="0" y="60530"/>
                  </a:cubicBezTo>
                  <a:cubicBezTo>
                    <a:pt x="4657" y="123673"/>
                    <a:pt x="45678" y="192458"/>
                    <a:pt x="108910" y="192458"/>
                  </a:cubicBezTo>
                  <a:cubicBezTo>
                    <a:pt x="160499" y="192458"/>
                    <a:pt x="175725" y="206072"/>
                    <a:pt x="204565" y="247003"/>
                  </a:cubicBezTo>
                  <a:cubicBezTo>
                    <a:pt x="244958" y="214849"/>
                    <a:pt x="268872" y="170335"/>
                    <a:pt x="260722" y="141854"/>
                  </a:cubicBezTo>
                  <a:close/>
                </a:path>
              </a:pathLst>
            </a:custGeom>
            <a:solidFill>
              <a:srgbClr val="F4926C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888A75C-5C8D-C057-D4B1-DE67B4386988}"/>
                </a:ext>
              </a:extLst>
            </p:cNvPr>
            <p:cNvSpPr/>
            <p:nvPr/>
          </p:nvSpPr>
          <p:spPr>
            <a:xfrm>
              <a:off x="8418685" y="3503347"/>
              <a:ext cx="572292" cy="464591"/>
            </a:xfrm>
            <a:custGeom>
              <a:avLst/>
              <a:gdLst>
                <a:gd name="connsiteX0" fmla="*/ 499142 w 572292"/>
                <a:gd name="connsiteY0" fmla="*/ 388923 h 464591"/>
                <a:gd name="connsiteX1" fmla="*/ 491887 w 572292"/>
                <a:gd name="connsiteY1" fmla="*/ 280461 h 464591"/>
                <a:gd name="connsiteX2" fmla="*/ 571420 w 572292"/>
                <a:gd name="connsiteY2" fmla="*/ 49206 h 464591"/>
                <a:gd name="connsiteX3" fmla="*/ 571420 w 572292"/>
                <a:gd name="connsiteY3" fmla="*/ 49206 h 464591"/>
                <a:gd name="connsiteX4" fmla="*/ 544551 w 572292"/>
                <a:gd name="connsiteY4" fmla="*/ 6483 h 464591"/>
                <a:gd name="connsiteX5" fmla="*/ 452479 w 572292"/>
                <a:gd name="connsiteY5" fmla="*/ 2184 h 464591"/>
                <a:gd name="connsiteX6" fmla="*/ 235644 w 572292"/>
                <a:gd name="connsiteY6" fmla="*/ 139576 h 464591"/>
                <a:gd name="connsiteX7" fmla="*/ 11733 w 572292"/>
                <a:gd name="connsiteY7" fmla="*/ 305807 h 464591"/>
                <a:gd name="connsiteX8" fmla="*/ 0 w 572292"/>
                <a:gd name="connsiteY8" fmla="*/ 340827 h 464591"/>
                <a:gd name="connsiteX9" fmla="*/ 326193 w 572292"/>
                <a:gd name="connsiteY9" fmla="*/ 454036 h 464591"/>
                <a:gd name="connsiteX10" fmla="*/ 327985 w 572292"/>
                <a:gd name="connsiteY10" fmla="*/ 457171 h 464591"/>
                <a:gd name="connsiteX11" fmla="*/ 327178 w 572292"/>
                <a:gd name="connsiteY11" fmla="*/ 454842 h 464591"/>
                <a:gd name="connsiteX12" fmla="*/ 358705 w 572292"/>
                <a:gd name="connsiteY12" fmla="*/ 457619 h 464591"/>
                <a:gd name="connsiteX13" fmla="*/ 430356 w 572292"/>
                <a:gd name="connsiteY13" fmla="*/ 413285 h 464591"/>
                <a:gd name="connsiteX14" fmla="*/ 452389 w 572292"/>
                <a:gd name="connsiteY14" fmla="*/ 421435 h 464591"/>
                <a:gd name="connsiteX15" fmla="*/ 492425 w 572292"/>
                <a:gd name="connsiteY15" fmla="*/ 399223 h 464591"/>
                <a:gd name="connsiteX16" fmla="*/ 491708 w 572292"/>
                <a:gd name="connsiteY16" fmla="*/ 400566 h 464591"/>
                <a:gd name="connsiteX17" fmla="*/ 499142 w 572292"/>
                <a:gd name="connsiteY17" fmla="*/ 388923 h 4645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2292" h="464591">
                  <a:moveTo>
                    <a:pt x="499142" y="388923"/>
                  </a:moveTo>
                  <a:cubicBezTo>
                    <a:pt x="527982" y="345574"/>
                    <a:pt x="506307" y="323899"/>
                    <a:pt x="491887" y="280461"/>
                  </a:cubicBezTo>
                  <a:cubicBezTo>
                    <a:pt x="477467" y="237022"/>
                    <a:pt x="542491" y="164833"/>
                    <a:pt x="571420" y="49206"/>
                  </a:cubicBezTo>
                  <a:lnTo>
                    <a:pt x="571420" y="49206"/>
                  </a:lnTo>
                  <a:cubicBezTo>
                    <a:pt x="575719" y="30003"/>
                    <a:pt x="563718" y="10926"/>
                    <a:pt x="544551" y="6483"/>
                  </a:cubicBezTo>
                  <a:cubicBezTo>
                    <a:pt x="514359" y="-395"/>
                    <a:pt x="483182" y="-1846"/>
                    <a:pt x="452479" y="2184"/>
                  </a:cubicBezTo>
                  <a:cubicBezTo>
                    <a:pt x="351271" y="16694"/>
                    <a:pt x="286248" y="96137"/>
                    <a:pt x="235644" y="139576"/>
                  </a:cubicBezTo>
                  <a:cubicBezTo>
                    <a:pt x="185040" y="183015"/>
                    <a:pt x="40393" y="255203"/>
                    <a:pt x="11733" y="305807"/>
                  </a:cubicBezTo>
                  <a:cubicBezTo>
                    <a:pt x="5831" y="316716"/>
                    <a:pt x="1863" y="328566"/>
                    <a:pt x="0" y="340827"/>
                  </a:cubicBezTo>
                  <a:cubicBezTo>
                    <a:pt x="71651" y="199047"/>
                    <a:pt x="261080" y="338319"/>
                    <a:pt x="326193" y="454036"/>
                  </a:cubicBezTo>
                  <a:lnTo>
                    <a:pt x="327985" y="457171"/>
                  </a:lnTo>
                  <a:lnTo>
                    <a:pt x="327178" y="454842"/>
                  </a:lnTo>
                  <a:cubicBezTo>
                    <a:pt x="332105" y="463082"/>
                    <a:pt x="341598" y="470426"/>
                    <a:pt x="358705" y="457619"/>
                  </a:cubicBezTo>
                  <a:cubicBezTo>
                    <a:pt x="383425" y="439079"/>
                    <a:pt x="423908" y="425823"/>
                    <a:pt x="430356" y="413285"/>
                  </a:cubicBezTo>
                  <a:cubicBezTo>
                    <a:pt x="431700" y="417225"/>
                    <a:pt x="436626" y="421435"/>
                    <a:pt x="452389" y="421435"/>
                  </a:cubicBezTo>
                  <a:cubicBezTo>
                    <a:pt x="468153" y="421435"/>
                    <a:pt x="483289" y="409433"/>
                    <a:pt x="492425" y="399223"/>
                  </a:cubicBezTo>
                  <a:lnTo>
                    <a:pt x="491708" y="400566"/>
                  </a:lnTo>
                  <a:cubicBezTo>
                    <a:pt x="493947" y="396715"/>
                    <a:pt x="496455" y="393222"/>
                    <a:pt x="499142" y="388923"/>
                  </a:cubicBezTo>
                  <a:close/>
                </a:path>
              </a:pathLst>
            </a:custGeom>
            <a:solidFill>
              <a:srgbClr val="FC9E7A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131F9F2-D832-E76A-CFF2-78CE9E75DDE9}"/>
                </a:ext>
              </a:extLst>
            </p:cNvPr>
            <p:cNvSpPr/>
            <p:nvPr/>
          </p:nvSpPr>
          <p:spPr>
            <a:xfrm>
              <a:off x="9463095" y="3176692"/>
              <a:ext cx="1626577" cy="818528"/>
            </a:xfrm>
            <a:custGeom>
              <a:avLst/>
              <a:gdLst>
                <a:gd name="connsiteX0" fmla="*/ 238689 w 1626577"/>
                <a:gd name="connsiteY0" fmla="*/ 646882 h 818528"/>
                <a:gd name="connsiteX1" fmla="*/ 288039 w 1626577"/>
                <a:gd name="connsiteY1" fmla="*/ 818487 h 818528"/>
                <a:gd name="connsiteX2" fmla="*/ 303713 w 1626577"/>
                <a:gd name="connsiteY2" fmla="*/ 805948 h 818528"/>
                <a:gd name="connsiteX3" fmla="*/ 1626578 w 1626577"/>
                <a:gd name="connsiteY3" fmla="*/ 408372 h 818528"/>
                <a:gd name="connsiteX4" fmla="*/ 1622995 w 1626577"/>
                <a:gd name="connsiteY4" fmla="*/ -41 h 818528"/>
                <a:gd name="connsiteX5" fmla="*/ 376349 w 1626577"/>
                <a:gd name="connsiteY5" fmla="*/ 343707 h 818528"/>
                <a:gd name="connsiteX6" fmla="*/ 108910 w 1626577"/>
                <a:gd name="connsiteY6" fmla="*/ 415358 h 818528"/>
                <a:gd name="connsiteX7" fmla="*/ 0 w 1626577"/>
                <a:gd name="connsiteY7" fmla="*/ 409537 h 818528"/>
                <a:gd name="connsiteX8" fmla="*/ 0 w 1626577"/>
                <a:gd name="connsiteY8" fmla="*/ 409537 h 818528"/>
                <a:gd name="connsiteX9" fmla="*/ 238689 w 1626577"/>
                <a:gd name="connsiteY9" fmla="*/ 646882 h 81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6577" h="818528">
                  <a:moveTo>
                    <a:pt x="238689" y="646882"/>
                  </a:moveTo>
                  <a:cubicBezTo>
                    <a:pt x="272813" y="730445"/>
                    <a:pt x="271111" y="776123"/>
                    <a:pt x="288039" y="818487"/>
                  </a:cubicBezTo>
                  <a:cubicBezTo>
                    <a:pt x="293054" y="814099"/>
                    <a:pt x="298249" y="809531"/>
                    <a:pt x="303713" y="805948"/>
                  </a:cubicBezTo>
                  <a:cubicBezTo>
                    <a:pt x="354316" y="770122"/>
                    <a:pt x="1626578" y="408372"/>
                    <a:pt x="1626578" y="408372"/>
                  </a:cubicBezTo>
                  <a:lnTo>
                    <a:pt x="1622995" y="-41"/>
                  </a:lnTo>
                  <a:cubicBezTo>
                    <a:pt x="1622995" y="-41"/>
                    <a:pt x="520906" y="285490"/>
                    <a:pt x="376349" y="343707"/>
                  </a:cubicBezTo>
                  <a:cubicBezTo>
                    <a:pt x="231793" y="401924"/>
                    <a:pt x="167037" y="408372"/>
                    <a:pt x="108910" y="415358"/>
                  </a:cubicBezTo>
                  <a:cubicBezTo>
                    <a:pt x="72574" y="420589"/>
                    <a:pt x="35566" y="418610"/>
                    <a:pt x="0" y="409537"/>
                  </a:cubicBezTo>
                  <a:lnTo>
                    <a:pt x="0" y="409537"/>
                  </a:lnTo>
                  <a:cubicBezTo>
                    <a:pt x="246212" y="466231"/>
                    <a:pt x="173934" y="487905"/>
                    <a:pt x="238689" y="646882"/>
                  </a:cubicBezTo>
                  <a:close/>
                </a:path>
              </a:pathLst>
            </a:custGeom>
            <a:solidFill>
              <a:srgbClr val="F79779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DA53628-AAB9-8556-12A7-CADD5A732C99}"/>
                </a:ext>
              </a:extLst>
            </p:cNvPr>
            <p:cNvSpPr/>
            <p:nvPr/>
          </p:nvSpPr>
          <p:spPr>
            <a:xfrm>
              <a:off x="8675645" y="4766926"/>
              <a:ext cx="144556" cy="155694"/>
            </a:xfrm>
            <a:custGeom>
              <a:avLst/>
              <a:gdLst>
                <a:gd name="connsiteX0" fmla="*/ 0 w 144556"/>
                <a:gd name="connsiteY0" fmla="*/ 119328 h 155694"/>
                <a:gd name="connsiteX1" fmla="*/ 72278 w 144556"/>
                <a:gd name="connsiteY1" fmla="*/ 155154 h 155694"/>
                <a:gd name="connsiteX2" fmla="*/ 144557 w 144556"/>
                <a:gd name="connsiteY2" fmla="*/ 46781 h 155694"/>
                <a:gd name="connsiteX3" fmla="*/ 86698 w 144556"/>
                <a:gd name="connsiteY3" fmla="*/ 3342 h 155694"/>
                <a:gd name="connsiteX4" fmla="*/ 43349 w 144556"/>
                <a:gd name="connsiteY4" fmla="*/ 3342 h 1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556" h="155694">
                  <a:moveTo>
                    <a:pt x="0" y="119328"/>
                  </a:moveTo>
                  <a:cubicBezTo>
                    <a:pt x="0" y="162677"/>
                    <a:pt x="72278" y="155154"/>
                    <a:pt x="72278" y="155154"/>
                  </a:cubicBezTo>
                  <a:lnTo>
                    <a:pt x="144557" y="46781"/>
                  </a:lnTo>
                  <a:cubicBezTo>
                    <a:pt x="144557" y="46781"/>
                    <a:pt x="115628" y="10955"/>
                    <a:pt x="86698" y="3342"/>
                  </a:cubicBezTo>
                  <a:cubicBezTo>
                    <a:pt x="57769" y="-4270"/>
                    <a:pt x="43349" y="3342"/>
                    <a:pt x="43349" y="3342"/>
                  </a:cubicBezTo>
                  <a:close/>
                </a:path>
              </a:pathLst>
            </a:custGeom>
            <a:solidFill>
              <a:srgbClr val="F7B69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F477169-273E-8E92-B35B-48A57C9C29D9}"/>
                </a:ext>
              </a:extLst>
            </p:cNvPr>
            <p:cNvSpPr/>
            <p:nvPr/>
          </p:nvSpPr>
          <p:spPr>
            <a:xfrm>
              <a:off x="8544471" y="4597451"/>
              <a:ext cx="167268" cy="164834"/>
            </a:xfrm>
            <a:custGeom>
              <a:avLst/>
              <a:gdLst>
                <a:gd name="connsiteX0" fmla="*/ 131174 w 167268"/>
                <a:gd name="connsiteY0" fmla="*/ 35785 h 164834"/>
                <a:gd name="connsiteX1" fmla="*/ 66061 w 167268"/>
                <a:gd name="connsiteY1" fmla="*/ -41 h 164834"/>
                <a:gd name="connsiteX2" fmla="*/ 8292 w 167268"/>
                <a:gd name="connsiteY2" fmla="*/ 144605 h 164834"/>
                <a:gd name="connsiteX3" fmla="*/ 138340 w 167268"/>
                <a:gd name="connsiteY3" fmla="*/ 115676 h 164834"/>
                <a:gd name="connsiteX4" fmla="*/ 167269 w 167268"/>
                <a:gd name="connsiteY4" fmla="*/ 72237 h 164834"/>
                <a:gd name="connsiteX5" fmla="*/ 131174 w 167268"/>
                <a:gd name="connsiteY5" fmla="*/ 35785 h 164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7268" h="164834">
                  <a:moveTo>
                    <a:pt x="131174" y="35785"/>
                  </a:moveTo>
                  <a:cubicBezTo>
                    <a:pt x="90244" y="5154"/>
                    <a:pt x="66061" y="-41"/>
                    <a:pt x="66061" y="-41"/>
                  </a:cubicBezTo>
                  <a:cubicBezTo>
                    <a:pt x="66061" y="-41"/>
                    <a:pt x="-27892" y="94002"/>
                    <a:pt x="8292" y="144605"/>
                  </a:cubicBezTo>
                  <a:cubicBezTo>
                    <a:pt x="44476" y="195209"/>
                    <a:pt x="123920" y="137351"/>
                    <a:pt x="138340" y="115676"/>
                  </a:cubicBezTo>
                  <a:cubicBezTo>
                    <a:pt x="152759" y="94002"/>
                    <a:pt x="167269" y="72237"/>
                    <a:pt x="167269" y="72237"/>
                  </a:cubicBezTo>
                  <a:cubicBezTo>
                    <a:pt x="167269" y="72237"/>
                    <a:pt x="160104" y="57459"/>
                    <a:pt x="131174" y="35785"/>
                  </a:cubicBezTo>
                  <a:close/>
                </a:path>
              </a:pathLst>
            </a:custGeom>
            <a:solidFill>
              <a:srgbClr val="F7B69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064EEC5-EE3C-410F-184A-F532BFC665DE}"/>
                </a:ext>
              </a:extLst>
            </p:cNvPr>
            <p:cNvSpPr/>
            <p:nvPr/>
          </p:nvSpPr>
          <p:spPr>
            <a:xfrm>
              <a:off x="8284734" y="4481465"/>
              <a:ext cx="246264" cy="212539"/>
            </a:xfrm>
            <a:custGeom>
              <a:avLst/>
              <a:gdLst>
                <a:gd name="connsiteX0" fmla="*/ 173986 w 246264"/>
                <a:gd name="connsiteY0" fmla="*/ 21634 h 212539"/>
                <a:gd name="connsiteX1" fmla="*/ 72868 w 246264"/>
                <a:gd name="connsiteY1" fmla="*/ -41 h 212539"/>
                <a:gd name="connsiteX2" fmla="*/ 500 w 246264"/>
                <a:gd name="connsiteY2" fmla="*/ 137351 h 212539"/>
                <a:gd name="connsiteX3" fmla="*/ 152759 w 246264"/>
                <a:gd name="connsiteY3" fmla="*/ 191089 h 212539"/>
                <a:gd name="connsiteX4" fmla="*/ 246264 w 246264"/>
                <a:gd name="connsiteY4" fmla="*/ 72596 h 212539"/>
                <a:gd name="connsiteX5" fmla="*/ 173986 w 246264"/>
                <a:gd name="connsiteY5" fmla="*/ 21634 h 21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6264" h="212539">
                  <a:moveTo>
                    <a:pt x="173986" y="21634"/>
                  </a:moveTo>
                  <a:cubicBezTo>
                    <a:pt x="140981" y="11450"/>
                    <a:pt x="107144" y="4196"/>
                    <a:pt x="72868" y="-41"/>
                  </a:cubicBezTo>
                  <a:cubicBezTo>
                    <a:pt x="72868" y="-41"/>
                    <a:pt x="-7024" y="86836"/>
                    <a:pt x="500" y="137351"/>
                  </a:cubicBezTo>
                  <a:cubicBezTo>
                    <a:pt x="8023" y="187865"/>
                    <a:pt x="102693" y="244201"/>
                    <a:pt x="152759" y="191089"/>
                  </a:cubicBezTo>
                  <a:cubicBezTo>
                    <a:pt x="186704" y="153866"/>
                    <a:pt x="217953" y="114270"/>
                    <a:pt x="246264" y="72596"/>
                  </a:cubicBezTo>
                  <a:cubicBezTo>
                    <a:pt x="226927" y="49712"/>
                    <a:pt x="202037" y="32166"/>
                    <a:pt x="173986" y="21634"/>
                  </a:cubicBezTo>
                  <a:close/>
                </a:path>
              </a:pathLst>
            </a:custGeom>
            <a:solidFill>
              <a:srgbClr val="F7B69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F0FC50B-5CD2-C3A5-6BE0-42062764FFA6}"/>
                </a:ext>
              </a:extLst>
            </p:cNvPr>
            <p:cNvSpPr/>
            <p:nvPr/>
          </p:nvSpPr>
          <p:spPr>
            <a:xfrm>
              <a:off x="7855107" y="4590286"/>
              <a:ext cx="117548" cy="104514"/>
            </a:xfrm>
            <a:custGeom>
              <a:avLst/>
              <a:gdLst>
                <a:gd name="connsiteX0" fmla="*/ 104830 w 117548"/>
                <a:gd name="connsiteY0" fmla="*/ 86299 h 104514"/>
                <a:gd name="connsiteX1" fmla="*/ 5503 w 117548"/>
                <a:gd name="connsiteY1" fmla="*/ -41 h 104514"/>
                <a:gd name="connsiteX2" fmla="*/ 10877 w 117548"/>
                <a:gd name="connsiteY2" fmla="*/ 64624 h 104514"/>
                <a:gd name="connsiteX3" fmla="*/ 117548 w 117548"/>
                <a:gd name="connsiteY3" fmla="*/ 86657 h 104514"/>
                <a:gd name="connsiteX4" fmla="*/ 104830 w 117548"/>
                <a:gd name="connsiteY4" fmla="*/ 86299 h 104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548" h="104514">
                  <a:moveTo>
                    <a:pt x="104830" y="86299"/>
                  </a:moveTo>
                  <a:cubicBezTo>
                    <a:pt x="56913" y="86299"/>
                    <a:pt x="21714" y="46712"/>
                    <a:pt x="5503" y="-41"/>
                  </a:cubicBezTo>
                  <a:cubicBezTo>
                    <a:pt x="-1841" y="22887"/>
                    <a:pt x="-3453" y="47249"/>
                    <a:pt x="10877" y="64624"/>
                  </a:cubicBezTo>
                  <a:cubicBezTo>
                    <a:pt x="40791" y="100450"/>
                    <a:pt x="95515" y="121498"/>
                    <a:pt x="117548" y="86657"/>
                  </a:cubicBezTo>
                  <a:cubicBezTo>
                    <a:pt x="113518" y="86478"/>
                    <a:pt x="109129" y="86299"/>
                    <a:pt x="104830" y="86299"/>
                  </a:cubicBezTo>
                  <a:close/>
                </a:path>
              </a:pathLst>
            </a:custGeom>
            <a:solidFill>
              <a:srgbClr val="F7B69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84C7E92-4365-55D0-E0AE-83F84C04722D}"/>
                </a:ext>
              </a:extLst>
            </p:cNvPr>
            <p:cNvSpPr/>
            <p:nvPr/>
          </p:nvSpPr>
          <p:spPr>
            <a:xfrm>
              <a:off x="8390114" y="4029554"/>
              <a:ext cx="174392" cy="225147"/>
            </a:xfrm>
            <a:custGeom>
              <a:avLst/>
              <a:gdLst>
                <a:gd name="connsiteX0" fmla="*/ 0 w 174392"/>
                <a:gd name="connsiteY0" fmla="*/ 216943 h 225147"/>
                <a:gd name="connsiteX1" fmla="*/ 158977 w 174392"/>
                <a:gd name="connsiteY1" fmla="*/ 159084 h 225147"/>
                <a:gd name="connsiteX2" fmla="*/ 108373 w 174392"/>
                <a:gd name="connsiteY2" fmla="*/ 107 h 225147"/>
                <a:gd name="connsiteX3" fmla="*/ 0 w 174392"/>
                <a:gd name="connsiteY3" fmla="*/ 216943 h 225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4392" h="225147">
                  <a:moveTo>
                    <a:pt x="0" y="216943"/>
                  </a:moveTo>
                  <a:cubicBezTo>
                    <a:pt x="72278" y="252768"/>
                    <a:pt x="158977" y="159084"/>
                    <a:pt x="158977" y="159084"/>
                  </a:cubicBezTo>
                  <a:cubicBezTo>
                    <a:pt x="158977" y="159084"/>
                    <a:pt x="216835" y="6825"/>
                    <a:pt x="108373" y="107"/>
                  </a:cubicBezTo>
                  <a:cubicBezTo>
                    <a:pt x="-90" y="-6610"/>
                    <a:pt x="0" y="216943"/>
                    <a:pt x="0" y="216943"/>
                  </a:cubicBezTo>
                  <a:close/>
                </a:path>
              </a:pathLst>
            </a:custGeom>
            <a:solidFill>
              <a:srgbClr val="F7B69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4">
              <a:extLst>
                <a:ext uri="{FF2B5EF4-FFF2-40B4-BE49-F238E27FC236}">
                  <a16:creationId xmlns:a16="http://schemas.microsoft.com/office/drawing/2014/main" id="{93308879-1663-72E4-0AFF-4A1B21AEFE13}"/>
                </a:ext>
              </a:extLst>
            </p:cNvPr>
            <p:cNvGrpSpPr/>
            <p:nvPr/>
          </p:nvGrpSpPr>
          <p:grpSpPr>
            <a:xfrm>
              <a:off x="8695618" y="3569611"/>
              <a:ext cx="931737" cy="580376"/>
              <a:chOff x="8695618" y="3569611"/>
              <a:chExt cx="931737" cy="580376"/>
            </a:xfrm>
            <a:noFill/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E6FDB7F-D4DC-B216-04C2-88473ABA59B7}"/>
                  </a:ext>
                </a:extLst>
              </p:cNvPr>
              <p:cNvSpPr/>
              <p:nvPr/>
            </p:nvSpPr>
            <p:spPr>
              <a:xfrm>
                <a:off x="8921410" y="3600331"/>
                <a:ext cx="240911" cy="322431"/>
              </a:xfrm>
              <a:custGeom>
                <a:avLst/>
                <a:gdLst>
                  <a:gd name="connsiteX0" fmla="*/ 0 w 240911"/>
                  <a:gd name="connsiteY0" fmla="*/ 322390 h 322431"/>
                  <a:gd name="connsiteX1" fmla="*/ 236450 w 240911"/>
                  <a:gd name="connsiteY1" fmla="*/ -41 h 3224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40911" h="322431">
                    <a:moveTo>
                      <a:pt x="0" y="322390"/>
                    </a:moveTo>
                    <a:cubicBezTo>
                      <a:pt x="149841" y="260322"/>
                      <a:pt x="265379" y="50832"/>
                      <a:pt x="236450" y="-41"/>
                    </a:cubicBezTo>
                  </a:path>
                </a:pathLst>
              </a:custGeom>
              <a:noFill/>
              <a:ln w="8954" cap="rnd">
                <a:solidFill>
                  <a:srgbClr val="AF6038">
                    <a:alpha val="4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FA3FADD-574F-64E4-ADC2-C717E092474A}"/>
                  </a:ext>
                </a:extLst>
              </p:cNvPr>
              <p:cNvSpPr/>
              <p:nvPr/>
            </p:nvSpPr>
            <p:spPr>
              <a:xfrm>
                <a:off x="8908870" y="3601048"/>
                <a:ext cx="66546" cy="315803"/>
              </a:xfrm>
              <a:custGeom>
                <a:avLst/>
                <a:gdLst>
                  <a:gd name="connsiteX0" fmla="*/ 66547 w 66546"/>
                  <a:gd name="connsiteY0" fmla="*/ -41 h 315803"/>
                  <a:gd name="connsiteX1" fmla="*/ 3852 w 66546"/>
                  <a:gd name="connsiteY1" fmla="*/ 180521 h 315803"/>
                  <a:gd name="connsiteX2" fmla="*/ 180 w 66546"/>
                  <a:gd name="connsiteY2" fmla="*/ 315763 h 3158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6546" h="315803">
                    <a:moveTo>
                      <a:pt x="66547" y="-41"/>
                    </a:moveTo>
                    <a:cubicBezTo>
                      <a:pt x="61263" y="122662"/>
                      <a:pt x="-18181" y="115497"/>
                      <a:pt x="3852" y="180521"/>
                    </a:cubicBezTo>
                    <a:cubicBezTo>
                      <a:pt x="25885" y="245544"/>
                      <a:pt x="25347" y="284863"/>
                      <a:pt x="180" y="315763"/>
                    </a:cubicBezTo>
                  </a:path>
                </a:pathLst>
              </a:custGeom>
              <a:noFill/>
              <a:ln w="8954" cap="rnd">
                <a:solidFill>
                  <a:srgbClr val="AF6038">
                    <a:alpha val="4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90AFFC3-E676-C783-5043-4065E96C6783}"/>
                  </a:ext>
                </a:extLst>
              </p:cNvPr>
              <p:cNvSpPr/>
              <p:nvPr/>
            </p:nvSpPr>
            <p:spPr>
              <a:xfrm>
                <a:off x="9365022" y="3896610"/>
                <a:ext cx="262333" cy="253377"/>
              </a:xfrm>
              <a:custGeom>
                <a:avLst/>
                <a:gdLst>
                  <a:gd name="connsiteX0" fmla="*/ 262334 w 262333"/>
                  <a:gd name="connsiteY0" fmla="*/ -41 h 253377"/>
                  <a:gd name="connsiteX1" fmla="*/ 0 w 262333"/>
                  <a:gd name="connsiteY1" fmla="*/ 253336 h 253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2333" h="253377">
                    <a:moveTo>
                      <a:pt x="262334" y="-41"/>
                    </a:moveTo>
                    <a:cubicBezTo>
                      <a:pt x="247914" y="144426"/>
                      <a:pt x="0" y="253336"/>
                      <a:pt x="0" y="253336"/>
                    </a:cubicBezTo>
                  </a:path>
                </a:pathLst>
              </a:custGeom>
              <a:noFill/>
              <a:ln w="8954" cap="rnd">
                <a:solidFill>
                  <a:srgbClr val="AF6038">
                    <a:alpha val="4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F2878A5-B849-2DA2-E3F4-C122E9D6A5D6}"/>
                  </a:ext>
                </a:extLst>
              </p:cNvPr>
              <p:cNvSpPr/>
              <p:nvPr/>
            </p:nvSpPr>
            <p:spPr>
              <a:xfrm>
                <a:off x="8706455" y="3857023"/>
                <a:ext cx="72278" cy="101118"/>
              </a:xfrm>
              <a:custGeom>
                <a:avLst/>
                <a:gdLst>
                  <a:gd name="connsiteX0" fmla="*/ 0 w 72278"/>
                  <a:gd name="connsiteY0" fmla="*/ -41 h 101118"/>
                  <a:gd name="connsiteX1" fmla="*/ 72278 w 72278"/>
                  <a:gd name="connsiteY1" fmla="*/ 101077 h 10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2278" h="101118">
                    <a:moveTo>
                      <a:pt x="0" y="-41"/>
                    </a:moveTo>
                    <a:cubicBezTo>
                      <a:pt x="41961" y="16412"/>
                      <a:pt x="70290" y="56044"/>
                      <a:pt x="72278" y="101077"/>
                    </a:cubicBezTo>
                  </a:path>
                </a:pathLst>
              </a:custGeom>
              <a:noFill/>
              <a:ln w="8954" cap="rnd">
                <a:solidFill>
                  <a:srgbClr val="AF6038">
                    <a:alpha val="4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1C53E2C-ED33-E699-6480-656CBABBA699}"/>
                  </a:ext>
                </a:extLst>
              </p:cNvPr>
              <p:cNvSpPr/>
              <p:nvPr/>
            </p:nvSpPr>
            <p:spPr>
              <a:xfrm>
                <a:off x="8695618" y="3802926"/>
                <a:ext cx="101565" cy="101118"/>
              </a:xfrm>
              <a:custGeom>
                <a:avLst/>
                <a:gdLst>
                  <a:gd name="connsiteX0" fmla="*/ 0 w 101565"/>
                  <a:gd name="connsiteY0" fmla="*/ -41 h 101118"/>
                  <a:gd name="connsiteX1" fmla="*/ 101566 w 101565"/>
                  <a:gd name="connsiteY1" fmla="*/ 101077 h 1011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1565" h="101118">
                    <a:moveTo>
                      <a:pt x="0" y="-41"/>
                    </a:moveTo>
                    <a:cubicBezTo>
                      <a:pt x="53147" y="6148"/>
                      <a:pt x="95135" y="47957"/>
                      <a:pt x="101566" y="101077"/>
                    </a:cubicBezTo>
                  </a:path>
                </a:pathLst>
              </a:custGeom>
              <a:noFill/>
              <a:ln w="8954" cap="rnd">
                <a:solidFill>
                  <a:srgbClr val="AF6038">
                    <a:alpha val="4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C28A935-3203-91F4-3334-434D151770F9}"/>
                  </a:ext>
                </a:extLst>
              </p:cNvPr>
              <p:cNvSpPr/>
              <p:nvPr/>
            </p:nvSpPr>
            <p:spPr>
              <a:xfrm>
                <a:off x="9129020" y="3569611"/>
                <a:ext cx="170257" cy="363272"/>
              </a:xfrm>
              <a:custGeom>
                <a:avLst/>
                <a:gdLst>
                  <a:gd name="connsiteX0" fmla="*/ 119389 w 170257"/>
                  <a:gd name="connsiteY0" fmla="*/ -41 h 363272"/>
                  <a:gd name="connsiteX1" fmla="*/ 0 w 170257"/>
                  <a:gd name="connsiteY1" fmla="*/ 363232 h 363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0257" h="363272">
                    <a:moveTo>
                      <a:pt x="119389" y="-41"/>
                    </a:moveTo>
                    <a:cubicBezTo>
                      <a:pt x="216656" y="52623"/>
                      <a:pt x="173128" y="262114"/>
                      <a:pt x="0" y="363232"/>
                    </a:cubicBezTo>
                  </a:path>
                </a:pathLst>
              </a:custGeom>
              <a:noFill/>
              <a:ln w="8954" cap="rnd">
                <a:solidFill>
                  <a:srgbClr val="AF6038">
                    <a:alpha val="44000"/>
                  </a:srgbClr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B3F3FE9-EAF9-7088-1CD8-F0F33E862829}"/>
                </a:ext>
              </a:extLst>
            </p:cNvPr>
            <p:cNvSpPr/>
            <p:nvPr/>
          </p:nvSpPr>
          <p:spPr>
            <a:xfrm>
              <a:off x="8813187" y="4375010"/>
              <a:ext cx="232826" cy="121548"/>
            </a:xfrm>
            <a:custGeom>
              <a:avLst/>
              <a:gdLst>
                <a:gd name="connsiteX0" fmla="*/ 218387 w 232826"/>
                <a:gd name="connsiteY0" fmla="*/ 48108 h 121548"/>
                <a:gd name="connsiteX1" fmla="*/ 99087 w 232826"/>
                <a:gd name="connsiteY1" fmla="*/ 121282 h 121548"/>
                <a:gd name="connsiteX2" fmla="*/ 34153 w 232826"/>
                <a:gd name="connsiteY2" fmla="*/ 5654 h 121548"/>
                <a:gd name="connsiteX3" fmla="*/ 218387 w 232826"/>
                <a:gd name="connsiteY3" fmla="*/ 48108 h 1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826" h="121548">
                  <a:moveTo>
                    <a:pt x="218387" y="48108"/>
                  </a:moveTo>
                  <a:cubicBezTo>
                    <a:pt x="263169" y="97637"/>
                    <a:pt x="198324" y="115371"/>
                    <a:pt x="99087" y="121282"/>
                  </a:cubicBezTo>
                  <a:cubicBezTo>
                    <a:pt x="-150" y="127193"/>
                    <a:pt x="-30602" y="14879"/>
                    <a:pt x="34153" y="5654"/>
                  </a:cubicBezTo>
                  <a:cubicBezTo>
                    <a:pt x="135271" y="-8765"/>
                    <a:pt x="178710" y="3774"/>
                    <a:pt x="218387" y="48108"/>
                  </a:cubicBezTo>
                  <a:close/>
                </a:path>
              </a:pathLst>
            </a:custGeom>
            <a:solidFill>
              <a:srgbClr val="FFD9C0">
                <a:alpha val="39000"/>
              </a:srgbClr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A717DFB-D49D-3AA2-5181-E4CA21923269}"/>
                </a:ext>
              </a:extLst>
            </p:cNvPr>
            <p:cNvSpPr/>
            <p:nvPr/>
          </p:nvSpPr>
          <p:spPr>
            <a:xfrm>
              <a:off x="8953919" y="4049750"/>
              <a:ext cx="214835" cy="116648"/>
            </a:xfrm>
            <a:custGeom>
              <a:avLst/>
              <a:gdLst>
                <a:gd name="connsiteX0" fmla="*/ 198387 w 214835"/>
                <a:gd name="connsiteY0" fmla="*/ 115512 h 116648"/>
                <a:gd name="connsiteX1" fmla="*/ 151724 w 214835"/>
                <a:gd name="connsiteY1" fmla="*/ 28008 h 116648"/>
                <a:gd name="connsiteX2" fmla="*/ 2 w 214835"/>
                <a:gd name="connsiteY2" fmla="*/ 45472 h 116648"/>
                <a:gd name="connsiteX3" fmla="*/ 131751 w 214835"/>
                <a:gd name="connsiteY3" fmla="*/ 106824 h 116648"/>
                <a:gd name="connsiteX4" fmla="*/ 198387 w 214835"/>
                <a:gd name="connsiteY4" fmla="*/ 115512 h 116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4835" h="116648">
                  <a:moveTo>
                    <a:pt x="198387" y="115512"/>
                  </a:moveTo>
                  <a:cubicBezTo>
                    <a:pt x="233407" y="121333"/>
                    <a:pt x="210031" y="86314"/>
                    <a:pt x="151724" y="28008"/>
                  </a:cubicBezTo>
                  <a:cubicBezTo>
                    <a:pt x="93418" y="-30299"/>
                    <a:pt x="-535" y="15737"/>
                    <a:pt x="2" y="45472"/>
                  </a:cubicBezTo>
                  <a:cubicBezTo>
                    <a:pt x="1704" y="106824"/>
                    <a:pt x="95657" y="92404"/>
                    <a:pt x="131751" y="106824"/>
                  </a:cubicBezTo>
                  <a:cubicBezTo>
                    <a:pt x="152835" y="115458"/>
                    <a:pt x="175799" y="118450"/>
                    <a:pt x="198387" y="115512"/>
                  </a:cubicBezTo>
                  <a:close/>
                </a:path>
              </a:pathLst>
            </a:custGeom>
            <a:solidFill>
              <a:srgbClr val="FFD9C0">
                <a:alpha val="39000"/>
              </a:srgbClr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7D3A4E6-EAEC-B7E4-D5B4-8E76FC527519}"/>
                </a:ext>
              </a:extLst>
            </p:cNvPr>
            <p:cNvSpPr/>
            <p:nvPr/>
          </p:nvSpPr>
          <p:spPr>
            <a:xfrm rot="20639401">
              <a:off x="10006839" y="3337848"/>
              <a:ext cx="250780" cy="1038946"/>
            </a:xfrm>
            <a:custGeom>
              <a:avLst/>
              <a:gdLst>
                <a:gd name="connsiteX0" fmla="*/ 0 w 250780"/>
                <a:gd name="connsiteY0" fmla="*/ -41 h 1038946"/>
                <a:gd name="connsiteX1" fmla="*/ 250780 w 250780"/>
                <a:gd name="connsiteY1" fmla="*/ -41 h 1038946"/>
                <a:gd name="connsiteX2" fmla="*/ 250780 w 250780"/>
                <a:gd name="connsiteY2" fmla="*/ 1038905 h 1038946"/>
                <a:gd name="connsiteX3" fmla="*/ 0 w 250780"/>
                <a:gd name="connsiteY3" fmla="*/ 1038905 h 1038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780" h="1038946">
                  <a:moveTo>
                    <a:pt x="0" y="-41"/>
                  </a:moveTo>
                  <a:lnTo>
                    <a:pt x="250780" y="-41"/>
                  </a:lnTo>
                  <a:lnTo>
                    <a:pt x="250780" y="1038905"/>
                  </a:lnTo>
                  <a:lnTo>
                    <a:pt x="0" y="1038905"/>
                  </a:lnTo>
                  <a:close/>
                </a:path>
              </a:pathLst>
            </a:custGeom>
            <a:solidFill>
              <a:srgbClr val="FFFFF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636B7BA7-1071-671E-99CA-94ABBBE7AE48}"/>
                </a:ext>
              </a:extLst>
            </p:cNvPr>
            <p:cNvSpPr/>
            <p:nvPr/>
          </p:nvSpPr>
          <p:spPr>
            <a:xfrm>
              <a:off x="10116825" y="3072619"/>
              <a:ext cx="973205" cy="1223627"/>
            </a:xfrm>
            <a:custGeom>
              <a:avLst/>
              <a:gdLst>
                <a:gd name="connsiteX0" fmla="*/ 973206 w 973205"/>
                <a:gd name="connsiteY0" fmla="*/ 1038946 h 1223627"/>
                <a:gd name="connsiteX1" fmla="*/ 271738 w 973205"/>
                <a:gd name="connsiteY1" fmla="*/ 1223627 h 1223627"/>
                <a:gd name="connsiteX2" fmla="*/ 0 w 973205"/>
                <a:gd name="connsiteY2" fmla="*/ 276664 h 1223627"/>
                <a:gd name="connsiteX3" fmla="*/ 973206 w 973205"/>
                <a:gd name="connsiteY3" fmla="*/ 0 h 1223627"/>
                <a:gd name="connsiteX4" fmla="*/ 973206 w 973205"/>
                <a:gd name="connsiteY4" fmla="*/ 1038946 h 1223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3205" h="1223627">
                  <a:moveTo>
                    <a:pt x="973206" y="1038946"/>
                  </a:moveTo>
                  <a:lnTo>
                    <a:pt x="271738" y="1223627"/>
                  </a:lnTo>
                  <a:lnTo>
                    <a:pt x="0" y="276664"/>
                  </a:lnTo>
                  <a:lnTo>
                    <a:pt x="973206" y="0"/>
                  </a:lnTo>
                  <a:lnTo>
                    <a:pt x="973206" y="1038946"/>
                  </a:lnTo>
                  <a:close/>
                </a:path>
              </a:pathLst>
            </a:custGeom>
            <a:solidFill>
              <a:schemeClr val="accent4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AF59EFA-B6CA-7A80-3FE7-F253515191E3}"/>
                </a:ext>
              </a:extLst>
            </p:cNvPr>
            <p:cNvSpPr/>
            <p:nvPr/>
          </p:nvSpPr>
          <p:spPr>
            <a:xfrm rot="10788000">
              <a:off x="7415561" y="3616396"/>
              <a:ext cx="250780" cy="1038945"/>
            </a:xfrm>
            <a:custGeom>
              <a:avLst/>
              <a:gdLst>
                <a:gd name="connsiteX0" fmla="*/ 0 w 250780"/>
                <a:gd name="connsiteY0" fmla="*/ -41 h 1038945"/>
                <a:gd name="connsiteX1" fmla="*/ 250780 w 250780"/>
                <a:gd name="connsiteY1" fmla="*/ -41 h 1038945"/>
                <a:gd name="connsiteX2" fmla="*/ 250780 w 250780"/>
                <a:gd name="connsiteY2" fmla="*/ 1038905 h 1038945"/>
                <a:gd name="connsiteX3" fmla="*/ 0 w 250780"/>
                <a:gd name="connsiteY3" fmla="*/ 1038905 h 103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780" h="1038945">
                  <a:moveTo>
                    <a:pt x="0" y="-41"/>
                  </a:moveTo>
                  <a:lnTo>
                    <a:pt x="250780" y="-41"/>
                  </a:lnTo>
                  <a:lnTo>
                    <a:pt x="250780" y="1038905"/>
                  </a:lnTo>
                  <a:lnTo>
                    <a:pt x="0" y="1038905"/>
                  </a:lnTo>
                  <a:close/>
                </a:path>
              </a:pathLst>
            </a:custGeom>
            <a:solidFill>
              <a:srgbClr val="FFFFFF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4C37A75-D80D-6697-72D0-4B4E9B7AA354}"/>
                </a:ext>
              </a:extLst>
            </p:cNvPr>
            <p:cNvSpPr/>
            <p:nvPr/>
          </p:nvSpPr>
          <p:spPr>
            <a:xfrm>
              <a:off x="6611815" y="3643770"/>
              <a:ext cx="805362" cy="989506"/>
            </a:xfrm>
            <a:custGeom>
              <a:avLst/>
              <a:gdLst>
                <a:gd name="connsiteX0" fmla="*/ 0 w 805362"/>
                <a:gd name="connsiteY0" fmla="*/ 2060 h 989506"/>
                <a:gd name="connsiteX1" fmla="*/ 801780 w 805362"/>
                <a:gd name="connsiteY1" fmla="*/ 0 h 989506"/>
                <a:gd name="connsiteX2" fmla="*/ 805362 w 805362"/>
                <a:gd name="connsiteY2" fmla="*/ 985207 h 989506"/>
                <a:gd name="connsiteX3" fmla="*/ 0 w 805362"/>
                <a:gd name="connsiteY3" fmla="*/ 989506 h 989506"/>
                <a:gd name="connsiteX4" fmla="*/ 0 w 805362"/>
                <a:gd name="connsiteY4" fmla="*/ 2060 h 989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362" h="989506">
                  <a:moveTo>
                    <a:pt x="0" y="2060"/>
                  </a:moveTo>
                  <a:lnTo>
                    <a:pt x="801780" y="0"/>
                  </a:lnTo>
                  <a:lnTo>
                    <a:pt x="805362" y="985207"/>
                  </a:lnTo>
                  <a:lnTo>
                    <a:pt x="0" y="989506"/>
                  </a:lnTo>
                  <a:lnTo>
                    <a:pt x="0" y="2060"/>
                  </a:lnTo>
                  <a:close/>
                </a:path>
              </a:pathLst>
            </a:custGeom>
            <a:solidFill>
              <a:schemeClr val="accent3"/>
            </a:solidFill>
            <a:ln w="89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8E4E95A-E038-9C9D-F0F9-B0C7CB4EBD2E}"/>
              </a:ext>
            </a:extLst>
          </p:cNvPr>
          <p:cNvGrpSpPr/>
          <p:nvPr/>
        </p:nvGrpSpPr>
        <p:grpSpPr>
          <a:xfrm>
            <a:off x="155068" y="1750288"/>
            <a:ext cx="3980070" cy="4411146"/>
            <a:chOff x="1312056" y="2590801"/>
            <a:chExt cx="3112718" cy="3449852"/>
          </a:xfrm>
        </p:grpSpPr>
        <p:sp>
          <p:nvSpPr>
            <p:cNvPr id="46" name="Google Shape;1036;p26">
              <a:extLst>
                <a:ext uri="{FF2B5EF4-FFF2-40B4-BE49-F238E27FC236}">
                  <a16:creationId xmlns:a16="http://schemas.microsoft.com/office/drawing/2014/main" id="{1DDC4046-12F2-478E-4599-2501FDDFA81D}"/>
                </a:ext>
              </a:extLst>
            </p:cNvPr>
            <p:cNvSpPr/>
            <p:nvPr/>
          </p:nvSpPr>
          <p:spPr>
            <a:xfrm flipH="1">
              <a:off x="2423368" y="2590801"/>
              <a:ext cx="2001406" cy="424305"/>
            </a:xfrm>
            <a:custGeom>
              <a:avLst/>
              <a:gdLst/>
              <a:ahLst/>
              <a:cxnLst/>
              <a:rect l="l" t="t" r="r" b="b"/>
              <a:pathLst>
                <a:path w="83324" h="17665" extrusionOk="0">
                  <a:moveTo>
                    <a:pt x="4077" y="0"/>
                  </a:moveTo>
                  <a:lnTo>
                    <a:pt x="3859" y="23"/>
                  </a:lnTo>
                  <a:lnTo>
                    <a:pt x="3640" y="46"/>
                  </a:lnTo>
                  <a:lnTo>
                    <a:pt x="3432" y="81"/>
                  </a:lnTo>
                  <a:lnTo>
                    <a:pt x="3225" y="139"/>
                  </a:lnTo>
                  <a:lnTo>
                    <a:pt x="3018" y="196"/>
                  </a:lnTo>
                  <a:lnTo>
                    <a:pt x="2822" y="254"/>
                  </a:lnTo>
                  <a:lnTo>
                    <a:pt x="2626" y="334"/>
                  </a:lnTo>
                  <a:lnTo>
                    <a:pt x="2431" y="426"/>
                  </a:lnTo>
                  <a:lnTo>
                    <a:pt x="2246" y="519"/>
                  </a:lnTo>
                  <a:lnTo>
                    <a:pt x="2074" y="622"/>
                  </a:lnTo>
                  <a:lnTo>
                    <a:pt x="1889" y="737"/>
                  </a:lnTo>
                  <a:lnTo>
                    <a:pt x="1728" y="852"/>
                  </a:lnTo>
                  <a:lnTo>
                    <a:pt x="1567" y="979"/>
                  </a:lnTo>
                  <a:lnTo>
                    <a:pt x="1406" y="1117"/>
                  </a:lnTo>
                  <a:lnTo>
                    <a:pt x="1256" y="1256"/>
                  </a:lnTo>
                  <a:lnTo>
                    <a:pt x="1118" y="1405"/>
                  </a:lnTo>
                  <a:lnTo>
                    <a:pt x="980" y="1566"/>
                  </a:lnTo>
                  <a:lnTo>
                    <a:pt x="853" y="1728"/>
                  </a:lnTo>
                  <a:lnTo>
                    <a:pt x="738" y="1889"/>
                  </a:lnTo>
                  <a:lnTo>
                    <a:pt x="623" y="2062"/>
                  </a:lnTo>
                  <a:lnTo>
                    <a:pt x="519" y="2246"/>
                  </a:lnTo>
                  <a:lnTo>
                    <a:pt x="427" y="2430"/>
                  </a:lnTo>
                  <a:lnTo>
                    <a:pt x="335" y="2626"/>
                  </a:lnTo>
                  <a:lnTo>
                    <a:pt x="266" y="2822"/>
                  </a:lnTo>
                  <a:lnTo>
                    <a:pt x="197" y="3017"/>
                  </a:lnTo>
                  <a:lnTo>
                    <a:pt x="139" y="3225"/>
                  </a:lnTo>
                  <a:lnTo>
                    <a:pt x="93" y="3432"/>
                  </a:lnTo>
                  <a:lnTo>
                    <a:pt x="47" y="3639"/>
                  </a:lnTo>
                  <a:lnTo>
                    <a:pt x="24" y="3858"/>
                  </a:lnTo>
                  <a:lnTo>
                    <a:pt x="12" y="4077"/>
                  </a:lnTo>
                  <a:lnTo>
                    <a:pt x="1" y="4295"/>
                  </a:lnTo>
                  <a:lnTo>
                    <a:pt x="1" y="13369"/>
                  </a:lnTo>
                  <a:lnTo>
                    <a:pt x="12" y="13588"/>
                  </a:lnTo>
                  <a:lnTo>
                    <a:pt x="24" y="13807"/>
                  </a:lnTo>
                  <a:lnTo>
                    <a:pt x="47" y="14026"/>
                  </a:lnTo>
                  <a:lnTo>
                    <a:pt x="93" y="14233"/>
                  </a:lnTo>
                  <a:lnTo>
                    <a:pt x="139" y="14440"/>
                  </a:lnTo>
                  <a:lnTo>
                    <a:pt x="197" y="14647"/>
                  </a:lnTo>
                  <a:lnTo>
                    <a:pt x="266" y="14843"/>
                  </a:lnTo>
                  <a:lnTo>
                    <a:pt x="335" y="15039"/>
                  </a:lnTo>
                  <a:lnTo>
                    <a:pt x="427" y="15235"/>
                  </a:lnTo>
                  <a:lnTo>
                    <a:pt x="519" y="15419"/>
                  </a:lnTo>
                  <a:lnTo>
                    <a:pt x="623" y="15592"/>
                  </a:lnTo>
                  <a:lnTo>
                    <a:pt x="738" y="15764"/>
                  </a:lnTo>
                  <a:lnTo>
                    <a:pt x="853" y="15937"/>
                  </a:lnTo>
                  <a:lnTo>
                    <a:pt x="980" y="16098"/>
                  </a:lnTo>
                  <a:lnTo>
                    <a:pt x="1118" y="16260"/>
                  </a:lnTo>
                  <a:lnTo>
                    <a:pt x="1256" y="16409"/>
                  </a:lnTo>
                  <a:lnTo>
                    <a:pt x="1406" y="16547"/>
                  </a:lnTo>
                  <a:lnTo>
                    <a:pt x="1567" y="16686"/>
                  </a:lnTo>
                  <a:lnTo>
                    <a:pt x="1728" y="16812"/>
                  </a:lnTo>
                  <a:lnTo>
                    <a:pt x="1889" y="16927"/>
                  </a:lnTo>
                  <a:lnTo>
                    <a:pt x="2074" y="17043"/>
                  </a:lnTo>
                  <a:lnTo>
                    <a:pt x="2246" y="17146"/>
                  </a:lnTo>
                  <a:lnTo>
                    <a:pt x="2431" y="17238"/>
                  </a:lnTo>
                  <a:lnTo>
                    <a:pt x="2626" y="17319"/>
                  </a:lnTo>
                  <a:lnTo>
                    <a:pt x="2822" y="17400"/>
                  </a:lnTo>
                  <a:lnTo>
                    <a:pt x="3018" y="17469"/>
                  </a:lnTo>
                  <a:lnTo>
                    <a:pt x="3225" y="17526"/>
                  </a:lnTo>
                  <a:lnTo>
                    <a:pt x="3432" y="17572"/>
                  </a:lnTo>
                  <a:lnTo>
                    <a:pt x="3640" y="17607"/>
                  </a:lnTo>
                  <a:lnTo>
                    <a:pt x="3859" y="17641"/>
                  </a:lnTo>
                  <a:lnTo>
                    <a:pt x="4077" y="17653"/>
                  </a:lnTo>
                  <a:lnTo>
                    <a:pt x="4296" y="17664"/>
                  </a:lnTo>
                  <a:lnTo>
                    <a:pt x="79028" y="17664"/>
                  </a:lnTo>
                  <a:lnTo>
                    <a:pt x="79247" y="17653"/>
                  </a:lnTo>
                  <a:lnTo>
                    <a:pt x="79466" y="17641"/>
                  </a:lnTo>
                  <a:lnTo>
                    <a:pt x="79685" y="17607"/>
                  </a:lnTo>
                  <a:lnTo>
                    <a:pt x="79892" y="17572"/>
                  </a:lnTo>
                  <a:lnTo>
                    <a:pt x="80099" y="17526"/>
                  </a:lnTo>
                  <a:lnTo>
                    <a:pt x="80306" y="17469"/>
                  </a:lnTo>
                  <a:lnTo>
                    <a:pt x="80502" y="17400"/>
                  </a:lnTo>
                  <a:lnTo>
                    <a:pt x="80698" y="17319"/>
                  </a:lnTo>
                  <a:lnTo>
                    <a:pt x="80882" y="17238"/>
                  </a:lnTo>
                  <a:lnTo>
                    <a:pt x="81066" y="17146"/>
                  </a:lnTo>
                  <a:lnTo>
                    <a:pt x="81251" y="17043"/>
                  </a:lnTo>
                  <a:lnTo>
                    <a:pt x="81423" y="16927"/>
                  </a:lnTo>
                  <a:lnTo>
                    <a:pt x="81596" y="16812"/>
                  </a:lnTo>
                  <a:lnTo>
                    <a:pt x="81757" y="16686"/>
                  </a:lnTo>
                  <a:lnTo>
                    <a:pt x="81907" y="16547"/>
                  </a:lnTo>
                  <a:lnTo>
                    <a:pt x="82057" y="16409"/>
                  </a:lnTo>
                  <a:lnTo>
                    <a:pt x="82206" y="16260"/>
                  </a:lnTo>
                  <a:lnTo>
                    <a:pt x="82333" y="16098"/>
                  </a:lnTo>
                  <a:lnTo>
                    <a:pt x="82471" y="15937"/>
                  </a:lnTo>
                  <a:lnTo>
                    <a:pt x="82586" y="15764"/>
                  </a:lnTo>
                  <a:lnTo>
                    <a:pt x="82702" y="15592"/>
                  </a:lnTo>
                  <a:lnTo>
                    <a:pt x="82805" y="15419"/>
                  </a:lnTo>
                  <a:lnTo>
                    <a:pt x="82897" y="15235"/>
                  </a:lnTo>
                  <a:lnTo>
                    <a:pt x="82978" y="15039"/>
                  </a:lnTo>
                  <a:lnTo>
                    <a:pt x="83059" y="14843"/>
                  </a:lnTo>
                  <a:lnTo>
                    <a:pt x="83128" y="14647"/>
                  </a:lnTo>
                  <a:lnTo>
                    <a:pt x="83185" y="14440"/>
                  </a:lnTo>
                  <a:lnTo>
                    <a:pt x="83231" y="14233"/>
                  </a:lnTo>
                  <a:lnTo>
                    <a:pt x="83266" y="14026"/>
                  </a:lnTo>
                  <a:lnTo>
                    <a:pt x="83300" y="13807"/>
                  </a:lnTo>
                  <a:lnTo>
                    <a:pt x="83312" y="13588"/>
                  </a:lnTo>
                  <a:lnTo>
                    <a:pt x="83323" y="13369"/>
                  </a:lnTo>
                  <a:lnTo>
                    <a:pt x="83323" y="4295"/>
                  </a:lnTo>
                  <a:lnTo>
                    <a:pt x="83312" y="4077"/>
                  </a:lnTo>
                  <a:lnTo>
                    <a:pt x="83300" y="3858"/>
                  </a:lnTo>
                  <a:lnTo>
                    <a:pt x="83266" y="3639"/>
                  </a:lnTo>
                  <a:lnTo>
                    <a:pt x="83231" y="3432"/>
                  </a:lnTo>
                  <a:lnTo>
                    <a:pt x="83185" y="3225"/>
                  </a:lnTo>
                  <a:lnTo>
                    <a:pt x="83128" y="3017"/>
                  </a:lnTo>
                  <a:lnTo>
                    <a:pt x="83059" y="2822"/>
                  </a:lnTo>
                  <a:lnTo>
                    <a:pt x="82978" y="2626"/>
                  </a:lnTo>
                  <a:lnTo>
                    <a:pt x="82897" y="2430"/>
                  </a:lnTo>
                  <a:lnTo>
                    <a:pt x="82805" y="2246"/>
                  </a:lnTo>
                  <a:lnTo>
                    <a:pt x="82702" y="2062"/>
                  </a:lnTo>
                  <a:lnTo>
                    <a:pt x="82586" y="1889"/>
                  </a:lnTo>
                  <a:lnTo>
                    <a:pt x="82471" y="1728"/>
                  </a:lnTo>
                  <a:lnTo>
                    <a:pt x="82333" y="1566"/>
                  </a:lnTo>
                  <a:lnTo>
                    <a:pt x="82206" y="1405"/>
                  </a:lnTo>
                  <a:lnTo>
                    <a:pt x="82057" y="1256"/>
                  </a:lnTo>
                  <a:lnTo>
                    <a:pt x="81907" y="1117"/>
                  </a:lnTo>
                  <a:lnTo>
                    <a:pt x="81757" y="979"/>
                  </a:lnTo>
                  <a:lnTo>
                    <a:pt x="81596" y="852"/>
                  </a:lnTo>
                  <a:lnTo>
                    <a:pt x="81423" y="737"/>
                  </a:lnTo>
                  <a:lnTo>
                    <a:pt x="81251" y="622"/>
                  </a:lnTo>
                  <a:lnTo>
                    <a:pt x="81066" y="519"/>
                  </a:lnTo>
                  <a:lnTo>
                    <a:pt x="80882" y="426"/>
                  </a:lnTo>
                  <a:lnTo>
                    <a:pt x="80698" y="334"/>
                  </a:lnTo>
                  <a:lnTo>
                    <a:pt x="80502" y="254"/>
                  </a:lnTo>
                  <a:lnTo>
                    <a:pt x="80306" y="196"/>
                  </a:lnTo>
                  <a:lnTo>
                    <a:pt x="80099" y="139"/>
                  </a:lnTo>
                  <a:lnTo>
                    <a:pt x="79892" y="81"/>
                  </a:lnTo>
                  <a:lnTo>
                    <a:pt x="79685" y="46"/>
                  </a:lnTo>
                  <a:lnTo>
                    <a:pt x="79466" y="23"/>
                  </a:lnTo>
                  <a:lnTo>
                    <a:pt x="79247" y="0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37;p26">
              <a:extLst>
                <a:ext uri="{FF2B5EF4-FFF2-40B4-BE49-F238E27FC236}">
                  <a16:creationId xmlns:a16="http://schemas.microsoft.com/office/drawing/2014/main" id="{F4F402E8-1837-9FDA-9F06-72510BAB32E9}"/>
                </a:ext>
              </a:extLst>
            </p:cNvPr>
            <p:cNvSpPr/>
            <p:nvPr/>
          </p:nvSpPr>
          <p:spPr>
            <a:xfrm flipH="1">
              <a:off x="2313840" y="2590801"/>
              <a:ext cx="212717" cy="424305"/>
            </a:xfrm>
            <a:custGeom>
              <a:avLst/>
              <a:gdLst/>
              <a:ahLst/>
              <a:cxnLst/>
              <a:rect l="l" t="t" r="r" b="b"/>
              <a:pathLst>
                <a:path w="8856" h="17665" extrusionOk="0">
                  <a:moveTo>
                    <a:pt x="219" y="0"/>
                  </a:moveTo>
                  <a:lnTo>
                    <a:pt x="438" y="23"/>
                  </a:lnTo>
                  <a:lnTo>
                    <a:pt x="657" y="46"/>
                  </a:lnTo>
                  <a:lnTo>
                    <a:pt x="864" y="93"/>
                  </a:lnTo>
                  <a:lnTo>
                    <a:pt x="1071" y="139"/>
                  </a:lnTo>
                  <a:lnTo>
                    <a:pt x="1278" y="196"/>
                  </a:lnTo>
                  <a:lnTo>
                    <a:pt x="1474" y="265"/>
                  </a:lnTo>
                  <a:lnTo>
                    <a:pt x="1670" y="334"/>
                  </a:lnTo>
                  <a:lnTo>
                    <a:pt x="1866" y="426"/>
                  </a:lnTo>
                  <a:lnTo>
                    <a:pt x="2050" y="519"/>
                  </a:lnTo>
                  <a:lnTo>
                    <a:pt x="2223" y="622"/>
                  </a:lnTo>
                  <a:lnTo>
                    <a:pt x="2395" y="737"/>
                  </a:lnTo>
                  <a:lnTo>
                    <a:pt x="2568" y="852"/>
                  </a:lnTo>
                  <a:lnTo>
                    <a:pt x="2729" y="979"/>
                  </a:lnTo>
                  <a:lnTo>
                    <a:pt x="2879" y="1117"/>
                  </a:lnTo>
                  <a:lnTo>
                    <a:pt x="3029" y="1256"/>
                  </a:lnTo>
                  <a:lnTo>
                    <a:pt x="3178" y="1405"/>
                  </a:lnTo>
                  <a:lnTo>
                    <a:pt x="3305" y="1566"/>
                  </a:lnTo>
                  <a:lnTo>
                    <a:pt x="3443" y="1728"/>
                  </a:lnTo>
                  <a:lnTo>
                    <a:pt x="3558" y="1889"/>
                  </a:lnTo>
                  <a:lnTo>
                    <a:pt x="3674" y="2062"/>
                  </a:lnTo>
                  <a:lnTo>
                    <a:pt x="3777" y="2246"/>
                  </a:lnTo>
                  <a:lnTo>
                    <a:pt x="3869" y="2430"/>
                  </a:lnTo>
                  <a:lnTo>
                    <a:pt x="3950" y="2626"/>
                  </a:lnTo>
                  <a:lnTo>
                    <a:pt x="4031" y="2822"/>
                  </a:lnTo>
                  <a:lnTo>
                    <a:pt x="4100" y="3017"/>
                  </a:lnTo>
                  <a:lnTo>
                    <a:pt x="4157" y="3225"/>
                  </a:lnTo>
                  <a:lnTo>
                    <a:pt x="4203" y="3432"/>
                  </a:lnTo>
                  <a:lnTo>
                    <a:pt x="4238" y="3639"/>
                  </a:lnTo>
                  <a:lnTo>
                    <a:pt x="4272" y="3858"/>
                  </a:lnTo>
                  <a:lnTo>
                    <a:pt x="4284" y="4077"/>
                  </a:lnTo>
                  <a:lnTo>
                    <a:pt x="4284" y="4295"/>
                  </a:lnTo>
                  <a:lnTo>
                    <a:pt x="4284" y="13369"/>
                  </a:lnTo>
                  <a:lnTo>
                    <a:pt x="4284" y="13588"/>
                  </a:lnTo>
                  <a:lnTo>
                    <a:pt x="4272" y="13807"/>
                  </a:lnTo>
                  <a:lnTo>
                    <a:pt x="4238" y="14026"/>
                  </a:lnTo>
                  <a:lnTo>
                    <a:pt x="4203" y="14233"/>
                  </a:lnTo>
                  <a:lnTo>
                    <a:pt x="4157" y="14440"/>
                  </a:lnTo>
                  <a:lnTo>
                    <a:pt x="4100" y="14647"/>
                  </a:lnTo>
                  <a:lnTo>
                    <a:pt x="4031" y="14843"/>
                  </a:lnTo>
                  <a:lnTo>
                    <a:pt x="3950" y="15039"/>
                  </a:lnTo>
                  <a:lnTo>
                    <a:pt x="3869" y="15235"/>
                  </a:lnTo>
                  <a:lnTo>
                    <a:pt x="3777" y="15419"/>
                  </a:lnTo>
                  <a:lnTo>
                    <a:pt x="3674" y="15592"/>
                  </a:lnTo>
                  <a:lnTo>
                    <a:pt x="3558" y="15764"/>
                  </a:lnTo>
                  <a:lnTo>
                    <a:pt x="3443" y="15937"/>
                  </a:lnTo>
                  <a:lnTo>
                    <a:pt x="3305" y="16098"/>
                  </a:lnTo>
                  <a:lnTo>
                    <a:pt x="3178" y="16260"/>
                  </a:lnTo>
                  <a:lnTo>
                    <a:pt x="3029" y="16409"/>
                  </a:lnTo>
                  <a:lnTo>
                    <a:pt x="2879" y="16547"/>
                  </a:lnTo>
                  <a:lnTo>
                    <a:pt x="2729" y="16686"/>
                  </a:lnTo>
                  <a:lnTo>
                    <a:pt x="2568" y="16812"/>
                  </a:lnTo>
                  <a:lnTo>
                    <a:pt x="2395" y="16927"/>
                  </a:lnTo>
                  <a:lnTo>
                    <a:pt x="2223" y="17043"/>
                  </a:lnTo>
                  <a:lnTo>
                    <a:pt x="2050" y="17146"/>
                  </a:lnTo>
                  <a:lnTo>
                    <a:pt x="1866" y="17238"/>
                  </a:lnTo>
                  <a:lnTo>
                    <a:pt x="1670" y="17330"/>
                  </a:lnTo>
                  <a:lnTo>
                    <a:pt x="1474" y="17400"/>
                  </a:lnTo>
                  <a:lnTo>
                    <a:pt x="1278" y="17469"/>
                  </a:lnTo>
                  <a:lnTo>
                    <a:pt x="1071" y="17526"/>
                  </a:lnTo>
                  <a:lnTo>
                    <a:pt x="864" y="17572"/>
                  </a:lnTo>
                  <a:lnTo>
                    <a:pt x="657" y="17618"/>
                  </a:lnTo>
                  <a:lnTo>
                    <a:pt x="438" y="17641"/>
                  </a:lnTo>
                  <a:lnTo>
                    <a:pt x="219" y="17653"/>
                  </a:lnTo>
                  <a:lnTo>
                    <a:pt x="0" y="17664"/>
                  </a:lnTo>
                  <a:lnTo>
                    <a:pt x="4560" y="17664"/>
                  </a:lnTo>
                  <a:lnTo>
                    <a:pt x="4779" y="17653"/>
                  </a:lnTo>
                  <a:lnTo>
                    <a:pt x="4998" y="17641"/>
                  </a:lnTo>
                  <a:lnTo>
                    <a:pt x="5217" y="17618"/>
                  </a:lnTo>
                  <a:lnTo>
                    <a:pt x="5424" y="17572"/>
                  </a:lnTo>
                  <a:lnTo>
                    <a:pt x="5631" y="17526"/>
                  </a:lnTo>
                  <a:lnTo>
                    <a:pt x="5838" y="17469"/>
                  </a:lnTo>
                  <a:lnTo>
                    <a:pt x="6034" y="17400"/>
                  </a:lnTo>
                  <a:lnTo>
                    <a:pt x="6230" y="17330"/>
                  </a:lnTo>
                  <a:lnTo>
                    <a:pt x="6426" y="17238"/>
                  </a:lnTo>
                  <a:lnTo>
                    <a:pt x="6610" y="17146"/>
                  </a:lnTo>
                  <a:lnTo>
                    <a:pt x="6783" y="17043"/>
                  </a:lnTo>
                  <a:lnTo>
                    <a:pt x="6967" y="16927"/>
                  </a:lnTo>
                  <a:lnTo>
                    <a:pt x="7128" y="16812"/>
                  </a:lnTo>
                  <a:lnTo>
                    <a:pt x="7289" y="16686"/>
                  </a:lnTo>
                  <a:lnTo>
                    <a:pt x="7451" y="16547"/>
                  </a:lnTo>
                  <a:lnTo>
                    <a:pt x="7600" y="16409"/>
                  </a:lnTo>
                  <a:lnTo>
                    <a:pt x="7738" y="16260"/>
                  </a:lnTo>
                  <a:lnTo>
                    <a:pt x="7877" y="16098"/>
                  </a:lnTo>
                  <a:lnTo>
                    <a:pt x="8003" y="15937"/>
                  </a:lnTo>
                  <a:lnTo>
                    <a:pt x="8118" y="15764"/>
                  </a:lnTo>
                  <a:lnTo>
                    <a:pt x="8234" y="15592"/>
                  </a:lnTo>
                  <a:lnTo>
                    <a:pt x="8337" y="15419"/>
                  </a:lnTo>
                  <a:lnTo>
                    <a:pt x="8429" y="15235"/>
                  </a:lnTo>
                  <a:lnTo>
                    <a:pt x="8521" y="15039"/>
                  </a:lnTo>
                  <a:lnTo>
                    <a:pt x="8591" y="14843"/>
                  </a:lnTo>
                  <a:lnTo>
                    <a:pt x="8660" y="14647"/>
                  </a:lnTo>
                  <a:lnTo>
                    <a:pt x="8717" y="14440"/>
                  </a:lnTo>
                  <a:lnTo>
                    <a:pt x="8763" y="14233"/>
                  </a:lnTo>
                  <a:lnTo>
                    <a:pt x="8798" y="14026"/>
                  </a:lnTo>
                  <a:lnTo>
                    <a:pt x="8832" y="13807"/>
                  </a:lnTo>
                  <a:lnTo>
                    <a:pt x="8844" y="13588"/>
                  </a:lnTo>
                  <a:lnTo>
                    <a:pt x="8855" y="13369"/>
                  </a:lnTo>
                  <a:lnTo>
                    <a:pt x="8855" y="4295"/>
                  </a:lnTo>
                  <a:lnTo>
                    <a:pt x="8844" y="4077"/>
                  </a:lnTo>
                  <a:lnTo>
                    <a:pt x="8832" y="3858"/>
                  </a:lnTo>
                  <a:lnTo>
                    <a:pt x="8798" y="3639"/>
                  </a:lnTo>
                  <a:lnTo>
                    <a:pt x="8763" y="3432"/>
                  </a:lnTo>
                  <a:lnTo>
                    <a:pt x="8717" y="3225"/>
                  </a:lnTo>
                  <a:lnTo>
                    <a:pt x="8660" y="3017"/>
                  </a:lnTo>
                  <a:lnTo>
                    <a:pt x="8591" y="2822"/>
                  </a:lnTo>
                  <a:lnTo>
                    <a:pt x="8521" y="2626"/>
                  </a:lnTo>
                  <a:lnTo>
                    <a:pt x="8429" y="2430"/>
                  </a:lnTo>
                  <a:lnTo>
                    <a:pt x="8337" y="2246"/>
                  </a:lnTo>
                  <a:lnTo>
                    <a:pt x="8234" y="2062"/>
                  </a:lnTo>
                  <a:lnTo>
                    <a:pt x="8118" y="1889"/>
                  </a:lnTo>
                  <a:lnTo>
                    <a:pt x="8003" y="1728"/>
                  </a:lnTo>
                  <a:lnTo>
                    <a:pt x="7877" y="1566"/>
                  </a:lnTo>
                  <a:lnTo>
                    <a:pt x="7738" y="1405"/>
                  </a:lnTo>
                  <a:lnTo>
                    <a:pt x="7600" y="1256"/>
                  </a:lnTo>
                  <a:lnTo>
                    <a:pt x="7451" y="1117"/>
                  </a:lnTo>
                  <a:lnTo>
                    <a:pt x="7289" y="979"/>
                  </a:lnTo>
                  <a:lnTo>
                    <a:pt x="7128" y="852"/>
                  </a:lnTo>
                  <a:lnTo>
                    <a:pt x="6967" y="737"/>
                  </a:lnTo>
                  <a:lnTo>
                    <a:pt x="6783" y="622"/>
                  </a:lnTo>
                  <a:lnTo>
                    <a:pt x="6610" y="519"/>
                  </a:lnTo>
                  <a:lnTo>
                    <a:pt x="6426" y="426"/>
                  </a:lnTo>
                  <a:lnTo>
                    <a:pt x="6230" y="334"/>
                  </a:lnTo>
                  <a:lnTo>
                    <a:pt x="6034" y="265"/>
                  </a:lnTo>
                  <a:lnTo>
                    <a:pt x="5838" y="196"/>
                  </a:lnTo>
                  <a:lnTo>
                    <a:pt x="5631" y="139"/>
                  </a:lnTo>
                  <a:lnTo>
                    <a:pt x="5424" y="93"/>
                  </a:lnTo>
                  <a:lnTo>
                    <a:pt x="5217" y="46"/>
                  </a:lnTo>
                  <a:lnTo>
                    <a:pt x="4998" y="23"/>
                  </a:lnTo>
                  <a:lnTo>
                    <a:pt x="4779" y="0"/>
                  </a:lnTo>
                  <a:close/>
                </a:path>
              </a:pathLst>
            </a:custGeom>
            <a:solidFill>
              <a:srgbClr val="3566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38;p26">
              <a:extLst>
                <a:ext uri="{FF2B5EF4-FFF2-40B4-BE49-F238E27FC236}">
                  <a16:creationId xmlns:a16="http://schemas.microsoft.com/office/drawing/2014/main" id="{A54350CA-A6D3-1A83-0ED6-B9176188465F}"/>
                </a:ext>
              </a:extLst>
            </p:cNvPr>
            <p:cNvSpPr/>
            <p:nvPr/>
          </p:nvSpPr>
          <p:spPr>
            <a:xfrm flipH="1">
              <a:off x="3991604" y="2679576"/>
              <a:ext cx="257250" cy="246464"/>
            </a:xfrm>
            <a:custGeom>
              <a:avLst/>
              <a:gdLst/>
              <a:ahLst/>
              <a:cxnLst/>
              <a:rect l="l" t="t" r="r" b="b"/>
              <a:pathLst>
                <a:path w="10710" h="10261" extrusionOk="0">
                  <a:moveTo>
                    <a:pt x="5355" y="1"/>
                  </a:moveTo>
                  <a:lnTo>
                    <a:pt x="5263" y="12"/>
                  </a:lnTo>
                  <a:lnTo>
                    <a:pt x="5171" y="24"/>
                  </a:lnTo>
                  <a:lnTo>
                    <a:pt x="5079" y="58"/>
                  </a:lnTo>
                  <a:lnTo>
                    <a:pt x="4998" y="93"/>
                  </a:lnTo>
                  <a:lnTo>
                    <a:pt x="4917" y="150"/>
                  </a:lnTo>
                  <a:lnTo>
                    <a:pt x="4848" y="219"/>
                  </a:lnTo>
                  <a:lnTo>
                    <a:pt x="4779" y="289"/>
                  </a:lnTo>
                  <a:lnTo>
                    <a:pt x="4722" y="381"/>
                  </a:lnTo>
                  <a:lnTo>
                    <a:pt x="3547" y="2569"/>
                  </a:lnTo>
                  <a:lnTo>
                    <a:pt x="3501" y="2638"/>
                  </a:lnTo>
                  <a:lnTo>
                    <a:pt x="3455" y="2707"/>
                  </a:lnTo>
                  <a:lnTo>
                    <a:pt x="3397" y="2764"/>
                  </a:lnTo>
                  <a:lnTo>
                    <a:pt x="3328" y="2810"/>
                  </a:lnTo>
                  <a:lnTo>
                    <a:pt x="3271" y="2856"/>
                  </a:lnTo>
                  <a:lnTo>
                    <a:pt x="3190" y="2891"/>
                  </a:lnTo>
                  <a:lnTo>
                    <a:pt x="3121" y="2914"/>
                  </a:lnTo>
                  <a:lnTo>
                    <a:pt x="3040" y="2937"/>
                  </a:lnTo>
                  <a:lnTo>
                    <a:pt x="599" y="3386"/>
                  </a:lnTo>
                  <a:lnTo>
                    <a:pt x="496" y="3409"/>
                  </a:lnTo>
                  <a:lnTo>
                    <a:pt x="404" y="3444"/>
                  </a:lnTo>
                  <a:lnTo>
                    <a:pt x="311" y="3501"/>
                  </a:lnTo>
                  <a:lnTo>
                    <a:pt x="242" y="3559"/>
                  </a:lnTo>
                  <a:lnTo>
                    <a:pt x="173" y="3628"/>
                  </a:lnTo>
                  <a:lnTo>
                    <a:pt x="116" y="3697"/>
                  </a:lnTo>
                  <a:lnTo>
                    <a:pt x="70" y="3778"/>
                  </a:lnTo>
                  <a:lnTo>
                    <a:pt x="35" y="3870"/>
                  </a:lnTo>
                  <a:lnTo>
                    <a:pt x="12" y="3962"/>
                  </a:lnTo>
                  <a:lnTo>
                    <a:pt x="1" y="4054"/>
                  </a:lnTo>
                  <a:lnTo>
                    <a:pt x="1" y="4146"/>
                  </a:lnTo>
                  <a:lnTo>
                    <a:pt x="12" y="4238"/>
                  </a:lnTo>
                  <a:lnTo>
                    <a:pt x="47" y="4330"/>
                  </a:lnTo>
                  <a:lnTo>
                    <a:pt x="81" y="4422"/>
                  </a:lnTo>
                  <a:lnTo>
                    <a:pt x="139" y="4515"/>
                  </a:lnTo>
                  <a:lnTo>
                    <a:pt x="196" y="4595"/>
                  </a:lnTo>
                  <a:lnTo>
                    <a:pt x="1912" y="6392"/>
                  </a:lnTo>
                  <a:lnTo>
                    <a:pt x="1970" y="6449"/>
                  </a:lnTo>
                  <a:lnTo>
                    <a:pt x="2016" y="6518"/>
                  </a:lnTo>
                  <a:lnTo>
                    <a:pt x="2050" y="6587"/>
                  </a:lnTo>
                  <a:lnTo>
                    <a:pt x="2085" y="6668"/>
                  </a:lnTo>
                  <a:lnTo>
                    <a:pt x="2108" y="6737"/>
                  </a:lnTo>
                  <a:lnTo>
                    <a:pt x="2119" y="6818"/>
                  </a:lnTo>
                  <a:lnTo>
                    <a:pt x="2119" y="6898"/>
                  </a:lnTo>
                  <a:lnTo>
                    <a:pt x="2108" y="6979"/>
                  </a:lnTo>
                  <a:lnTo>
                    <a:pt x="1774" y="9443"/>
                  </a:lnTo>
                  <a:lnTo>
                    <a:pt x="1774" y="9547"/>
                  </a:lnTo>
                  <a:lnTo>
                    <a:pt x="1774" y="9650"/>
                  </a:lnTo>
                  <a:lnTo>
                    <a:pt x="1797" y="9742"/>
                  </a:lnTo>
                  <a:lnTo>
                    <a:pt x="1831" y="9835"/>
                  </a:lnTo>
                  <a:lnTo>
                    <a:pt x="1877" y="9915"/>
                  </a:lnTo>
                  <a:lnTo>
                    <a:pt x="1935" y="9996"/>
                  </a:lnTo>
                  <a:lnTo>
                    <a:pt x="1993" y="10065"/>
                  </a:lnTo>
                  <a:lnTo>
                    <a:pt x="2073" y="10122"/>
                  </a:lnTo>
                  <a:lnTo>
                    <a:pt x="2154" y="10180"/>
                  </a:lnTo>
                  <a:lnTo>
                    <a:pt x="2234" y="10215"/>
                  </a:lnTo>
                  <a:lnTo>
                    <a:pt x="2327" y="10249"/>
                  </a:lnTo>
                  <a:lnTo>
                    <a:pt x="2419" y="10261"/>
                  </a:lnTo>
                  <a:lnTo>
                    <a:pt x="2511" y="10261"/>
                  </a:lnTo>
                  <a:lnTo>
                    <a:pt x="2614" y="10249"/>
                  </a:lnTo>
                  <a:lnTo>
                    <a:pt x="2707" y="10226"/>
                  </a:lnTo>
                  <a:lnTo>
                    <a:pt x="2810" y="10191"/>
                  </a:lnTo>
                  <a:lnTo>
                    <a:pt x="5044" y="9121"/>
                  </a:lnTo>
                  <a:lnTo>
                    <a:pt x="5125" y="9086"/>
                  </a:lnTo>
                  <a:lnTo>
                    <a:pt x="5194" y="9063"/>
                  </a:lnTo>
                  <a:lnTo>
                    <a:pt x="5274" y="9051"/>
                  </a:lnTo>
                  <a:lnTo>
                    <a:pt x="5355" y="9040"/>
                  </a:lnTo>
                  <a:lnTo>
                    <a:pt x="5436" y="9051"/>
                  </a:lnTo>
                  <a:lnTo>
                    <a:pt x="5516" y="9063"/>
                  </a:lnTo>
                  <a:lnTo>
                    <a:pt x="5597" y="9086"/>
                  </a:lnTo>
                  <a:lnTo>
                    <a:pt x="5666" y="9121"/>
                  </a:lnTo>
                  <a:lnTo>
                    <a:pt x="7911" y="10191"/>
                  </a:lnTo>
                  <a:lnTo>
                    <a:pt x="8003" y="10226"/>
                  </a:lnTo>
                  <a:lnTo>
                    <a:pt x="8107" y="10249"/>
                  </a:lnTo>
                  <a:lnTo>
                    <a:pt x="8199" y="10261"/>
                  </a:lnTo>
                  <a:lnTo>
                    <a:pt x="8303" y="10261"/>
                  </a:lnTo>
                  <a:lnTo>
                    <a:pt x="8395" y="10249"/>
                  </a:lnTo>
                  <a:lnTo>
                    <a:pt x="8487" y="10215"/>
                  </a:lnTo>
                  <a:lnTo>
                    <a:pt x="8568" y="10180"/>
                  </a:lnTo>
                  <a:lnTo>
                    <a:pt x="8648" y="10122"/>
                  </a:lnTo>
                  <a:lnTo>
                    <a:pt x="8717" y="10065"/>
                  </a:lnTo>
                  <a:lnTo>
                    <a:pt x="8786" y="9996"/>
                  </a:lnTo>
                  <a:lnTo>
                    <a:pt x="8833" y="9915"/>
                  </a:lnTo>
                  <a:lnTo>
                    <a:pt x="8879" y="9835"/>
                  </a:lnTo>
                  <a:lnTo>
                    <a:pt x="8913" y="9742"/>
                  </a:lnTo>
                  <a:lnTo>
                    <a:pt x="8936" y="9650"/>
                  </a:lnTo>
                  <a:lnTo>
                    <a:pt x="8948" y="9547"/>
                  </a:lnTo>
                  <a:lnTo>
                    <a:pt x="8936" y="9443"/>
                  </a:lnTo>
                  <a:lnTo>
                    <a:pt x="8602" y="6979"/>
                  </a:lnTo>
                  <a:lnTo>
                    <a:pt x="8602" y="6898"/>
                  </a:lnTo>
                  <a:lnTo>
                    <a:pt x="8602" y="6818"/>
                  </a:lnTo>
                  <a:lnTo>
                    <a:pt x="8614" y="6737"/>
                  </a:lnTo>
                  <a:lnTo>
                    <a:pt x="8637" y="6668"/>
                  </a:lnTo>
                  <a:lnTo>
                    <a:pt x="8660" y="6587"/>
                  </a:lnTo>
                  <a:lnTo>
                    <a:pt x="8706" y="6518"/>
                  </a:lnTo>
                  <a:lnTo>
                    <a:pt x="8740" y="6449"/>
                  </a:lnTo>
                  <a:lnTo>
                    <a:pt x="8798" y="6392"/>
                  </a:lnTo>
                  <a:lnTo>
                    <a:pt x="10514" y="4595"/>
                  </a:lnTo>
                  <a:lnTo>
                    <a:pt x="10583" y="4515"/>
                  </a:lnTo>
                  <a:lnTo>
                    <a:pt x="10640" y="4422"/>
                  </a:lnTo>
                  <a:lnTo>
                    <a:pt x="10675" y="4330"/>
                  </a:lnTo>
                  <a:lnTo>
                    <a:pt x="10698" y="4238"/>
                  </a:lnTo>
                  <a:lnTo>
                    <a:pt x="10709" y="4146"/>
                  </a:lnTo>
                  <a:lnTo>
                    <a:pt x="10709" y="4054"/>
                  </a:lnTo>
                  <a:lnTo>
                    <a:pt x="10698" y="3962"/>
                  </a:lnTo>
                  <a:lnTo>
                    <a:pt x="10675" y="3870"/>
                  </a:lnTo>
                  <a:lnTo>
                    <a:pt x="10640" y="3778"/>
                  </a:lnTo>
                  <a:lnTo>
                    <a:pt x="10594" y="3697"/>
                  </a:lnTo>
                  <a:lnTo>
                    <a:pt x="10548" y="3628"/>
                  </a:lnTo>
                  <a:lnTo>
                    <a:pt x="10479" y="3559"/>
                  </a:lnTo>
                  <a:lnTo>
                    <a:pt x="10399" y="3501"/>
                  </a:lnTo>
                  <a:lnTo>
                    <a:pt x="10318" y="3444"/>
                  </a:lnTo>
                  <a:lnTo>
                    <a:pt x="10226" y="3409"/>
                  </a:lnTo>
                  <a:lnTo>
                    <a:pt x="10122" y="3386"/>
                  </a:lnTo>
                  <a:lnTo>
                    <a:pt x="7681" y="2937"/>
                  </a:lnTo>
                  <a:lnTo>
                    <a:pt x="7600" y="2914"/>
                  </a:lnTo>
                  <a:lnTo>
                    <a:pt x="7520" y="2891"/>
                  </a:lnTo>
                  <a:lnTo>
                    <a:pt x="7451" y="2856"/>
                  </a:lnTo>
                  <a:lnTo>
                    <a:pt x="7382" y="2810"/>
                  </a:lnTo>
                  <a:lnTo>
                    <a:pt x="7324" y="2764"/>
                  </a:lnTo>
                  <a:lnTo>
                    <a:pt x="7266" y="2707"/>
                  </a:lnTo>
                  <a:lnTo>
                    <a:pt x="7209" y="2638"/>
                  </a:lnTo>
                  <a:lnTo>
                    <a:pt x="7174" y="2569"/>
                  </a:lnTo>
                  <a:lnTo>
                    <a:pt x="5988" y="381"/>
                  </a:lnTo>
                  <a:lnTo>
                    <a:pt x="5942" y="289"/>
                  </a:lnTo>
                  <a:lnTo>
                    <a:pt x="5873" y="219"/>
                  </a:lnTo>
                  <a:lnTo>
                    <a:pt x="5804" y="150"/>
                  </a:lnTo>
                  <a:lnTo>
                    <a:pt x="5723" y="93"/>
                  </a:lnTo>
                  <a:lnTo>
                    <a:pt x="5631" y="58"/>
                  </a:lnTo>
                  <a:lnTo>
                    <a:pt x="5539" y="24"/>
                  </a:lnTo>
                  <a:lnTo>
                    <a:pt x="5447" y="12"/>
                  </a:lnTo>
                  <a:lnTo>
                    <a:pt x="5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39;p26">
              <a:extLst>
                <a:ext uri="{FF2B5EF4-FFF2-40B4-BE49-F238E27FC236}">
                  <a16:creationId xmlns:a16="http://schemas.microsoft.com/office/drawing/2014/main" id="{CE8BD358-2AEC-6C19-B37F-B2155D080E1C}"/>
                </a:ext>
              </a:extLst>
            </p:cNvPr>
            <p:cNvSpPr/>
            <p:nvPr/>
          </p:nvSpPr>
          <p:spPr>
            <a:xfrm flipH="1">
              <a:off x="3642553" y="2679576"/>
              <a:ext cx="257250" cy="246464"/>
            </a:xfrm>
            <a:custGeom>
              <a:avLst/>
              <a:gdLst/>
              <a:ahLst/>
              <a:cxnLst/>
              <a:rect l="l" t="t" r="r" b="b"/>
              <a:pathLst>
                <a:path w="10710" h="10261" extrusionOk="0">
                  <a:moveTo>
                    <a:pt x="5355" y="1"/>
                  </a:moveTo>
                  <a:lnTo>
                    <a:pt x="5263" y="12"/>
                  </a:lnTo>
                  <a:lnTo>
                    <a:pt x="5171" y="24"/>
                  </a:lnTo>
                  <a:lnTo>
                    <a:pt x="5079" y="58"/>
                  </a:lnTo>
                  <a:lnTo>
                    <a:pt x="4998" y="93"/>
                  </a:lnTo>
                  <a:lnTo>
                    <a:pt x="4917" y="150"/>
                  </a:lnTo>
                  <a:lnTo>
                    <a:pt x="4837" y="219"/>
                  </a:lnTo>
                  <a:lnTo>
                    <a:pt x="4779" y="289"/>
                  </a:lnTo>
                  <a:lnTo>
                    <a:pt x="4722" y="381"/>
                  </a:lnTo>
                  <a:lnTo>
                    <a:pt x="3536" y="2569"/>
                  </a:lnTo>
                  <a:lnTo>
                    <a:pt x="3501" y="2638"/>
                  </a:lnTo>
                  <a:lnTo>
                    <a:pt x="3443" y="2707"/>
                  </a:lnTo>
                  <a:lnTo>
                    <a:pt x="3386" y="2764"/>
                  </a:lnTo>
                  <a:lnTo>
                    <a:pt x="3328" y="2810"/>
                  </a:lnTo>
                  <a:lnTo>
                    <a:pt x="3259" y="2856"/>
                  </a:lnTo>
                  <a:lnTo>
                    <a:pt x="3190" y="2891"/>
                  </a:lnTo>
                  <a:lnTo>
                    <a:pt x="3109" y="2914"/>
                  </a:lnTo>
                  <a:lnTo>
                    <a:pt x="3029" y="2937"/>
                  </a:lnTo>
                  <a:lnTo>
                    <a:pt x="588" y="3386"/>
                  </a:lnTo>
                  <a:lnTo>
                    <a:pt x="484" y="3409"/>
                  </a:lnTo>
                  <a:lnTo>
                    <a:pt x="392" y="3444"/>
                  </a:lnTo>
                  <a:lnTo>
                    <a:pt x="311" y="3501"/>
                  </a:lnTo>
                  <a:lnTo>
                    <a:pt x="231" y="3559"/>
                  </a:lnTo>
                  <a:lnTo>
                    <a:pt x="173" y="3628"/>
                  </a:lnTo>
                  <a:lnTo>
                    <a:pt x="116" y="3697"/>
                  </a:lnTo>
                  <a:lnTo>
                    <a:pt x="70" y="3778"/>
                  </a:lnTo>
                  <a:lnTo>
                    <a:pt x="35" y="3870"/>
                  </a:lnTo>
                  <a:lnTo>
                    <a:pt x="12" y="3962"/>
                  </a:lnTo>
                  <a:lnTo>
                    <a:pt x="0" y="4054"/>
                  </a:lnTo>
                  <a:lnTo>
                    <a:pt x="0" y="4146"/>
                  </a:lnTo>
                  <a:lnTo>
                    <a:pt x="12" y="4238"/>
                  </a:lnTo>
                  <a:lnTo>
                    <a:pt x="35" y="4330"/>
                  </a:lnTo>
                  <a:lnTo>
                    <a:pt x="81" y="4422"/>
                  </a:lnTo>
                  <a:lnTo>
                    <a:pt x="127" y="4515"/>
                  </a:lnTo>
                  <a:lnTo>
                    <a:pt x="196" y="4595"/>
                  </a:lnTo>
                  <a:lnTo>
                    <a:pt x="1912" y="6392"/>
                  </a:lnTo>
                  <a:lnTo>
                    <a:pt x="1969" y="6449"/>
                  </a:lnTo>
                  <a:lnTo>
                    <a:pt x="2016" y="6518"/>
                  </a:lnTo>
                  <a:lnTo>
                    <a:pt x="2050" y="6587"/>
                  </a:lnTo>
                  <a:lnTo>
                    <a:pt x="2073" y="6668"/>
                  </a:lnTo>
                  <a:lnTo>
                    <a:pt x="2096" y="6737"/>
                  </a:lnTo>
                  <a:lnTo>
                    <a:pt x="2108" y="6818"/>
                  </a:lnTo>
                  <a:lnTo>
                    <a:pt x="2108" y="6898"/>
                  </a:lnTo>
                  <a:lnTo>
                    <a:pt x="2108" y="6979"/>
                  </a:lnTo>
                  <a:lnTo>
                    <a:pt x="1774" y="9443"/>
                  </a:lnTo>
                  <a:lnTo>
                    <a:pt x="1762" y="9547"/>
                  </a:lnTo>
                  <a:lnTo>
                    <a:pt x="1774" y="9650"/>
                  </a:lnTo>
                  <a:lnTo>
                    <a:pt x="1797" y="9742"/>
                  </a:lnTo>
                  <a:lnTo>
                    <a:pt x="1831" y="9835"/>
                  </a:lnTo>
                  <a:lnTo>
                    <a:pt x="1877" y="9915"/>
                  </a:lnTo>
                  <a:lnTo>
                    <a:pt x="1923" y="9996"/>
                  </a:lnTo>
                  <a:lnTo>
                    <a:pt x="1993" y="10065"/>
                  </a:lnTo>
                  <a:lnTo>
                    <a:pt x="2062" y="10122"/>
                  </a:lnTo>
                  <a:lnTo>
                    <a:pt x="2142" y="10180"/>
                  </a:lnTo>
                  <a:lnTo>
                    <a:pt x="2234" y="10215"/>
                  </a:lnTo>
                  <a:lnTo>
                    <a:pt x="2315" y="10249"/>
                  </a:lnTo>
                  <a:lnTo>
                    <a:pt x="2407" y="10261"/>
                  </a:lnTo>
                  <a:lnTo>
                    <a:pt x="2511" y="10261"/>
                  </a:lnTo>
                  <a:lnTo>
                    <a:pt x="2603" y="10249"/>
                  </a:lnTo>
                  <a:lnTo>
                    <a:pt x="2706" y="10226"/>
                  </a:lnTo>
                  <a:lnTo>
                    <a:pt x="2799" y="10191"/>
                  </a:lnTo>
                  <a:lnTo>
                    <a:pt x="5044" y="9121"/>
                  </a:lnTo>
                  <a:lnTo>
                    <a:pt x="5113" y="9086"/>
                  </a:lnTo>
                  <a:lnTo>
                    <a:pt x="5194" y="9063"/>
                  </a:lnTo>
                  <a:lnTo>
                    <a:pt x="5274" y="9051"/>
                  </a:lnTo>
                  <a:lnTo>
                    <a:pt x="5355" y="9040"/>
                  </a:lnTo>
                  <a:lnTo>
                    <a:pt x="5436" y="9051"/>
                  </a:lnTo>
                  <a:lnTo>
                    <a:pt x="5516" y="9063"/>
                  </a:lnTo>
                  <a:lnTo>
                    <a:pt x="5597" y="9086"/>
                  </a:lnTo>
                  <a:lnTo>
                    <a:pt x="5666" y="9121"/>
                  </a:lnTo>
                  <a:lnTo>
                    <a:pt x="7900" y="10191"/>
                  </a:lnTo>
                  <a:lnTo>
                    <a:pt x="8003" y="10226"/>
                  </a:lnTo>
                  <a:lnTo>
                    <a:pt x="8107" y="10249"/>
                  </a:lnTo>
                  <a:lnTo>
                    <a:pt x="8199" y="10261"/>
                  </a:lnTo>
                  <a:lnTo>
                    <a:pt x="8291" y="10261"/>
                  </a:lnTo>
                  <a:lnTo>
                    <a:pt x="8383" y="10249"/>
                  </a:lnTo>
                  <a:lnTo>
                    <a:pt x="8475" y="10215"/>
                  </a:lnTo>
                  <a:lnTo>
                    <a:pt x="8568" y="10180"/>
                  </a:lnTo>
                  <a:lnTo>
                    <a:pt x="8648" y="10122"/>
                  </a:lnTo>
                  <a:lnTo>
                    <a:pt x="8717" y="10065"/>
                  </a:lnTo>
                  <a:lnTo>
                    <a:pt x="8775" y="9996"/>
                  </a:lnTo>
                  <a:lnTo>
                    <a:pt x="8832" y="9915"/>
                  </a:lnTo>
                  <a:lnTo>
                    <a:pt x="8878" y="9835"/>
                  </a:lnTo>
                  <a:lnTo>
                    <a:pt x="8913" y="9742"/>
                  </a:lnTo>
                  <a:lnTo>
                    <a:pt x="8936" y="9650"/>
                  </a:lnTo>
                  <a:lnTo>
                    <a:pt x="8936" y="9547"/>
                  </a:lnTo>
                  <a:lnTo>
                    <a:pt x="8936" y="9443"/>
                  </a:lnTo>
                  <a:lnTo>
                    <a:pt x="8602" y="6979"/>
                  </a:lnTo>
                  <a:lnTo>
                    <a:pt x="8591" y="6898"/>
                  </a:lnTo>
                  <a:lnTo>
                    <a:pt x="8602" y="6818"/>
                  </a:lnTo>
                  <a:lnTo>
                    <a:pt x="8614" y="6737"/>
                  </a:lnTo>
                  <a:lnTo>
                    <a:pt x="8625" y="6668"/>
                  </a:lnTo>
                  <a:lnTo>
                    <a:pt x="8660" y="6587"/>
                  </a:lnTo>
                  <a:lnTo>
                    <a:pt x="8694" y="6518"/>
                  </a:lnTo>
                  <a:lnTo>
                    <a:pt x="8740" y="6449"/>
                  </a:lnTo>
                  <a:lnTo>
                    <a:pt x="8798" y="6392"/>
                  </a:lnTo>
                  <a:lnTo>
                    <a:pt x="10514" y="4595"/>
                  </a:lnTo>
                  <a:lnTo>
                    <a:pt x="10583" y="4515"/>
                  </a:lnTo>
                  <a:lnTo>
                    <a:pt x="10629" y="4422"/>
                  </a:lnTo>
                  <a:lnTo>
                    <a:pt x="10675" y="4330"/>
                  </a:lnTo>
                  <a:lnTo>
                    <a:pt x="10698" y="4238"/>
                  </a:lnTo>
                  <a:lnTo>
                    <a:pt x="10709" y="4146"/>
                  </a:lnTo>
                  <a:lnTo>
                    <a:pt x="10709" y="4054"/>
                  </a:lnTo>
                  <a:lnTo>
                    <a:pt x="10698" y="3962"/>
                  </a:lnTo>
                  <a:lnTo>
                    <a:pt x="10675" y="3870"/>
                  </a:lnTo>
                  <a:lnTo>
                    <a:pt x="10640" y="3778"/>
                  </a:lnTo>
                  <a:lnTo>
                    <a:pt x="10594" y="3697"/>
                  </a:lnTo>
                  <a:lnTo>
                    <a:pt x="10537" y="3628"/>
                  </a:lnTo>
                  <a:lnTo>
                    <a:pt x="10479" y="3559"/>
                  </a:lnTo>
                  <a:lnTo>
                    <a:pt x="10398" y="3501"/>
                  </a:lnTo>
                  <a:lnTo>
                    <a:pt x="10318" y="3444"/>
                  </a:lnTo>
                  <a:lnTo>
                    <a:pt x="10214" y="3409"/>
                  </a:lnTo>
                  <a:lnTo>
                    <a:pt x="10122" y="3386"/>
                  </a:lnTo>
                  <a:lnTo>
                    <a:pt x="7669" y="2937"/>
                  </a:lnTo>
                  <a:lnTo>
                    <a:pt x="7600" y="2914"/>
                  </a:lnTo>
                  <a:lnTo>
                    <a:pt x="7520" y="2891"/>
                  </a:lnTo>
                  <a:lnTo>
                    <a:pt x="7451" y="2856"/>
                  </a:lnTo>
                  <a:lnTo>
                    <a:pt x="7382" y="2810"/>
                  </a:lnTo>
                  <a:lnTo>
                    <a:pt x="7312" y="2764"/>
                  </a:lnTo>
                  <a:lnTo>
                    <a:pt x="7255" y="2707"/>
                  </a:lnTo>
                  <a:lnTo>
                    <a:pt x="7209" y="2638"/>
                  </a:lnTo>
                  <a:lnTo>
                    <a:pt x="7163" y="2569"/>
                  </a:lnTo>
                  <a:lnTo>
                    <a:pt x="5988" y="381"/>
                  </a:lnTo>
                  <a:lnTo>
                    <a:pt x="5931" y="289"/>
                  </a:lnTo>
                  <a:lnTo>
                    <a:pt x="5873" y="219"/>
                  </a:lnTo>
                  <a:lnTo>
                    <a:pt x="5792" y="150"/>
                  </a:lnTo>
                  <a:lnTo>
                    <a:pt x="5712" y="93"/>
                  </a:lnTo>
                  <a:lnTo>
                    <a:pt x="5631" y="58"/>
                  </a:lnTo>
                  <a:lnTo>
                    <a:pt x="5539" y="24"/>
                  </a:lnTo>
                  <a:lnTo>
                    <a:pt x="5447" y="12"/>
                  </a:lnTo>
                  <a:lnTo>
                    <a:pt x="5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40;p26">
              <a:extLst>
                <a:ext uri="{FF2B5EF4-FFF2-40B4-BE49-F238E27FC236}">
                  <a16:creationId xmlns:a16="http://schemas.microsoft.com/office/drawing/2014/main" id="{46DFB547-2032-5E67-3BBF-504957DB2E5C}"/>
                </a:ext>
              </a:extLst>
            </p:cNvPr>
            <p:cNvSpPr/>
            <p:nvPr/>
          </p:nvSpPr>
          <p:spPr>
            <a:xfrm flipH="1">
              <a:off x="3293501" y="2679576"/>
              <a:ext cx="257538" cy="246464"/>
            </a:xfrm>
            <a:custGeom>
              <a:avLst/>
              <a:gdLst/>
              <a:ahLst/>
              <a:cxnLst/>
              <a:rect l="l" t="t" r="r" b="b"/>
              <a:pathLst>
                <a:path w="10722" h="10261" extrusionOk="0">
                  <a:moveTo>
                    <a:pt x="5367" y="1"/>
                  </a:moveTo>
                  <a:lnTo>
                    <a:pt x="5275" y="12"/>
                  </a:lnTo>
                  <a:lnTo>
                    <a:pt x="5183" y="24"/>
                  </a:lnTo>
                  <a:lnTo>
                    <a:pt x="5090" y="58"/>
                  </a:lnTo>
                  <a:lnTo>
                    <a:pt x="4998" y="93"/>
                  </a:lnTo>
                  <a:lnTo>
                    <a:pt x="4918" y="150"/>
                  </a:lnTo>
                  <a:lnTo>
                    <a:pt x="4849" y="219"/>
                  </a:lnTo>
                  <a:lnTo>
                    <a:pt x="4780" y="289"/>
                  </a:lnTo>
                  <a:lnTo>
                    <a:pt x="4722" y="381"/>
                  </a:lnTo>
                  <a:lnTo>
                    <a:pt x="3547" y="2569"/>
                  </a:lnTo>
                  <a:lnTo>
                    <a:pt x="3501" y="2638"/>
                  </a:lnTo>
                  <a:lnTo>
                    <a:pt x="3455" y="2707"/>
                  </a:lnTo>
                  <a:lnTo>
                    <a:pt x="3398" y="2764"/>
                  </a:lnTo>
                  <a:lnTo>
                    <a:pt x="3340" y="2810"/>
                  </a:lnTo>
                  <a:lnTo>
                    <a:pt x="3271" y="2856"/>
                  </a:lnTo>
                  <a:lnTo>
                    <a:pt x="3202" y="2891"/>
                  </a:lnTo>
                  <a:lnTo>
                    <a:pt x="3121" y="2914"/>
                  </a:lnTo>
                  <a:lnTo>
                    <a:pt x="3041" y="2937"/>
                  </a:lnTo>
                  <a:lnTo>
                    <a:pt x="600" y="3386"/>
                  </a:lnTo>
                  <a:lnTo>
                    <a:pt x="496" y="3409"/>
                  </a:lnTo>
                  <a:lnTo>
                    <a:pt x="404" y="3444"/>
                  </a:lnTo>
                  <a:lnTo>
                    <a:pt x="323" y="3501"/>
                  </a:lnTo>
                  <a:lnTo>
                    <a:pt x="243" y="3559"/>
                  </a:lnTo>
                  <a:lnTo>
                    <a:pt x="174" y="3628"/>
                  </a:lnTo>
                  <a:lnTo>
                    <a:pt x="116" y="3697"/>
                  </a:lnTo>
                  <a:lnTo>
                    <a:pt x="70" y="3778"/>
                  </a:lnTo>
                  <a:lnTo>
                    <a:pt x="35" y="3870"/>
                  </a:lnTo>
                  <a:lnTo>
                    <a:pt x="12" y="3962"/>
                  </a:lnTo>
                  <a:lnTo>
                    <a:pt x="1" y="4054"/>
                  </a:lnTo>
                  <a:lnTo>
                    <a:pt x="12" y="4146"/>
                  </a:lnTo>
                  <a:lnTo>
                    <a:pt x="24" y="4238"/>
                  </a:lnTo>
                  <a:lnTo>
                    <a:pt x="47" y="4330"/>
                  </a:lnTo>
                  <a:lnTo>
                    <a:pt x="81" y="4422"/>
                  </a:lnTo>
                  <a:lnTo>
                    <a:pt x="139" y="4515"/>
                  </a:lnTo>
                  <a:lnTo>
                    <a:pt x="208" y="4595"/>
                  </a:lnTo>
                  <a:lnTo>
                    <a:pt x="1924" y="6392"/>
                  </a:lnTo>
                  <a:lnTo>
                    <a:pt x="1970" y="6449"/>
                  </a:lnTo>
                  <a:lnTo>
                    <a:pt x="2016" y="6518"/>
                  </a:lnTo>
                  <a:lnTo>
                    <a:pt x="2062" y="6587"/>
                  </a:lnTo>
                  <a:lnTo>
                    <a:pt x="2085" y="6668"/>
                  </a:lnTo>
                  <a:lnTo>
                    <a:pt x="2108" y="6737"/>
                  </a:lnTo>
                  <a:lnTo>
                    <a:pt x="2120" y="6818"/>
                  </a:lnTo>
                  <a:lnTo>
                    <a:pt x="2120" y="6898"/>
                  </a:lnTo>
                  <a:lnTo>
                    <a:pt x="2120" y="6979"/>
                  </a:lnTo>
                  <a:lnTo>
                    <a:pt x="1786" y="9443"/>
                  </a:lnTo>
                  <a:lnTo>
                    <a:pt x="1774" y="9547"/>
                  </a:lnTo>
                  <a:lnTo>
                    <a:pt x="1786" y="9650"/>
                  </a:lnTo>
                  <a:lnTo>
                    <a:pt x="1809" y="9742"/>
                  </a:lnTo>
                  <a:lnTo>
                    <a:pt x="1843" y="9835"/>
                  </a:lnTo>
                  <a:lnTo>
                    <a:pt x="1878" y="9915"/>
                  </a:lnTo>
                  <a:lnTo>
                    <a:pt x="1935" y="9996"/>
                  </a:lnTo>
                  <a:lnTo>
                    <a:pt x="2004" y="10065"/>
                  </a:lnTo>
                  <a:lnTo>
                    <a:pt x="2074" y="10122"/>
                  </a:lnTo>
                  <a:lnTo>
                    <a:pt x="2154" y="10180"/>
                  </a:lnTo>
                  <a:lnTo>
                    <a:pt x="2235" y="10215"/>
                  </a:lnTo>
                  <a:lnTo>
                    <a:pt x="2327" y="10249"/>
                  </a:lnTo>
                  <a:lnTo>
                    <a:pt x="2419" y="10261"/>
                  </a:lnTo>
                  <a:lnTo>
                    <a:pt x="2523" y="10261"/>
                  </a:lnTo>
                  <a:lnTo>
                    <a:pt x="2615" y="10249"/>
                  </a:lnTo>
                  <a:lnTo>
                    <a:pt x="2718" y="10226"/>
                  </a:lnTo>
                  <a:lnTo>
                    <a:pt x="2810" y="10191"/>
                  </a:lnTo>
                  <a:lnTo>
                    <a:pt x="5044" y="9121"/>
                  </a:lnTo>
                  <a:lnTo>
                    <a:pt x="5125" y="9086"/>
                  </a:lnTo>
                  <a:lnTo>
                    <a:pt x="5206" y="9063"/>
                  </a:lnTo>
                  <a:lnTo>
                    <a:pt x="5286" y="9051"/>
                  </a:lnTo>
                  <a:lnTo>
                    <a:pt x="5367" y="9040"/>
                  </a:lnTo>
                  <a:lnTo>
                    <a:pt x="5447" y="9051"/>
                  </a:lnTo>
                  <a:lnTo>
                    <a:pt x="5517" y="9063"/>
                  </a:lnTo>
                  <a:lnTo>
                    <a:pt x="5597" y="9086"/>
                  </a:lnTo>
                  <a:lnTo>
                    <a:pt x="5678" y="9121"/>
                  </a:lnTo>
                  <a:lnTo>
                    <a:pt x="7912" y="10191"/>
                  </a:lnTo>
                  <a:lnTo>
                    <a:pt x="8015" y="10226"/>
                  </a:lnTo>
                  <a:lnTo>
                    <a:pt x="8107" y="10249"/>
                  </a:lnTo>
                  <a:lnTo>
                    <a:pt x="8211" y="10261"/>
                  </a:lnTo>
                  <a:lnTo>
                    <a:pt x="8303" y="10261"/>
                  </a:lnTo>
                  <a:lnTo>
                    <a:pt x="8395" y="10249"/>
                  </a:lnTo>
                  <a:lnTo>
                    <a:pt x="8487" y="10215"/>
                  </a:lnTo>
                  <a:lnTo>
                    <a:pt x="8568" y="10180"/>
                  </a:lnTo>
                  <a:lnTo>
                    <a:pt x="8649" y="10122"/>
                  </a:lnTo>
                  <a:lnTo>
                    <a:pt x="8718" y="10065"/>
                  </a:lnTo>
                  <a:lnTo>
                    <a:pt x="8787" y="9996"/>
                  </a:lnTo>
                  <a:lnTo>
                    <a:pt x="8844" y="9915"/>
                  </a:lnTo>
                  <a:lnTo>
                    <a:pt x="8890" y="9835"/>
                  </a:lnTo>
                  <a:lnTo>
                    <a:pt x="8925" y="9742"/>
                  </a:lnTo>
                  <a:lnTo>
                    <a:pt x="8936" y="9650"/>
                  </a:lnTo>
                  <a:lnTo>
                    <a:pt x="8948" y="9547"/>
                  </a:lnTo>
                  <a:lnTo>
                    <a:pt x="8948" y="9443"/>
                  </a:lnTo>
                  <a:lnTo>
                    <a:pt x="8614" y="6979"/>
                  </a:lnTo>
                  <a:lnTo>
                    <a:pt x="8603" y="6898"/>
                  </a:lnTo>
                  <a:lnTo>
                    <a:pt x="8603" y="6818"/>
                  </a:lnTo>
                  <a:lnTo>
                    <a:pt x="8614" y="6737"/>
                  </a:lnTo>
                  <a:lnTo>
                    <a:pt x="8637" y="6668"/>
                  </a:lnTo>
                  <a:lnTo>
                    <a:pt x="8672" y="6587"/>
                  </a:lnTo>
                  <a:lnTo>
                    <a:pt x="8706" y="6518"/>
                  </a:lnTo>
                  <a:lnTo>
                    <a:pt x="8752" y="6449"/>
                  </a:lnTo>
                  <a:lnTo>
                    <a:pt x="8798" y="6392"/>
                  </a:lnTo>
                  <a:lnTo>
                    <a:pt x="10514" y="4595"/>
                  </a:lnTo>
                  <a:lnTo>
                    <a:pt x="10583" y="4515"/>
                  </a:lnTo>
                  <a:lnTo>
                    <a:pt x="10641" y="4422"/>
                  </a:lnTo>
                  <a:lnTo>
                    <a:pt x="10675" y="4330"/>
                  </a:lnTo>
                  <a:lnTo>
                    <a:pt x="10710" y="4238"/>
                  </a:lnTo>
                  <a:lnTo>
                    <a:pt x="10721" y="4146"/>
                  </a:lnTo>
                  <a:lnTo>
                    <a:pt x="10721" y="4054"/>
                  </a:lnTo>
                  <a:lnTo>
                    <a:pt x="10710" y="3962"/>
                  </a:lnTo>
                  <a:lnTo>
                    <a:pt x="10687" y="3870"/>
                  </a:lnTo>
                  <a:lnTo>
                    <a:pt x="10652" y="3778"/>
                  </a:lnTo>
                  <a:lnTo>
                    <a:pt x="10606" y="3697"/>
                  </a:lnTo>
                  <a:lnTo>
                    <a:pt x="10549" y="3628"/>
                  </a:lnTo>
                  <a:lnTo>
                    <a:pt x="10479" y="3559"/>
                  </a:lnTo>
                  <a:lnTo>
                    <a:pt x="10410" y="3501"/>
                  </a:lnTo>
                  <a:lnTo>
                    <a:pt x="10318" y="3444"/>
                  </a:lnTo>
                  <a:lnTo>
                    <a:pt x="10226" y="3409"/>
                  </a:lnTo>
                  <a:lnTo>
                    <a:pt x="10122" y="3386"/>
                  </a:lnTo>
                  <a:lnTo>
                    <a:pt x="7681" y="2937"/>
                  </a:lnTo>
                  <a:lnTo>
                    <a:pt x="7601" y="2914"/>
                  </a:lnTo>
                  <a:lnTo>
                    <a:pt x="7532" y="2891"/>
                  </a:lnTo>
                  <a:lnTo>
                    <a:pt x="7451" y="2856"/>
                  </a:lnTo>
                  <a:lnTo>
                    <a:pt x="7382" y="2810"/>
                  </a:lnTo>
                  <a:lnTo>
                    <a:pt x="7324" y="2764"/>
                  </a:lnTo>
                  <a:lnTo>
                    <a:pt x="7267" y="2707"/>
                  </a:lnTo>
                  <a:lnTo>
                    <a:pt x="7221" y="2638"/>
                  </a:lnTo>
                  <a:lnTo>
                    <a:pt x="7175" y="2569"/>
                  </a:lnTo>
                  <a:lnTo>
                    <a:pt x="6000" y="381"/>
                  </a:lnTo>
                  <a:lnTo>
                    <a:pt x="5943" y="289"/>
                  </a:lnTo>
                  <a:lnTo>
                    <a:pt x="5873" y="219"/>
                  </a:lnTo>
                  <a:lnTo>
                    <a:pt x="5804" y="150"/>
                  </a:lnTo>
                  <a:lnTo>
                    <a:pt x="5724" y="93"/>
                  </a:lnTo>
                  <a:lnTo>
                    <a:pt x="5643" y="58"/>
                  </a:lnTo>
                  <a:lnTo>
                    <a:pt x="5551" y="24"/>
                  </a:lnTo>
                  <a:lnTo>
                    <a:pt x="5459" y="12"/>
                  </a:lnTo>
                  <a:lnTo>
                    <a:pt x="5367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41;p26">
              <a:extLst>
                <a:ext uri="{FF2B5EF4-FFF2-40B4-BE49-F238E27FC236}">
                  <a16:creationId xmlns:a16="http://schemas.microsoft.com/office/drawing/2014/main" id="{54F9D45E-3F44-56F8-E0A3-A49F6EC7A5B5}"/>
                </a:ext>
              </a:extLst>
            </p:cNvPr>
            <p:cNvSpPr/>
            <p:nvPr/>
          </p:nvSpPr>
          <p:spPr>
            <a:xfrm flipH="1">
              <a:off x="2944737" y="2679576"/>
              <a:ext cx="257250" cy="246464"/>
            </a:xfrm>
            <a:custGeom>
              <a:avLst/>
              <a:gdLst/>
              <a:ahLst/>
              <a:cxnLst/>
              <a:rect l="l" t="t" r="r" b="b"/>
              <a:pathLst>
                <a:path w="10710" h="10261" extrusionOk="0">
                  <a:moveTo>
                    <a:pt x="5355" y="1"/>
                  </a:moveTo>
                  <a:lnTo>
                    <a:pt x="5263" y="12"/>
                  </a:lnTo>
                  <a:lnTo>
                    <a:pt x="5171" y="24"/>
                  </a:lnTo>
                  <a:lnTo>
                    <a:pt x="5079" y="58"/>
                  </a:lnTo>
                  <a:lnTo>
                    <a:pt x="4998" y="93"/>
                  </a:lnTo>
                  <a:lnTo>
                    <a:pt x="4918" y="150"/>
                  </a:lnTo>
                  <a:lnTo>
                    <a:pt x="4849" y="219"/>
                  </a:lnTo>
                  <a:lnTo>
                    <a:pt x="4779" y="289"/>
                  </a:lnTo>
                  <a:lnTo>
                    <a:pt x="4722" y="381"/>
                  </a:lnTo>
                  <a:lnTo>
                    <a:pt x="3547" y="2569"/>
                  </a:lnTo>
                  <a:lnTo>
                    <a:pt x="3501" y="2638"/>
                  </a:lnTo>
                  <a:lnTo>
                    <a:pt x="3455" y="2707"/>
                  </a:lnTo>
                  <a:lnTo>
                    <a:pt x="3398" y="2764"/>
                  </a:lnTo>
                  <a:lnTo>
                    <a:pt x="3329" y="2810"/>
                  </a:lnTo>
                  <a:lnTo>
                    <a:pt x="3271" y="2856"/>
                  </a:lnTo>
                  <a:lnTo>
                    <a:pt x="3190" y="2891"/>
                  </a:lnTo>
                  <a:lnTo>
                    <a:pt x="3121" y="2914"/>
                  </a:lnTo>
                  <a:lnTo>
                    <a:pt x="3041" y="2937"/>
                  </a:lnTo>
                  <a:lnTo>
                    <a:pt x="600" y="3386"/>
                  </a:lnTo>
                  <a:lnTo>
                    <a:pt x="496" y="3409"/>
                  </a:lnTo>
                  <a:lnTo>
                    <a:pt x="404" y="3444"/>
                  </a:lnTo>
                  <a:lnTo>
                    <a:pt x="312" y="3501"/>
                  </a:lnTo>
                  <a:lnTo>
                    <a:pt x="243" y="3559"/>
                  </a:lnTo>
                  <a:lnTo>
                    <a:pt x="173" y="3628"/>
                  </a:lnTo>
                  <a:lnTo>
                    <a:pt x="116" y="3697"/>
                  </a:lnTo>
                  <a:lnTo>
                    <a:pt x="70" y="3778"/>
                  </a:lnTo>
                  <a:lnTo>
                    <a:pt x="35" y="3870"/>
                  </a:lnTo>
                  <a:lnTo>
                    <a:pt x="12" y="3962"/>
                  </a:lnTo>
                  <a:lnTo>
                    <a:pt x="1" y="4054"/>
                  </a:lnTo>
                  <a:lnTo>
                    <a:pt x="1" y="4146"/>
                  </a:lnTo>
                  <a:lnTo>
                    <a:pt x="12" y="4238"/>
                  </a:lnTo>
                  <a:lnTo>
                    <a:pt x="47" y="4330"/>
                  </a:lnTo>
                  <a:lnTo>
                    <a:pt x="81" y="4422"/>
                  </a:lnTo>
                  <a:lnTo>
                    <a:pt x="139" y="4515"/>
                  </a:lnTo>
                  <a:lnTo>
                    <a:pt x="196" y="4595"/>
                  </a:lnTo>
                  <a:lnTo>
                    <a:pt x="1912" y="6392"/>
                  </a:lnTo>
                  <a:lnTo>
                    <a:pt x="1970" y="6449"/>
                  </a:lnTo>
                  <a:lnTo>
                    <a:pt x="2016" y="6518"/>
                  </a:lnTo>
                  <a:lnTo>
                    <a:pt x="2050" y="6587"/>
                  </a:lnTo>
                  <a:lnTo>
                    <a:pt x="2085" y="6668"/>
                  </a:lnTo>
                  <a:lnTo>
                    <a:pt x="2108" y="6737"/>
                  </a:lnTo>
                  <a:lnTo>
                    <a:pt x="2119" y="6818"/>
                  </a:lnTo>
                  <a:lnTo>
                    <a:pt x="2119" y="6898"/>
                  </a:lnTo>
                  <a:lnTo>
                    <a:pt x="2108" y="6979"/>
                  </a:lnTo>
                  <a:lnTo>
                    <a:pt x="1774" y="9443"/>
                  </a:lnTo>
                  <a:lnTo>
                    <a:pt x="1774" y="9547"/>
                  </a:lnTo>
                  <a:lnTo>
                    <a:pt x="1774" y="9650"/>
                  </a:lnTo>
                  <a:lnTo>
                    <a:pt x="1797" y="9742"/>
                  </a:lnTo>
                  <a:lnTo>
                    <a:pt x="1832" y="9835"/>
                  </a:lnTo>
                  <a:lnTo>
                    <a:pt x="1878" y="9915"/>
                  </a:lnTo>
                  <a:lnTo>
                    <a:pt x="1935" y="9996"/>
                  </a:lnTo>
                  <a:lnTo>
                    <a:pt x="1993" y="10065"/>
                  </a:lnTo>
                  <a:lnTo>
                    <a:pt x="2073" y="10122"/>
                  </a:lnTo>
                  <a:lnTo>
                    <a:pt x="2154" y="10180"/>
                  </a:lnTo>
                  <a:lnTo>
                    <a:pt x="2235" y="10215"/>
                  </a:lnTo>
                  <a:lnTo>
                    <a:pt x="2327" y="10249"/>
                  </a:lnTo>
                  <a:lnTo>
                    <a:pt x="2419" y="10261"/>
                  </a:lnTo>
                  <a:lnTo>
                    <a:pt x="2511" y="10261"/>
                  </a:lnTo>
                  <a:lnTo>
                    <a:pt x="2615" y="10249"/>
                  </a:lnTo>
                  <a:lnTo>
                    <a:pt x="2707" y="10226"/>
                  </a:lnTo>
                  <a:lnTo>
                    <a:pt x="2810" y="10191"/>
                  </a:lnTo>
                  <a:lnTo>
                    <a:pt x="5044" y="9121"/>
                  </a:lnTo>
                  <a:lnTo>
                    <a:pt x="5125" y="9086"/>
                  </a:lnTo>
                  <a:lnTo>
                    <a:pt x="5194" y="9063"/>
                  </a:lnTo>
                  <a:lnTo>
                    <a:pt x="5275" y="9051"/>
                  </a:lnTo>
                  <a:lnTo>
                    <a:pt x="5355" y="9040"/>
                  </a:lnTo>
                  <a:lnTo>
                    <a:pt x="5436" y="9051"/>
                  </a:lnTo>
                  <a:lnTo>
                    <a:pt x="5516" y="9063"/>
                  </a:lnTo>
                  <a:lnTo>
                    <a:pt x="5597" y="9086"/>
                  </a:lnTo>
                  <a:lnTo>
                    <a:pt x="5666" y="9121"/>
                  </a:lnTo>
                  <a:lnTo>
                    <a:pt x="7912" y="10191"/>
                  </a:lnTo>
                  <a:lnTo>
                    <a:pt x="8004" y="10226"/>
                  </a:lnTo>
                  <a:lnTo>
                    <a:pt x="8107" y="10249"/>
                  </a:lnTo>
                  <a:lnTo>
                    <a:pt x="8199" y="10261"/>
                  </a:lnTo>
                  <a:lnTo>
                    <a:pt x="8303" y="10261"/>
                  </a:lnTo>
                  <a:lnTo>
                    <a:pt x="8395" y="10249"/>
                  </a:lnTo>
                  <a:lnTo>
                    <a:pt x="8487" y="10215"/>
                  </a:lnTo>
                  <a:lnTo>
                    <a:pt x="8568" y="10180"/>
                  </a:lnTo>
                  <a:lnTo>
                    <a:pt x="8648" y="10122"/>
                  </a:lnTo>
                  <a:lnTo>
                    <a:pt x="8718" y="10065"/>
                  </a:lnTo>
                  <a:lnTo>
                    <a:pt x="8787" y="9996"/>
                  </a:lnTo>
                  <a:lnTo>
                    <a:pt x="8844" y="9915"/>
                  </a:lnTo>
                  <a:lnTo>
                    <a:pt x="8879" y="9835"/>
                  </a:lnTo>
                  <a:lnTo>
                    <a:pt x="8913" y="9742"/>
                  </a:lnTo>
                  <a:lnTo>
                    <a:pt x="8936" y="9650"/>
                  </a:lnTo>
                  <a:lnTo>
                    <a:pt x="8948" y="9547"/>
                  </a:lnTo>
                  <a:lnTo>
                    <a:pt x="8936" y="9443"/>
                  </a:lnTo>
                  <a:lnTo>
                    <a:pt x="8602" y="6979"/>
                  </a:lnTo>
                  <a:lnTo>
                    <a:pt x="8602" y="6898"/>
                  </a:lnTo>
                  <a:lnTo>
                    <a:pt x="8602" y="6818"/>
                  </a:lnTo>
                  <a:lnTo>
                    <a:pt x="8614" y="6737"/>
                  </a:lnTo>
                  <a:lnTo>
                    <a:pt x="8637" y="6668"/>
                  </a:lnTo>
                  <a:lnTo>
                    <a:pt x="8660" y="6587"/>
                  </a:lnTo>
                  <a:lnTo>
                    <a:pt x="8706" y="6518"/>
                  </a:lnTo>
                  <a:lnTo>
                    <a:pt x="8752" y="6449"/>
                  </a:lnTo>
                  <a:lnTo>
                    <a:pt x="8798" y="6392"/>
                  </a:lnTo>
                  <a:lnTo>
                    <a:pt x="10514" y="4595"/>
                  </a:lnTo>
                  <a:lnTo>
                    <a:pt x="10583" y="4515"/>
                  </a:lnTo>
                  <a:lnTo>
                    <a:pt x="10641" y="4422"/>
                  </a:lnTo>
                  <a:lnTo>
                    <a:pt x="10675" y="4330"/>
                  </a:lnTo>
                  <a:lnTo>
                    <a:pt x="10698" y="4238"/>
                  </a:lnTo>
                  <a:lnTo>
                    <a:pt x="10710" y="4146"/>
                  </a:lnTo>
                  <a:lnTo>
                    <a:pt x="10710" y="4054"/>
                  </a:lnTo>
                  <a:lnTo>
                    <a:pt x="10698" y="3962"/>
                  </a:lnTo>
                  <a:lnTo>
                    <a:pt x="10675" y="3870"/>
                  </a:lnTo>
                  <a:lnTo>
                    <a:pt x="10641" y="3778"/>
                  </a:lnTo>
                  <a:lnTo>
                    <a:pt x="10595" y="3697"/>
                  </a:lnTo>
                  <a:lnTo>
                    <a:pt x="10548" y="3628"/>
                  </a:lnTo>
                  <a:lnTo>
                    <a:pt x="10479" y="3559"/>
                  </a:lnTo>
                  <a:lnTo>
                    <a:pt x="10399" y="3501"/>
                  </a:lnTo>
                  <a:lnTo>
                    <a:pt x="10318" y="3444"/>
                  </a:lnTo>
                  <a:lnTo>
                    <a:pt x="10226" y="3409"/>
                  </a:lnTo>
                  <a:lnTo>
                    <a:pt x="10122" y="3386"/>
                  </a:lnTo>
                  <a:lnTo>
                    <a:pt x="7681" y="2937"/>
                  </a:lnTo>
                  <a:lnTo>
                    <a:pt x="7601" y="2914"/>
                  </a:lnTo>
                  <a:lnTo>
                    <a:pt x="7520" y="2891"/>
                  </a:lnTo>
                  <a:lnTo>
                    <a:pt x="7451" y="2856"/>
                  </a:lnTo>
                  <a:lnTo>
                    <a:pt x="7382" y="2810"/>
                  </a:lnTo>
                  <a:lnTo>
                    <a:pt x="7324" y="2764"/>
                  </a:lnTo>
                  <a:lnTo>
                    <a:pt x="7267" y="2707"/>
                  </a:lnTo>
                  <a:lnTo>
                    <a:pt x="7209" y="2638"/>
                  </a:lnTo>
                  <a:lnTo>
                    <a:pt x="7175" y="2569"/>
                  </a:lnTo>
                  <a:lnTo>
                    <a:pt x="6000" y="381"/>
                  </a:lnTo>
                  <a:lnTo>
                    <a:pt x="5942" y="289"/>
                  </a:lnTo>
                  <a:lnTo>
                    <a:pt x="5873" y="219"/>
                  </a:lnTo>
                  <a:lnTo>
                    <a:pt x="5804" y="150"/>
                  </a:lnTo>
                  <a:lnTo>
                    <a:pt x="5724" y="93"/>
                  </a:lnTo>
                  <a:lnTo>
                    <a:pt x="5632" y="58"/>
                  </a:lnTo>
                  <a:lnTo>
                    <a:pt x="5539" y="24"/>
                  </a:lnTo>
                  <a:lnTo>
                    <a:pt x="5447" y="12"/>
                  </a:lnTo>
                  <a:lnTo>
                    <a:pt x="53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88;p26">
              <a:extLst>
                <a:ext uri="{FF2B5EF4-FFF2-40B4-BE49-F238E27FC236}">
                  <a16:creationId xmlns:a16="http://schemas.microsoft.com/office/drawing/2014/main" id="{144D862F-8F7B-DFDA-F6CB-520C0DB14263}"/>
                </a:ext>
              </a:extLst>
            </p:cNvPr>
            <p:cNvSpPr/>
            <p:nvPr/>
          </p:nvSpPr>
          <p:spPr>
            <a:xfrm flipH="1">
              <a:off x="1312056" y="5897088"/>
              <a:ext cx="1602272" cy="143565"/>
            </a:xfrm>
            <a:custGeom>
              <a:avLst/>
              <a:gdLst/>
              <a:ahLst/>
              <a:cxnLst/>
              <a:rect l="l" t="t" r="r" b="b"/>
              <a:pathLst>
                <a:path w="66707" h="5977" extrusionOk="0">
                  <a:moveTo>
                    <a:pt x="31632" y="1"/>
                  </a:moveTo>
                  <a:lnTo>
                    <a:pt x="29939" y="12"/>
                  </a:lnTo>
                  <a:lnTo>
                    <a:pt x="28270" y="35"/>
                  </a:lnTo>
                  <a:lnTo>
                    <a:pt x="26634" y="58"/>
                  </a:lnTo>
                  <a:lnTo>
                    <a:pt x="25022" y="93"/>
                  </a:lnTo>
                  <a:lnTo>
                    <a:pt x="23433" y="127"/>
                  </a:lnTo>
                  <a:lnTo>
                    <a:pt x="21890" y="185"/>
                  </a:lnTo>
                  <a:lnTo>
                    <a:pt x="20370" y="231"/>
                  </a:lnTo>
                  <a:lnTo>
                    <a:pt x="18896" y="289"/>
                  </a:lnTo>
                  <a:lnTo>
                    <a:pt x="17457" y="358"/>
                  </a:lnTo>
                  <a:lnTo>
                    <a:pt x="16064" y="427"/>
                  </a:lnTo>
                  <a:lnTo>
                    <a:pt x="14705" y="507"/>
                  </a:lnTo>
                  <a:lnTo>
                    <a:pt x="13404" y="588"/>
                  </a:lnTo>
                  <a:lnTo>
                    <a:pt x="12137" y="680"/>
                  </a:lnTo>
                  <a:lnTo>
                    <a:pt x="10928" y="772"/>
                  </a:lnTo>
                  <a:lnTo>
                    <a:pt x="9765" y="876"/>
                  </a:lnTo>
                  <a:lnTo>
                    <a:pt x="8671" y="979"/>
                  </a:lnTo>
                  <a:lnTo>
                    <a:pt x="7623" y="1083"/>
                  </a:lnTo>
                  <a:lnTo>
                    <a:pt x="6633" y="1198"/>
                  </a:lnTo>
                  <a:lnTo>
                    <a:pt x="5700" y="1313"/>
                  </a:lnTo>
                  <a:lnTo>
                    <a:pt x="4825" y="1440"/>
                  </a:lnTo>
                  <a:lnTo>
                    <a:pt x="4031" y="1567"/>
                  </a:lnTo>
                  <a:lnTo>
                    <a:pt x="3294" y="1693"/>
                  </a:lnTo>
                  <a:lnTo>
                    <a:pt x="2626" y="1820"/>
                  </a:lnTo>
                  <a:lnTo>
                    <a:pt x="2027" y="1958"/>
                  </a:lnTo>
                  <a:lnTo>
                    <a:pt x="1497" y="2096"/>
                  </a:lnTo>
                  <a:lnTo>
                    <a:pt x="1048" y="2235"/>
                  </a:lnTo>
                  <a:lnTo>
                    <a:pt x="852" y="2315"/>
                  </a:lnTo>
                  <a:lnTo>
                    <a:pt x="680" y="2384"/>
                  </a:lnTo>
                  <a:lnTo>
                    <a:pt x="518" y="2453"/>
                  </a:lnTo>
                  <a:lnTo>
                    <a:pt x="392" y="2534"/>
                  </a:lnTo>
                  <a:lnTo>
                    <a:pt x="265" y="2603"/>
                  </a:lnTo>
                  <a:lnTo>
                    <a:pt x="173" y="2684"/>
                  </a:lnTo>
                  <a:lnTo>
                    <a:pt x="104" y="2753"/>
                  </a:lnTo>
                  <a:lnTo>
                    <a:pt x="46" y="2833"/>
                  </a:lnTo>
                  <a:lnTo>
                    <a:pt x="12" y="2914"/>
                  </a:lnTo>
                  <a:lnTo>
                    <a:pt x="0" y="2983"/>
                  </a:lnTo>
                  <a:lnTo>
                    <a:pt x="12" y="3064"/>
                  </a:lnTo>
                  <a:lnTo>
                    <a:pt x="46" y="3144"/>
                  </a:lnTo>
                  <a:lnTo>
                    <a:pt x="104" y="3213"/>
                  </a:lnTo>
                  <a:lnTo>
                    <a:pt x="173" y="3294"/>
                  </a:lnTo>
                  <a:lnTo>
                    <a:pt x="265" y="3363"/>
                  </a:lnTo>
                  <a:lnTo>
                    <a:pt x="392" y="3444"/>
                  </a:lnTo>
                  <a:lnTo>
                    <a:pt x="518" y="3513"/>
                  </a:lnTo>
                  <a:lnTo>
                    <a:pt x="680" y="3593"/>
                  </a:lnTo>
                  <a:lnTo>
                    <a:pt x="852" y="3662"/>
                  </a:lnTo>
                  <a:lnTo>
                    <a:pt x="1048" y="3732"/>
                  </a:lnTo>
                  <a:lnTo>
                    <a:pt x="1497" y="3881"/>
                  </a:lnTo>
                  <a:lnTo>
                    <a:pt x="2027" y="4019"/>
                  </a:lnTo>
                  <a:lnTo>
                    <a:pt x="2626" y="4146"/>
                  </a:lnTo>
                  <a:lnTo>
                    <a:pt x="3294" y="4284"/>
                  </a:lnTo>
                  <a:lnTo>
                    <a:pt x="4031" y="4411"/>
                  </a:lnTo>
                  <a:lnTo>
                    <a:pt x="4825" y="4538"/>
                  </a:lnTo>
                  <a:lnTo>
                    <a:pt x="5700" y="4653"/>
                  </a:lnTo>
                  <a:lnTo>
                    <a:pt x="6633" y="4779"/>
                  </a:lnTo>
                  <a:lnTo>
                    <a:pt x="7623" y="4883"/>
                  </a:lnTo>
                  <a:lnTo>
                    <a:pt x="8671" y="4998"/>
                  </a:lnTo>
                  <a:lnTo>
                    <a:pt x="9765" y="5102"/>
                  </a:lnTo>
                  <a:lnTo>
                    <a:pt x="10928" y="5194"/>
                  </a:lnTo>
                  <a:lnTo>
                    <a:pt x="12137" y="5298"/>
                  </a:lnTo>
                  <a:lnTo>
                    <a:pt x="13404" y="5378"/>
                  </a:lnTo>
                  <a:lnTo>
                    <a:pt x="14705" y="5470"/>
                  </a:lnTo>
                  <a:lnTo>
                    <a:pt x="16064" y="5539"/>
                  </a:lnTo>
                  <a:lnTo>
                    <a:pt x="17457" y="5620"/>
                  </a:lnTo>
                  <a:lnTo>
                    <a:pt x="18896" y="5678"/>
                  </a:lnTo>
                  <a:lnTo>
                    <a:pt x="20370" y="5747"/>
                  </a:lnTo>
                  <a:lnTo>
                    <a:pt x="21890" y="5793"/>
                  </a:lnTo>
                  <a:lnTo>
                    <a:pt x="23433" y="5839"/>
                  </a:lnTo>
                  <a:lnTo>
                    <a:pt x="25022" y="5885"/>
                  </a:lnTo>
                  <a:lnTo>
                    <a:pt x="26634" y="5919"/>
                  </a:lnTo>
                  <a:lnTo>
                    <a:pt x="28270" y="5942"/>
                  </a:lnTo>
                  <a:lnTo>
                    <a:pt x="29939" y="5965"/>
                  </a:lnTo>
                  <a:lnTo>
                    <a:pt x="31632" y="5977"/>
                  </a:lnTo>
                  <a:lnTo>
                    <a:pt x="35063" y="5977"/>
                  </a:lnTo>
                  <a:lnTo>
                    <a:pt x="36768" y="5965"/>
                  </a:lnTo>
                  <a:lnTo>
                    <a:pt x="38426" y="5942"/>
                  </a:lnTo>
                  <a:lnTo>
                    <a:pt x="40072" y="5919"/>
                  </a:lnTo>
                  <a:lnTo>
                    <a:pt x="41685" y="5885"/>
                  </a:lnTo>
                  <a:lnTo>
                    <a:pt x="43274" y="5839"/>
                  </a:lnTo>
                  <a:lnTo>
                    <a:pt x="44817" y="5793"/>
                  </a:lnTo>
                  <a:lnTo>
                    <a:pt x="46337" y="5747"/>
                  </a:lnTo>
                  <a:lnTo>
                    <a:pt x="47811" y="5678"/>
                  </a:lnTo>
                  <a:lnTo>
                    <a:pt x="49250" y="5620"/>
                  </a:lnTo>
                  <a:lnTo>
                    <a:pt x="50643" y="5539"/>
                  </a:lnTo>
                  <a:lnTo>
                    <a:pt x="52002" y="5470"/>
                  </a:lnTo>
                  <a:lnTo>
                    <a:pt x="53303" y="5378"/>
                  </a:lnTo>
                  <a:lnTo>
                    <a:pt x="54570" y="5298"/>
                  </a:lnTo>
                  <a:lnTo>
                    <a:pt x="55779" y="5194"/>
                  </a:lnTo>
                  <a:lnTo>
                    <a:pt x="56930" y="5102"/>
                  </a:lnTo>
                  <a:lnTo>
                    <a:pt x="58036" y="4998"/>
                  </a:lnTo>
                  <a:lnTo>
                    <a:pt x="59084" y="4883"/>
                  </a:lnTo>
                  <a:lnTo>
                    <a:pt x="60074" y="4779"/>
                  </a:lnTo>
                  <a:lnTo>
                    <a:pt x="61007" y="4653"/>
                  </a:lnTo>
                  <a:lnTo>
                    <a:pt x="61870" y="4538"/>
                  </a:lnTo>
                  <a:lnTo>
                    <a:pt x="62676" y="4411"/>
                  </a:lnTo>
                  <a:lnTo>
                    <a:pt x="63413" y="4284"/>
                  </a:lnTo>
                  <a:lnTo>
                    <a:pt x="64081" y="4146"/>
                  </a:lnTo>
                  <a:lnTo>
                    <a:pt x="64680" y="4019"/>
                  </a:lnTo>
                  <a:lnTo>
                    <a:pt x="65198" y="3881"/>
                  </a:lnTo>
                  <a:lnTo>
                    <a:pt x="65659" y="3732"/>
                  </a:lnTo>
                  <a:lnTo>
                    <a:pt x="65855" y="3662"/>
                  </a:lnTo>
                  <a:lnTo>
                    <a:pt x="66027" y="3593"/>
                  </a:lnTo>
                  <a:lnTo>
                    <a:pt x="66177" y="3513"/>
                  </a:lnTo>
                  <a:lnTo>
                    <a:pt x="66315" y="3444"/>
                  </a:lnTo>
                  <a:lnTo>
                    <a:pt x="66430" y="3363"/>
                  </a:lnTo>
                  <a:lnTo>
                    <a:pt x="66534" y="3294"/>
                  </a:lnTo>
                  <a:lnTo>
                    <a:pt x="66603" y="3213"/>
                  </a:lnTo>
                  <a:lnTo>
                    <a:pt x="66661" y="3144"/>
                  </a:lnTo>
                  <a:lnTo>
                    <a:pt x="66695" y="3064"/>
                  </a:lnTo>
                  <a:lnTo>
                    <a:pt x="66707" y="2983"/>
                  </a:lnTo>
                  <a:lnTo>
                    <a:pt x="66695" y="2914"/>
                  </a:lnTo>
                  <a:lnTo>
                    <a:pt x="66661" y="2833"/>
                  </a:lnTo>
                  <a:lnTo>
                    <a:pt x="66603" y="2753"/>
                  </a:lnTo>
                  <a:lnTo>
                    <a:pt x="66534" y="2684"/>
                  </a:lnTo>
                  <a:lnTo>
                    <a:pt x="66430" y="2603"/>
                  </a:lnTo>
                  <a:lnTo>
                    <a:pt x="66315" y="2534"/>
                  </a:lnTo>
                  <a:lnTo>
                    <a:pt x="66177" y="2453"/>
                  </a:lnTo>
                  <a:lnTo>
                    <a:pt x="66027" y="2384"/>
                  </a:lnTo>
                  <a:lnTo>
                    <a:pt x="65855" y="2315"/>
                  </a:lnTo>
                  <a:lnTo>
                    <a:pt x="65659" y="2235"/>
                  </a:lnTo>
                  <a:lnTo>
                    <a:pt x="65198" y="2096"/>
                  </a:lnTo>
                  <a:lnTo>
                    <a:pt x="64680" y="1958"/>
                  </a:lnTo>
                  <a:lnTo>
                    <a:pt x="64081" y="1820"/>
                  </a:lnTo>
                  <a:lnTo>
                    <a:pt x="63413" y="1693"/>
                  </a:lnTo>
                  <a:lnTo>
                    <a:pt x="62676" y="1567"/>
                  </a:lnTo>
                  <a:lnTo>
                    <a:pt x="61870" y="1440"/>
                  </a:lnTo>
                  <a:lnTo>
                    <a:pt x="61007" y="1313"/>
                  </a:lnTo>
                  <a:lnTo>
                    <a:pt x="60074" y="1198"/>
                  </a:lnTo>
                  <a:lnTo>
                    <a:pt x="59084" y="1083"/>
                  </a:lnTo>
                  <a:lnTo>
                    <a:pt x="58036" y="979"/>
                  </a:lnTo>
                  <a:lnTo>
                    <a:pt x="56930" y="876"/>
                  </a:lnTo>
                  <a:lnTo>
                    <a:pt x="55779" y="772"/>
                  </a:lnTo>
                  <a:lnTo>
                    <a:pt x="54570" y="680"/>
                  </a:lnTo>
                  <a:lnTo>
                    <a:pt x="53303" y="588"/>
                  </a:lnTo>
                  <a:lnTo>
                    <a:pt x="52002" y="507"/>
                  </a:lnTo>
                  <a:lnTo>
                    <a:pt x="50643" y="427"/>
                  </a:lnTo>
                  <a:lnTo>
                    <a:pt x="49250" y="358"/>
                  </a:lnTo>
                  <a:lnTo>
                    <a:pt x="47811" y="289"/>
                  </a:lnTo>
                  <a:lnTo>
                    <a:pt x="46337" y="231"/>
                  </a:lnTo>
                  <a:lnTo>
                    <a:pt x="44817" y="185"/>
                  </a:lnTo>
                  <a:lnTo>
                    <a:pt x="43274" y="127"/>
                  </a:lnTo>
                  <a:lnTo>
                    <a:pt x="41685" y="93"/>
                  </a:lnTo>
                  <a:lnTo>
                    <a:pt x="40072" y="58"/>
                  </a:lnTo>
                  <a:lnTo>
                    <a:pt x="38426" y="35"/>
                  </a:lnTo>
                  <a:lnTo>
                    <a:pt x="36768" y="12"/>
                  </a:lnTo>
                  <a:lnTo>
                    <a:pt x="35063" y="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090;p26">
              <a:extLst>
                <a:ext uri="{FF2B5EF4-FFF2-40B4-BE49-F238E27FC236}">
                  <a16:creationId xmlns:a16="http://schemas.microsoft.com/office/drawing/2014/main" id="{02998426-FC03-2F8B-2EBD-E74EC0277619}"/>
                </a:ext>
              </a:extLst>
            </p:cNvPr>
            <p:cNvSpPr/>
            <p:nvPr/>
          </p:nvSpPr>
          <p:spPr>
            <a:xfrm flipH="1">
              <a:off x="1878222" y="2759801"/>
              <a:ext cx="635341" cy="690657"/>
            </a:xfrm>
            <a:custGeom>
              <a:avLst/>
              <a:gdLst/>
              <a:ahLst/>
              <a:cxnLst/>
              <a:rect l="l" t="t" r="r" b="b"/>
              <a:pathLst>
                <a:path w="26451" h="28754" extrusionOk="0">
                  <a:moveTo>
                    <a:pt x="968" y="0"/>
                  </a:moveTo>
                  <a:lnTo>
                    <a:pt x="818" y="12"/>
                  </a:lnTo>
                  <a:lnTo>
                    <a:pt x="680" y="46"/>
                  </a:lnTo>
                  <a:lnTo>
                    <a:pt x="553" y="104"/>
                  </a:lnTo>
                  <a:lnTo>
                    <a:pt x="438" y="184"/>
                  </a:lnTo>
                  <a:lnTo>
                    <a:pt x="334" y="288"/>
                  </a:lnTo>
                  <a:lnTo>
                    <a:pt x="242" y="403"/>
                  </a:lnTo>
                  <a:lnTo>
                    <a:pt x="173" y="541"/>
                  </a:lnTo>
                  <a:lnTo>
                    <a:pt x="116" y="702"/>
                  </a:lnTo>
                  <a:lnTo>
                    <a:pt x="70" y="875"/>
                  </a:lnTo>
                  <a:lnTo>
                    <a:pt x="35" y="1059"/>
                  </a:lnTo>
                  <a:lnTo>
                    <a:pt x="12" y="1255"/>
                  </a:lnTo>
                  <a:lnTo>
                    <a:pt x="1" y="1462"/>
                  </a:lnTo>
                  <a:lnTo>
                    <a:pt x="1" y="1670"/>
                  </a:lnTo>
                  <a:lnTo>
                    <a:pt x="12" y="1900"/>
                  </a:lnTo>
                  <a:lnTo>
                    <a:pt x="35" y="2130"/>
                  </a:lnTo>
                  <a:lnTo>
                    <a:pt x="70" y="2372"/>
                  </a:lnTo>
                  <a:lnTo>
                    <a:pt x="104" y="2614"/>
                  </a:lnTo>
                  <a:lnTo>
                    <a:pt x="162" y="2856"/>
                  </a:lnTo>
                  <a:lnTo>
                    <a:pt x="219" y="3109"/>
                  </a:lnTo>
                  <a:lnTo>
                    <a:pt x="288" y="3362"/>
                  </a:lnTo>
                  <a:lnTo>
                    <a:pt x="358" y="3604"/>
                  </a:lnTo>
                  <a:lnTo>
                    <a:pt x="438" y="3858"/>
                  </a:lnTo>
                  <a:lnTo>
                    <a:pt x="530" y="4099"/>
                  </a:lnTo>
                  <a:lnTo>
                    <a:pt x="622" y="4330"/>
                  </a:lnTo>
                  <a:lnTo>
                    <a:pt x="726" y="4572"/>
                  </a:lnTo>
                  <a:lnTo>
                    <a:pt x="841" y="4790"/>
                  </a:lnTo>
                  <a:lnTo>
                    <a:pt x="956" y="5009"/>
                  </a:lnTo>
                  <a:lnTo>
                    <a:pt x="1071" y="5216"/>
                  </a:lnTo>
                  <a:lnTo>
                    <a:pt x="1198" y="5412"/>
                  </a:lnTo>
                  <a:lnTo>
                    <a:pt x="1325" y="5596"/>
                  </a:lnTo>
                  <a:lnTo>
                    <a:pt x="1451" y="5758"/>
                  </a:lnTo>
                  <a:lnTo>
                    <a:pt x="1590" y="5907"/>
                  </a:lnTo>
                  <a:lnTo>
                    <a:pt x="1728" y="6045"/>
                  </a:lnTo>
                  <a:lnTo>
                    <a:pt x="12057" y="27521"/>
                  </a:lnTo>
                  <a:lnTo>
                    <a:pt x="12126" y="27671"/>
                  </a:lnTo>
                  <a:lnTo>
                    <a:pt x="12218" y="27809"/>
                  </a:lnTo>
                  <a:lnTo>
                    <a:pt x="12310" y="27935"/>
                  </a:lnTo>
                  <a:lnTo>
                    <a:pt x="12425" y="28062"/>
                  </a:lnTo>
                  <a:lnTo>
                    <a:pt x="12529" y="28177"/>
                  </a:lnTo>
                  <a:lnTo>
                    <a:pt x="12656" y="28281"/>
                  </a:lnTo>
                  <a:lnTo>
                    <a:pt x="12782" y="28373"/>
                  </a:lnTo>
                  <a:lnTo>
                    <a:pt x="12920" y="28454"/>
                  </a:lnTo>
                  <a:lnTo>
                    <a:pt x="13059" y="28534"/>
                  </a:lnTo>
                  <a:lnTo>
                    <a:pt x="13208" y="28592"/>
                  </a:lnTo>
                  <a:lnTo>
                    <a:pt x="13358" y="28649"/>
                  </a:lnTo>
                  <a:lnTo>
                    <a:pt x="13508" y="28695"/>
                  </a:lnTo>
                  <a:lnTo>
                    <a:pt x="13669" y="28718"/>
                  </a:lnTo>
                  <a:lnTo>
                    <a:pt x="13830" y="28741"/>
                  </a:lnTo>
                  <a:lnTo>
                    <a:pt x="13991" y="28753"/>
                  </a:lnTo>
                  <a:lnTo>
                    <a:pt x="14152" y="28741"/>
                  </a:lnTo>
                  <a:lnTo>
                    <a:pt x="19564" y="28362"/>
                  </a:lnTo>
                  <a:lnTo>
                    <a:pt x="26450" y="21821"/>
                  </a:lnTo>
                  <a:lnTo>
                    <a:pt x="15465" y="21245"/>
                  </a:lnTo>
                  <a:lnTo>
                    <a:pt x="4399" y="5401"/>
                  </a:lnTo>
                  <a:lnTo>
                    <a:pt x="4422" y="4894"/>
                  </a:lnTo>
                  <a:lnTo>
                    <a:pt x="4434" y="4376"/>
                  </a:lnTo>
                  <a:lnTo>
                    <a:pt x="4434" y="3777"/>
                  </a:lnTo>
                  <a:lnTo>
                    <a:pt x="4422" y="3478"/>
                  </a:lnTo>
                  <a:lnTo>
                    <a:pt x="4411" y="3178"/>
                  </a:lnTo>
                  <a:lnTo>
                    <a:pt x="4376" y="2902"/>
                  </a:lnTo>
                  <a:lnTo>
                    <a:pt x="4342" y="2660"/>
                  </a:lnTo>
                  <a:lnTo>
                    <a:pt x="4284" y="2453"/>
                  </a:lnTo>
                  <a:lnTo>
                    <a:pt x="4250" y="2361"/>
                  </a:lnTo>
                  <a:lnTo>
                    <a:pt x="4215" y="2292"/>
                  </a:lnTo>
                  <a:lnTo>
                    <a:pt x="4180" y="2234"/>
                  </a:lnTo>
                  <a:lnTo>
                    <a:pt x="4134" y="2188"/>
                  </a:lnTo>
                  <a:lnTo>
                    <a:pt x="4088" y="2165"/>
                  </a:lnTo>
                  <a:lnTo>
                    <a:pt x="4042" y="2153"/>
                  </a:lnTo>
                  <a:lnTo>
                    <a:pt x="3985" y="2153"/>
                  </a:lnTo>
                  <a:lnTo>
                    <a:pt x="3939" y="2165"/>
                  </a:lnTo>
                  <a:lnTo>
                    <a:pt x="3881" y="2188"/>
                  </a:lnTo>
                  <a:lnTo>
                    <a:pt x="3847" y="2211"/>
                  </a:lnTo>
                  <a:lnTo>
                    <a:pt x="3766" y="2292"/>
                  </a:lnTo>
                  <a:lnTo>
                    <a:pt x="3697" y="2384"/>
                  </a:lnTo>
                  <a:lnTo>
                    <a:pt x="3639" y="2499"/>
                  </a:lnTo>
                  <a:lnTo>
                    <a:pt x="3582" y="2625"/>
                  </a:lnTo>
                  <a:lnTo>
                    <a:pt x="3547" y="2764"/>
                  </a:lnTo>
                  <a:lnTo>
                    <a:pt x="3513" y="2902"/>
                  </a:lnTo>
                  <a:lnTo>
                    <a:pt x="3455" y="3178"/>
                  </a:lnTo>
                  <a:lnTo>
                    <a:pt x="3432" y="3408"/>
                  </a:lnTo>
                  <a:lnTo>
                    <a:pt x="3420" y="3650"/>
                  </a:lnTo>
                  <a:lnTo>
                    <a:pt x="3374" y="3478"/>
                  </a:lnTo>
                  <a:lnTo>
                    <a:pt x="3236" y="3040"/>
                  </a:lnTo>
                  <a:lnTo>
                    <a:pt x="3144" y="2752"/>
                  </a:lnTo>
                  <a:lnTo>
                    <a:pt x="3029" y="2430"/>
                  </a:lnTo>
                  <a:lnTo>
                    <a:pt x="2891" y="2084"/>
                  </a:lnTo>
                  <a:lnTo>
                    <a:pt x="2730" y="1727"/>
                  </a:lnTo>
                  <a:lnTo>
                    <a:pt x="2557" y="1382"/>
                  </a:lnTo>
                  <a:lnTo>
                    <a:pt x="2361" y="1048"/>
                  </a:lnTo>
                  <a:lnTo>
                    <a:pt x="2257" y="887"/>
                  </a:lnTo>
                  <a:lnTo>
                    <a:pt x="2142" y="737"/>
                  </a:lnTo>
                  <a:lnTo>
                    <a:pt x="2027" y="599"/>
                  </a:lnTo>
                  <a:lnTo>
                    <a:pt x="1912" y="472"/>
                  </a:lnTo>
                  <a:lnTo>
                    <a:pt x="1785" y="346"/>
                  </a:lnTo>
                  <a:lnTo>
                    <a:pt x="1659" y="253"/>
                  </a:lnTo>
                  <a:lnTo>
                    <a:pt x="1532" y="161"/>
                  </a:lnTo>
                  <a:lnTo>
                    <a:pt x="1394" y="92"/>
                  </a:lnTo>
                  <a:lnTo>
                    <a:pt x="1256" y="35"/>
                  </a:lnTo>
                  <a:lnTo>
                    <a:pt x="1117" y="12"/>
                  </a:lnTo>
                  <a:lnTo>
                    <a:pt x="968" y="0"/>
                  </a:lnTo>
                  <a:close/>
                </a:path>
              </a:pathLst>
            </a:custGeom>
            <a:solidFill>
              <a:srgbClr val="FFC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091;p26">
              <a:extLst>
                <a:ext uri="{FF2B5EF4-FFF2-40B4-BE49-F238E27FC236}">
                  <a16:creationId xmlns:a16="http://schemas.microsoft.com/office/drawing/2014/main" id="{6FBA3083-AE4D-CF1C-93FE-83872EC172CB}"/>
                </a:ext>
              </a:extLst>
            </p:cNvPr>
            <p:cNvSpPr/>
            <p:nvPr/>
          </p:nvSpPr>
          <p:spPr>
            <a:xfrm flipH="1">
              <a:off x="1672446" y="4047296"/>
              <a:ext cx="475467" cy="1737813"/>
            </a:xfrm>
            <a:custGeom>
              <a:avLst/>
              <a:gdLst/>
              <a:ahLst/>
              <a:cxnLst/>
              <a:rect l="l" t="t" r="r" b="b"/>
              <a:pathLst>
                <a:path w="19795" h="72350" extrusionOk="0">
                  <a:moveTo>
                    <a:pt x="9074" y="0"/>
                  </a:moveTo>
                  <a:lnTo>
                    <a:pt x="0" y="2845"/>
                  </a:lnTo>
                  <a:lnTo>
                    <a:pt x="12460" y="72349"/>
                  </a:lnTo>
                  <a:lnTo>
                    <a:pt x="19783" y="72349"/>
                  </a:lnTo>
                  <a:lnTo>
                    <a:pt x="19795" y="72280"/>
                  </a:lnTo>
                  <a:lnTo>
                    <a:pt x="19783" y="71981"/>
                  </a:lnTo>
                  <a:lnTo>
                    <a:pt x="19726" y="70726"/>
                  </a:lnTo>
                  <a:lnTo>
                    <a:pt x="19518" y="66016"/>
                  </a:lnTo>
                  <a:lnTo>
                    <a:pt x="19219" y="59153"/>
                  </a:lnTo>
                  <a:lnTo>
                    <a:pt x="18885" y="51035"/>
                  </a:lnTo>
                  <a:lnTo>
                    <a:pt x="18712" y="46797"/>
                  </a:lnTo>
                  <a:lnTo>
                    <a:pt x="18551" y="42583"/>
                  </a:lnTo>
                  <a:lnTo>
                    <a:pt x="18401" y="38507"/>
                  </a:lnTo>
                  <a:lnTo>
                    <a:pt x="18286" y="34695"/>
                  </a:lnTo>
                  <a:lnTo>
                    <a:pt x="18183" y="31252"/>
                  </a:lnTo>
                  <a:lnTo>
                    <a:pt x="18148" y="29698"/>
                  </a:lnTo>
                  <a:lnTo>
                    <a:pt x="18125" y="28293"/>
                  </a:lnTo>
                  <a:lnTo>
                    <a:pt x="18113" y="27026"/>
                  </a:lnTo>
                  <a:lnTo>
                    <a:pt x="18113" y="25921"/>
                  </a:lnTo>
                  <a:lnTo>
                    <a:pt x="18125" y="24999"/>
                  </a:lnTo>
                  <a:lnTo>
                    <a:pt x="18148" y="24274"/>
                  </a:lnTo>
                  <a:lnTo>
                    <a:pt x="18171" y="23618"/>
                  </a:lnTo>
                  <a:lnTo>
                    <a:pt x="18194" y="22915"/>
                  </a:lnTo>
                  <a:lnTo>
                    <a:pt x="18206" y="22155"/>
                  </a:lnTo>
                  <a:lnTo>
                    <a:pt x="18206" y="21361"/>
                  </a:lnTo>
                  <a:lnTo>
                    <a:pt x="18194" y="19645"/>
                  </a:lnTo>
                  <a:lnTo>
                    <a:pt x="18159" y="17826"/>
                  </a:lnTo>
                  <a:lnTo>
                    <a:pt x="18113" y="15914"/>
                  </a:lnTo>
                  <a:lnTo>
                    <a:pt x="18044" y="13968"/>
                  </a:lnTo>
                  <a:lnTo>
                    <a:pt x="17964" y="12034"/>
                  </a:lnTo>
                  <a:lnTo>
                    <a:pt x="17883" y="10134"/>
                  </a:lnTo>
                  <a:lnTo>
                    <a:pt x="17710" y="6598"/>
                  </a:lnTo>
                  <a:lnTo>
                    <a:pt x="17549" y="3685"/>
                  </a:lnTo>
                  <a:lnTo>
                    <a:pt x="17388" y="991"/>
                  </a:lnTo>
                  <a:lnTo>
                    <a:pt x="90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;p26">
              <a:extLst>
                <a:ext uri="{FF2B5EF4-FFF2-40B4-BE49-F238E27FC236}">
                  <a16:creationId xmlns:a16="http://schemas.microsoft.com/office/drawing/2014/main" id="{26F73460-E9F8-B814-988D-91F5956C5215}"/>
                </a:ext>
              </a:extLst>
            </p:cNvPr>
            <p:cNvSpPr/>
            <p:nvPr/>
          </p:nvSpPr>
          <p:spPr>
            <a:xfrm flipH="1">
              <a:off x="2438020" y="2695357"/>
              <a:ext cx="293495" cy="281029"/>
            </a:xfrm>
            <a:custGeom>
              <a:avLst/>
              <a:gdLst/>
              <a:ahLst/>
              <a:cxnLst/>
              <a:rect l="l" t="t" r="r" b="b"/>
              <a:pathLst>
                <a:path w="12219" h="11700" extrusionOk="0">
                  <a:moveTo>
                    <a:pt x="6000" y="0"/>
                  </a:moveTo>
                  <a:lnTo>
                    <a:pt x="5896" y="23"/>
                  </a:lnTo>
                  <a:lnTo>
                    <a:pt x="5793" y="58"/>
                  </a:lnTo>
                  <a:lnTo>
                    <a:pt x="5701" y="104"/>
                  </a:lnTo>
                  <a:lnTo>
                    <a:pt x="5609" y="161"/>
                  </a:lnTo>
                  <a:lnTo>
                    <a:pt x="5516" y="242"/>
                  </a:lnTo>
                  <a:lnTo>
                    <a:pt x="5447" y="322"/>
                  </a:lnTo>
                  <a:lnTo>
                    <a:pt x="5378" y="426"/>
                  </a:lnTo>
                  <a:lnTo>
                    <a:pt x="4042" y="2925"/>
                  </a:lnTo>
                  <a:lnTo>
                    <a:pt x="3985" y="3005"/>
                  </a:lnTo>
                  <a:lnTo>
                    <a:pt x="3927" y="3075"/>
                  </a:lnTo>
                  <a:lnTo>
                    <a:pt x="3870" y="3144"/>
                  </a:lnTo>
                  <a:lnTo>
                    <a:pt x="3801" y="3201"/>
                  </a:lnTo>
                  <a:lnTo>
                    <a:pt x="3720" y="3247"/>
                  </a:lnTo>
                  <a:lnTo>
                    <a:pt x="3639" y="3293"/>
                  </a:lnTo>
                  <a:lnTo>
                    <a:pt x="3547" y="3328"/>
                  </a:lnTo>
                  <a:lnTo>
                    <a:pt x="3455" y="3339"/>
                  </a:lnTo>
                  <a:lnTo>
                    <a:pt x="669" y="3846"/>
                  </a:lnTo>
                  <a:lnTo>
                    <a:pt x="553" y="3881"/>
                  </a:lnTo>
                  <a:lnTo>
                    <a:pt x="450" y="3927"/>
                  </a:lnTo>
                  <a:lnTo>
                    <a:pt x="346" y="3984"/>
                  </a:lnTo>
                  <a:lnTo>
                    <a:pt x="266" y="4053"/>
                  </a:lnTo>
                  <a:lnTo>
                    <a:pt x="185" y="4122"/>
                  </a:lnTo>
                  <a:lnTo>
                    <a:pt x="127" y="4215"/>
                  </a:lnTo>
                  <a:lnTo>
                    <a:pt x="70" y="4307"/>
                  </a:lnTo>
                  <a:lnTo>
                    <a:pt x="35" y="4410"/>
                  </a:lnTo>
                  <a:lnTo>
                    <a:pt x="12" y="4514"/>
                  </a:lnTo>
                  <a:lnTo>
                    <a:pt x="1" y="4618"/>
                  </a:lnTo>
                  <a:lnTo>
                    <a:pt x="1" y="4721"/>
                  </a:lnTo>
                  <a:lnTo>
                    <a:pt x="12" y="4836"/>
                  </a:lnTo>
                  <a:lnTo>
                    <a:pt x="35" y="4940"/>
                  </a:lnTo>
                  <a:lnTo>
                    <a:pt x="81" y="5044"/>
                  </a:lnTo>
                  <a:lnTo>
                    <a:pt x="150" y="5136"/>
                  </a:lnTo>
                  <a:lnTo>
                    <a:pt x="220" y="5228"/>
                  </a:lnTo>
                  <a:lnTo>
                    <a:pt x="2177" y="7278"/>
                  </a:lnTo>
                  <a:lnTo>
                    <a:pt x="2246" y="7347"/>
                  </a:lnTo>
                  <a:lnTo>
                    <a:pt x="2292" y="7427"/>
                  </a:lnTo>
                  <a:lnTo>
                    <a:pt x="2338" y="7508"/>
                  </a:lnTo>
                  <a:lnTo>
                    <a:pt x="2373" y="7600"/>
                  </a:lnTo>
                  <a:lnTo>
                    <a:pt x="2396" y="7681"/>
                  </a:lnTo>
                  <a:lnTo>
                    <a:pt x="2407" y="7773"/>
                  </a:lnTo>
                  <a:lnTo>
                    <a:pt x="2407" y="7865"/>
                  </a:lnTo>
                  <a:lnTo>
                    <a:pt x="2407" y="7957"/>
                  </a:lnTo>
                  <a:lnTo>
                    <a:pt x="2027" y="10767"/>
                  </a:lnTo>
                  <a:lnTo>
                    <a:pt x="2016" y="10893"/>
                  </a:lnTo>
                  <a:lnTo>
                    <a:pt x="2027" y="11008"/>
                  </a:lnTo>
                  <a:lnTo>
                    <a:pt x="2050" y="11112"/>
                  </a:lnTo>
                  <a:lnTo>
                    <a:pt x="2085" y="11216"/>
                  </a:lnTo>
                  <a:lnTo>
                    <a:pt x="2131" y="11308"/>
                  </a:lnTo>
                  <a:lnTo>
                    <a:pt x="2200" y="11400"/>
                  </a:lnTo>
                  <a:lnTo>
                    <a:pt x="2269" y="11481"/>
                  </a:lnTo>
                  <a:lnTo>
                    <a:pt x="2350" y="11550"/>
                  </a:lnTo>
                  <a:lnTo>
                    <a:pt x="2442" y="11607"/>
                  </a:lnTo>
                  <a:lnTo>
                    <a:pt x="2546" y="11653"/>
                  </a:lnTo>
                  <a:lnTo>
                    <a:pt x="2649" y="11676"/>
                  </a:lnTo>
                  <a:lnTo>
                    <a:pt x="2753" y="11699"/>
                  </a:lnTo>
                  <a:lnTo>
                    <a:pt x="2856" y="11699"/>
                  </a:lnTo>
                  <a:lnTo>
                    <a:pt x="2972" y="11688"/>
                  </a:lnTo>
                  <a:lnTo>
                    <a:pt x="3087" y="11665"/>
                  </a:lnTo>
                  <a:lnTo>
                    <a:pt x="3202" y="11619"/>
                  </a:lnTo>
                  <a:lnTo>
                    <a:pt x="5747" y="10398"/>
                  </a:lnTo>
                  <a:lnTo>
                    <a:pt x="5839" y="10352"/>
                  </a:lnTo>
                  <a:lnTo>
                    <a:pt x="5919" y="10329"/>
                  </a:lnTo>
                  <a:lnTo>
                    <a:pt x="6012" y="10318"/>
                  </a:lnTo>
                  <a:lnTo>
                    <a:pt x="6104" y="10306"/>
                  </a:lnTo>
                  <a:lnTo>
                    <a:pt x="6196" y="10318"/>
                  </a:lnTo>
                  <a:lnTo>
                    <a:pt x="6288" y="10329"/>
                  </a:lnTo>
                  <a:lnTo>
                    <a:pt x="6380" y="10352"/>
                  </a:lnTo>
                  <a:lnTo>
                    <a:pt x="6461" y="10398"/>
                  </a:lnTo>
                  <a:lnTo>
                    <a:pt x="9017" y="11619"/>
                  </a:lnTo>
                  <a:lnTo>
                    <a:pt x="9132" y="11665"/>
                  </a:lnTo>
                  <a:lnTo>
                    <a:pt x="9247" y="11688"/>
                  </a:lnTo>
                  <a:lnTo>
                    <a:pt x="9351" y="11699"/>
                  </a:lnTo>
                  <a:lnTo>
                    <a:pt x="9466" y="11699"/>
                  </a:lnTo>
                  <a:lnTo>
                    <a:pt x="9570" y="11676"/>
                  </a:lnTo>
                  <a:lnTo>
                    <a:pt x="9673" y="11653"/>
                  </a:lnTo>
                  <a:lnTo>
                    <a:pt x="9765" y="11607"/>
                  </a:lnTo>
                  <a:lnTo>
                    <a:pt x="9858" y="11550"/>
                  </a:lnTo>
                  <a:lnTo>
                    <a:pt x="9938" y="11481"/>
                  </a:lnTo>
                  <a:lnTo>
                    <a:pt x="10019" y="11400"/>
                  </a:lnTo>
                  <a:lnTo>
                    <a:pt x="10076" y="11308"/>
                  </a:lnTo>
                  <a:lnTo>
                    <a:pt x="10134" y="11216"/>
                  </a:lnTo>
                  <a:lnTo>
                    <a:pt x="10168" y="11112"/>
                  </a:lnTo>
                  <a:lnTo>
                    <a:pt x="10191" y="11008"/>
                  </a:lnTo>
                  <a:lnTo>
                    <a:pt x="10203" y="10893"/>
                  </a:lnTo>
                  <a:lnTo>
                    <a:pt x="10191" y="10767"/>
                  </a:lnTo>
                  <a:lnTo>
                    <a:pt x="9811" y="7957"/>
                  </a:lnTo>
                  <a:lnTo>
                    <a:pt x="9800" y="7865"/>
                  </a:lnTo>
                  <a:lnTo>
                    <a:pt x="9811" y="7773"/>
                  </a:lnTo>
                  <a:lnTo>
                    <a:pt x="9823" y="7681"/>
                  </a:lnTo>
                  <a:lnTo>
                    <a:pt x="9846" y="7600"/>
                  </a:lnTo>
                  <a:lnTo>
                    <a:pt x="9881" y="7508"/>
                  </a:lnTo>
                  <a:lnTo>
                    <a:pt x="9915" y="7427"/>
                  </a:lnTo>
                  <a:lnTo>
                    <a:pt x="9973" y="7347"/>
                  </a:lnTo>
                  <a:lnTo>
                    <a:pt x="10030" y="7278"/>
                  </a:lnTo>
                  <a:lnTo>
                    <a:pt x="11988" y="5228"/>
                  </a:lnTo>
                  <a:lnTo>
                    <a:pt x="12068" y="5136"/>
                  </a:lnTo>
                  <a:lnTo>
                    <a:pt x="12126" y="5044"/>
                  </a:lnTo>
                  <a:lnTo>
                    <a:pt x="12172" y="4940"/>
                  </a:lnTo>
                  <a:lnTo>
                    <a:pt x="12207" y="4836"/>
                  </a:lnTo>
                  <a:lnTo>
                    <a:pt x="12218" y="4721"/>
                  </a:lnTo>
                  <a:lnTo>
                    <a:pt x="12218" y="4618"/>
                  </a:lnTo>
                  <a:lnTo>
                    <a:pt x="12207" y="4514"/>
                  </a:lnTo>
                  <a:lnTo>
                    <a:pt x="12184" y="4410"/>
                  </a:lnTo>
                  <a:lnTo>
                    <a:pt x="12138" y="4307"/>
                  </a:lnTo>
                  <a:lnTo>
                    <a:pt x="12091" y="4215"/>
                  </a:lnTo>
                  <a:lnTo>
                    <a:pt x="12022" y="4122"/>
                  </a:lnTo>
                  <a:lnTo>
                    <a:pt x="11953" y="4053"/>
                  </a:lnTo>
                  <a:lnTo>
                    <a:pt x="11861" y="3984"/>
                  </a:lnTo>
                  <a:lnTo>
                    <a:pt x="11769" y="3927"/>
                  </a:lnTo>
                  <a:lnTo>
                    <a:pt x="11654" y="3881"/>
                  </a:lnTo>
                  <a:lnTo>
                    <a:pt x="11539" y="3846"/>
                  </a:lnTo>
                  <a:lnTo>
                    <a:pt x="8752" y="3339"/>
                  </a:lnTo>
                  <a:lnTo>
                    <a:pt x="8660" y="3328"/>
                  </a:lnTo>
                  <a:lnTo>
                    <a:pt x="8579" y="3293"/>
                  </a:lnTo>
                  <a:lnTo>
                    <a:pt x="8499" y="3247"/>
                  </a:lnTo>
                  <a:lnTo>
                    <a:pt x="8418" y="3201"/>
                  </a:lnTo>
                  <a:lnTo>
                    <a:pt x="8349" y="3144"/>
                  </a:lnTo>
                  <a:lnTo>
                    <a:pt x="8280" y="3075"/>
                  </a:lnTo>
                  <a:lnTo>
                    <a:pt x="8222" y="3005"/>
                  </a:lnTo>
                  <a:lnTo>
                    <a:pt x="8176" y="2925"/>
                  </a:lnTo>
                  <a:lnTo>
                    <a:pt x="6829" y="426"/>
                  </a:lnTo>
                  <a:lnTo>
                    <a:pt x="6772" y="322"/>
                  </a:lnTo>
                  <a:lnTo>
                    <a:pt x="6691" y="242"/>
                  </a:lnTo>
                  <a:lnTo>
                    <a:pt x="6610" y="161"/>
                  </a:lnTo>
                  <a:lnTo>
                    <a:pt x="6518" y="104"/>
                  </a:lnTo>
                  <a:lnTo>
                    <a:pt x="6426" y="58"/>
                  </a:lnTo>
                  <a:lnTo>
                    <a:pt x="6322" y="23"/>
                  </a:lnTo>
                  <a:lnTo>
                    <a:pt x="621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3;p26">
              <a:extLst>
                <a:ext uri="{FF2B5EF4-FFF2-40B4-BE49-F238E27FC236}">
                  <a16:creationId xmlns:a16="http://schemas.microsoft.com/office/drawing/2014/main" id="{35D10966-D023-A2FC-E767-BB836E51E7B7}"/>
                </a:ext>
              </a:extLst>
            </p:cNvPr>
            <p:cNvSpPr/>
            <p:nvPr/>
          </p:nvSpPr>
          <p:spPr>
            <a:xfrm flipH="1">
              <a:off x="1748780" y="4058633"/>
              <a:ext cx="591650" cy="1726187"/>
            </a:xfrm>
            <a:custGeom>
              <a:avLst/>
              <a:gdLst/>
              <a:ahLst/>
              <a:cxnLst/>
              <a:rect l="l" t="t" r="r" b="b"/>
              <a:pathLst>
                <a:path w="24632" h="71866" extrusionOk="0">
                  <a:moveTo>
                    <a:pt x="24631" y="1"/>
                  </a:moveTo>
                  <a:lnTo>
                    <a:pt x="6265" y="438"/>
                  </a:lnTo>
                  <a:lnTo>
                    <a:pt x="1" y="71866"/>
                  </a:lnTo>
                  <a:lnTo>
                    <a:pt x="8015" y="71866"/>
                  </a:lnTo>
                  <a:lnTo>
                    <a:pt x="8349" y="69977"/>
                  </a:lnTo>
                  <a:lnTo>
                    <a:pt x="9270" y="64945"/>
                  </a:lnTo>
                  <a:lnTo>
                    <a:pt x="9904" y="61537"/>
                  </a:lnTo>
                  <a:lnTo>
                    <a:pt x="10629" y="57714"/>
                  </a:lnTo>
                  <a:lnTo>
                    <a:pt x="11412" y="53568"/>
                  </a:lnTo>
                  <a:lnTo>
                    <a:pt x="12253" y="49227"/>
                  </a:lnTo>
                  <a:lnTo>
                    <a:pt x="13116" y="44817"/>
                  </a:lnTo>
                  <a:lnTo>
                    <a:pt x="14003" y="40453"/>
                  </a:lnTo>
                  <a:lnTo>
                    <a:pt x="14441" y="38322"/>
                  </a:lnTo>
                  <a:lnTo>
                    <a:pt x="14878" y="36250"/>
                  </a:lnTo>
                  <a:lnTo>
                    <a:pt x="15316" y="34258"/>
                  </a:lnTo>
                  <a:lnTo>
                    <a:pt x="15730" y="32335"/>
                  </a:lnTo>
                  <a:lnTo>
                    <a:pt x="16145" y="30515"/>
                  </a:lnTo>
                  <a:lnTo>
                    <a:pt x="16536" y="28823"/>
                  </a:lnTo>
                  <a:lnTo>
                    <a:pt x="16916" y="27245"/>
                  </a:lnTo>
                  <a:lnTo>
                    <a:pt x="17285" y="25829"/>
                  </a:lnTo>
                  <a:lnTo>
                    <a:pt x="17630" y="24562"/>
                  </a:lnTo>
                  <a:lnTo>
                    <a:pt x="17792" y="23986"/>
                  </a:lnTo>
                  <a:lnTo>
                    <a:pt x="17953" y="23468"/>
                  </a:lnTo>
                  <a:lnTo>
                    <a:pt x="18102" y="22996"/>
                  </a:lnTo>
                  <a:lnTo>
                    <a:pt x="18241" y="22570"/>
                  </a:lnTo>
                  <a:lnTo>
                    <a:pt x="18379" y="22190"/>
                  </a:lnTo>
                  <a:lnTo>
                    <a:pt x="18506" y="21867"/>
                  </a:lnTo>
                  <a:lnTo>
                    <a:pt x="19047" y="20601"/>
                  </a:lnTo>
                  <a:lnTo>
                    <a:pt x="19542" y="19369"/>
                  </a:lnTo>
                  <a:lnTo>
                    <a:pt x="20014" y="18160"/>
                  </a:lnTo>
                  <a:lnTo>
                    <a:pt x="20452" y="16997"/>
                  </a:lnTo>
                  <a:lnTo>
                    <a:pt x="20866" y="15857"/>
                  </a:lnTo>
                  <a:lnTo>
                    <a:pt x="21258" y="14763"/>
                  </a:lnTo>
                  <a:lnTo>
                    <a:pt x="21615" y="13703"/>
                  </a:lnTo>
                  <a:lnTo>
                    <a:pt x="21937" y="12667"/>
                  </a:lnTo>
                  <a:lnTo>
                    <a:pt x="22248" y="11677"/>
                  </a:lnTo>
                  <a:lnTo>
                    <a:pt x="22524" y="10721"/>
                  </a:lnTo>
                  <a:lnTo>
                    <a:pt x="22789" y="9811"/>
                  </a:lnTo>
                  <a:lnTo>
                    <a:pt x="23031" y="8925"/>
                  </a:lnTo>
                  <a:lnTo>
                    <a:pt x="23238" y="8084"/>
                  </a:lnTo>
                  <a:lnTo>
                    <a:pt x="23434" y="7290"/>
                  </a:lnTo>
                  <a:lnTo>
                    <a:pt x="23618" y="6518"/>
                  </a:lnTo>
                  <a:lnTo>
                    <a:pt x="23768" y="5793"/>
                  </a:lnTo>
                  <a:lnTo>
                    <a:pt x="23918" y="5113"/>
                  </a:lnTo>
                  <a:lnTo>
                    <a:pt x="24033" y="4468"/>
                  </a:lnTo>
                  <a:lnTo>
                    <a:pt x="24148" y="3870"/>
                  </a:lnTo>
                  <a:lnTo>
                    <a:pt x="24240" y="3305"/>
                  </a:lnTo>
                  <a:lnTo>
                    <a:pt x="24390" y="2315"/>
                  </a:lnTo>
                  <a:lnTo>
                    <a:pt x="24505" y="1497"/>
                  </a:lnTo>
                  <a:lnTo>
                    <a:pt x="24574" y="853"/>
                  </a:lnTo>
                  <a:lnTo>
                    <a:pt x="24608" y="381"/>
                  </a:lnTo>
                  <a:lnTo>
                    <a:pt x="24631" y="1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4;p26">
              <a:extLst>
                <a:ext uri="{FF2B5EF4-FFF2-40B4-BE49-F238E27FC236}">
                  <a16:creationId xmlns:a16="http://schemas.microsoft.com/office/drawing/2014/main" id="{718E8284-C5C4-2C52-BADC-26D1AC5EBCF9}"/>
                </a:ext>
              </a:extLst>
            </p:cNvPr>
            <p:cNvSpPr/>
            <p:nvPr/>
          </p:nvSpPr>
          <p:spPr>
            <a:xfrm flipH="1">
              <a:off x="1843658" y="2980229"/>
              <a:ext cx="241468" cy="304279"/>
            </a:xfrm>
            <a:custGeom>
              <a:avLst/>
              <a:gdLst/>
              <a:ahLst/>
              <a:cxnLst/>
              <a:rect l="l" t="t" r="r" b="b"/>
              <a:pathLst>
                <a:path w="10053" h="12668" extrusionOk="0">
                  <a:moveTo>
                    <a:pt x="2960" y="1"/>
                  </a:moveTo>
                  <a:lnTo>
                    <a:pt x="2856" y="24"/>
                  </a:lnTo>
                  <a:lnTo>
                    <a:pt x="2672" y="93"/>
                  </a:lnTo>
                  <a:lnTo>
                    <a:pt x="2476" y="208"/>
                  </a:lnTo>
                  <a:lnTo>
                    <a:pt x="2269" y="346"/>
                  </a:lnTo>
                  <a:lnTo>
                    <a:pt x="2050" y="519"/>
                  </a:lnTo>
                  <a:lnTo>
                    <a:pt x="1820" y="737"/>
                  </a:lnTo>
                  <a:lnTo>
                    <a:pt x="1601" y="991"/>
                  </a:lnTo>
                  <a:lnTo>
                    <a:pt x="1382" y="1290"/>
                  </a:lnTo>
                  <a:lnTo>
                    <a:pt x="1267" y="1451"/>
                  </a:lnTo>
                  <a:lnTo>
                    <a:pt x="1163" y="1624"/>
                  </a:lnTo>
                  <a:lnTo>
                    <a:pt x="1048" y="1797"/>
                  </a:lnTo>
                  <a:lnTo>
                    <a:pt x="944" y="1993"/>
                  </a:lnTo>
                  <a:lnTo>
                    <a:pt x="852" y="2188"/>
                  </a:lnTo>
                  <a:lnTo>
                    <a:pt x="749" y="2407"/>
                  </a:lnTo>
                  <a:lnTo>
                    <a:pt x="657" y="2626"/>
                  </a:lnTo>
                  <a:lnTo>
                    <a:pt x="564" y="2856"/>
                  </a:lnTo>
                  <a:lnTo>
                    <a:pt x="484" y="3098"/>
                  </a:lnTo>
                  <a:lnTo>
                    <a:pt x="403" y="3351"/>
                  </a:lnTo>
                  <a:lnTo>
                    <a:pt x="334" y="3616"/>
                  </a:lnTo>
                  <a:lnTo>
                    <a:pt x="265" y="3881"/>
                  </a:lnTo>
                  <a:lnTo>
                    <a:pt x="208" y="4169"/>
                  </a:lnTo>
                  <a:lnTo>
                    <a:pt x="150" y="4468"/>
                  </a:lnTo>
                  <a:lnTo>
                    <a:pt x="104" y="4768"/>
                  </a:lnTo>
                  <a:lnTo>
                    <a:pt x="58" y="5090"/>
                  </a:lnTo>
                  <a:lnTo>
                    <a:pt x="35" y="5413"/>
                  </a:lnTo>
                  <a:lnTo>
                    <a:pt x="12" y="5746"/>
                  </a:lnTo>
                  <a:lnTo>
                    <a:pt x="0" y="6092"/>
                  </a:lnTo>
                  <a:lnTo>
                    <a:pt x="23" y="6403"/>
                  </a:lnTo>
                  <a:lnTo>
                    <a:pt x="58" y="6714"/>
                  </a:lnTo>
                  <a:lnTo>
                    <a:pt x="115" y="7002"/>
                  </a:lnTo>
                  <a:lnTo>
                    <a:pt x="196" y="7278"/>
                  </a:lnTo>
                  <a:lnTo>
                    <a:pt x="288" y="7543"/>
                  </a:lnTo>
                  <a:lnTo>
                    <a:pt x="403" y="7785"/>
                  </a:lnTo>
                  <a:lnTo>
                    <a:pt x="530" y="8026"/>
                  </a:lnTo>
                  <a:lnTo>
                    <a:pt x="668" y="8245"/>
                  </a:lnTo>
                  <a:lnTo>
                    <a:pt x="818" y="8453"/>
                  </a:lnTo>
                  <a:lnTo>
                    <a:pt x="979" y="8648"/>
                  </a:lnTo>
                  <a:lnTo>
                    <a:pt x="1140" y="8833"/>
                  </a:lnTo>
                  <a:lnTo>
                    <a:pt x="1324" y="8994"/>
                  </a:lnTo>
                  <a:lnTo>
                    <a:pt x="1497" y="9155"/>
                  </a:lnTo>
                  <a:lnTo>
                    <a:pt x="1681" y="9305"/>
                  </a:lnTo>
                  <a:lnTo>
                    <a:pt x="1866" y="9443"/>
                  </a:lnTo>
                  <a:lnTo>
                    <a:pt x="2050" y="9569"/>
                  </a:lnTo>
                  <a:lnTo>
                    <a:pt x="2234" y="9685"/>
                  </a:lnTo>
                  <a:lnTo>
                    <a:pt x="2418" y="9788"/>
                  </a:lnTo>
                  <a:lnTo>
                    <a:pt x="2603" y="9880"/>
                  </a:lnTo>
                  <a:lnTo>
                    <a:pt x="2937" y="10042"/>
                  </a:lnTo>
                  <a:lnTo>
                    <a:pt x="3247" y="10168"/>
                  </a:lnTo>
                  <a:lnTo>
                    <a:pt x="3501" y="10260"/>
                  </a:lnTo>
                  <a:lnTo>
                    <a:pt x="3697" y="10329"/>
                  </a:lnTo>
                  <a:lnTo>
                    <a:pt x="3869" y="10376"/>
                  </a:lnTo>
                  <a:lnTo>
                    <a:pt x="3869" y="12667"/>
                  </a:lnTo>
                  <a:lnTo>
                    <a:pt x="10053" y="12667"/>
                  </a:lnTo>
                  <a:lnTo>
                    <a:pt x="10053" y="8602"/>
                  </a:lnTo>
                  <a:lnTo>
                    <a:pt x="8924" y="5896"/>
                  </a:lnTo>
                  <a:lnTo>
                    <a:pt x="8671" y="3916"/>
                  </a:lnTo>
                  <a:lnTo>
                    <a:pt x="8487" y="2511"/>
                  </a:lnTo>
                  <a:lnTo>
                    <a:pt x="8406" y="2016"/>
                  </a:lnTo>
                  <a:lnTo>
                    <a:pt x="8383" y="1854"/>
                  </a:lnTo>
                  <a:lnTo>
                    <a:pt x="8360" y="1774"/>
                  </a:lnTo>
                  <a:lnTo>
                    <a:pt x="8337" y="1751"/>
                  </a:lnTo>
                  <a:lnTo>
                    <a:pt x="8291" y="1716"/>
                  </a:lnTo>
                  <a:lnTo>
                    <a:pt x="8141" y="1624"/>
                  </a:lnTo>
                  <a:lnTo>
                    <a:pt x="7900" y="1509"/>
                  </a:lnTo>
                  <a:lnTo>
                    <a:pt x="7589" y="1371"/>
                  </a:lnTo>
                  <a:lnTo>
                    <a:pt x="7232" y="1210"/>
                  </a:lnTo>
                  <a:lnTo>
                    <a:pt x="6829" y="1048"/>
                  </a:lnTo>
                  <a:lnTo>
                    <a:pt x="6391" y="876"/>
                  </a:lnTo>
                  <a:lnTo>
                    <a:pt x="5930" y="714"/>
                  </a:lnTo>
                  <a:lnTo>
                    <a:pt x="5458" y="542"/>
                  </a:lnTo>
                  <a:lnTo>
                    <a:pt x="4986" y="392"/>
                  </a:lnTo>
                  <a:lnTo>
                    <a:pt x="4526" y="265"/>
                  </a:lnTo>
                  <a:lnTo>
                    <a:pt x="4100" y="150"/>
                  </a:lnTo>
                  <a:lnTo>
                    <a:pt x="3708" y="58"/>
                  </a:lnTo>
                  <a:lnTo>
                    <a:pt x="3363" y="12"/>
                  </a:lnTo>
                  <a:lnTo>
                    <a:pt x="3201" y="1"/>
                  </a:lnTo>
                  <a:close/>
                </a:path>
              </a:pathLst>
            </a:custGeom>
            <a:solidFill>
              <a:srgbClr val="FFA68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095;p26">
              <a:extLst>
                <a:ext uri="{FF2B5EF4-FFF2-40B4-BE49-F238E27FC236}">
                  <a16:creationId xmlns:a16="http://schemas.microsoft.com/office/drawing/2014/main" id="{529CE5F8-BA79-A87C-B147-486A47EDC15E}"/>
                </a:ext>
              </a:extLst>
            </p:cNvPr>
            <p:cNvSpPr/>
            <p:nvPr/>
          </p:nvSpPr>
          <p:spPr>
            <a:xfrm flipH="1">
              <a:off x="1741598" y="2864071"/>
              <a:ext cx="303439" cy="342423"/>
            </a:xfrm>
            <a:custGeom>
              <a:avLst/>
              <a:gdLst/>
              <a:ahLst/>
              <a:cxnLst/>
              <a:rect l="l" t="t" r="r" b="b"/>
              <a:pathLst>
                <a:path w="12633" h="14256" extrusionOk="0">
                  <a:moveTo>
                    <a:pt x="4664" y="0"/>
                  </a:moveTo>
                  <a:lnTo>
                    <a:pt x="4365" y="23"/>
                  </a:lnTo>
                  <a:lnTo>
                    <a:pt x="4077" y="69"/>
                  </a:lnTo>
                  <a:lnTo>
                    <a:pt x="3801" y="127"/>
                  </a:lnTo>
                  <a:lnTo>
                    <a:pt x="3513" y="207"/>
                  </a:lnTo>
                  <a:lnTo>
                    <a:pt x="3237" y="311"/>
                  </a:lnTo>
                  <a:lnTo>
                    <a:pt x="2949" y="426"/>
                  </a:lnTo>
                  <a:lnTo>
                    <a:pt x="2684" y="564"/>
                  </a:lnTo>
                  <a:lnTo>
                    <a:pt x="2408" y="714"/>
                  </a:lnTo>
                  <a:lnTo>
                    <a:pt x="2154" y="875"/>
                  </a:lnTo>
                  <a:lnTo>
                    <a:pt x="1901" y="1060"/>
                  </a:lnTo>
                  <a:lnTo>
                    <a:pt x="1659" y="1244"/>
                  </a:lnTo>
                  <a:lnTo>
                    <a:pt x="1417" y="1451"/>
                  </a:lnTo>
                  <a:lnTo>
                    <a:pt x="1198" y="1670"/>
                  </a:lnTo>
                  <a:lnTo>
                    <a:pt x="1003" y="1900"/>
                  </a:lnTo>
                  <a:lnTo>
                    <a:pt x="807" y="2142"/>
                  </a:lnTo>
                  <a:lnTo>
                    <a:pt x="634" y="2384"/>
                  </a:lnTo>
                  <a:lnTo>
                    <a:pt x="485" y="2649"/>
                  </a:lnTo>
                  <a:lnTo>
                    <a:pt x="346" y="2914"/>
                  </a:lnTo>
                  <a:lnTo>
                    <a:pt x="231" y="3190"/>
                  </a:lnTo>
                  <a:lnTo>
                    <a:pt x="128" y="3478"/>
                  </a:lnTo>
                  <a:lnTo>
                    <a:pt x="58" y="3766"/>
                  </a:lnTo>
                  <a:lnTo>
                    <a:pt x="12" y="4065"/>
                  </a:lnTo>
                  <a:lnTo>
                    <a:pt x="1" y="4364"/>
                  </a:lnTo>
                  <a:lnTo>
                    <a:pt x="1" y="4514"/>
                  </a:lnTo>
                  <a:lnTo>
                    <a:pt x="1" y="4675"/>
                  </a:lnTo>
                  <a:lnTo>
                    <a:pt x="24" y="4825"/>
                  </a:lnTo>
                  <a:lnTo>
                    <a:pt x="47" y="4986"/>
                  </a:lnTo>
                  <a:lnTo>
                    <a:pt x="70" y="5147"/>
                  </a:lnTo>
                  <a:lnTo>
                    <a:pt x="105" y="5297"/>
                  </a:lnTo>
                  <a:lnTo>
                    <a:pt x="151" y="5458"/>
                  </a:lnTo>
                  <a:lnTo>
                    <a:pt x="208" y="5620"/>
                  </a:lnTo>
                  <a:lnTo>
                    <a:pt x="266" y="5781"/>
                  </a:lnTo>
                  <a:lnTo>
                    <a:pt x="335" y="5942"/>
                  </a:lnTo>
                  <a:lnTo>
                    <a:pt x="415" y="6103"/>
                  </a:lnTo>
                  <a:lnTo>
                    <a:pt x="508" y="6264"/>
                  </a:lnTo>
                  <a:lnTo>
                    <a:pt x="600" y="6426"/>
                  </a:lnTo>
                  <a:lnTo>
                    <a:pt x="703" y="6587"/>
                  </a:lnTo>
                  <a:lnTo>
                    <a:pt x="818" y="6748"/>
                  </a:lnTo>
                  <a:lnTo>
                    <a:pt x="945" y="6909"/>
                  </a:lnTo>
                  <a:lnTo>
                    <a:pt x="1083" y="7070"/>
                  </a:lnTo>
                  <a:lnTo>
                    <a:pt x="1222" y="7232"/>
                  </a:lnTo>
                  <a:lnTo>
                    <a:pt x="1371" y="7393"/>
                  </a:lnTo>
                  <a:lnTo>
                    <a:pt x="1532" y="7554"/>
                  </a:lnTo>
                  <a:lnTo>
                    <a:pt x="1705" y="7715"/>
                  </a:lnTo>
                  <a:lnTo>
                    <a:pt x="1889" y="7876"/>
                  </a:lnTo>
                  <a:lnTo>
                    <a:pt x="1947" y="7819"/>
                  </a:lnTo>
                  <a:lnTo>
                    <a:pt x="2085" y="7646"/>
                  </a:lnTo>
                  <a:lnTo>
                    <a:pt x="2177" y="7543"/>
                  </a:lnTo>
                  <a:lnTo>
                    <a:pt x="2292" y="7427"/>
                  </a:lnTo>
                  <a:lnTo>
                    <a:pt x="2431" y="7312"/>
                  </a:lnTo>
                  <a:lnTo>
                    <a:pt x="2569" y="7209"/>
                  </a:lnTo>
                  <a:lnTo>
                    <a:pt x="2730" y="7105"/>
                  </a:lnTo>
                  <a:lnTo>
                    <a:pt x="2891" y="7013"/>
                  </a:lnTo>
                  <a:lnTo>
                    <a:pt x="3064" y="6944"/>
                  </a:lnTo>
                  <a:lnTo>
                    <a:pt x="3156" y="6921"/>
                  </a:lnTo>
                  <a:lnTo>
                    <a:pt x="3248" y="6898"/>
                  </a:lnTo>
                  <a:lnTo>
                    <a:pt x="3340" y="6886"/>
                  </a:lnTo>
                  <a:lnTo>
                    <a:pt x="3432" y="6886"/>
                  </a:lnTo>
                  <a:lnTo>
                    <a:pt x="3525" y="6898"/>
                  </a:lnTo>
                  <a:lnTo>
                    <a:pt x="3628" y="6909"/>
                  </a:lnTo>
                  <a:lnTo>
                    <a:pt x="3720" y="6944"/>
                  </a:lnTo>
                  <a:lnTo>
                    <a:pt x="3812" y="6978"/>
                  </a:lnTo>
                  <a:lnTo>
                    <a:pt x="3916" y="7036"/>
                  </a:lnTo>
                  <a:lnTo>
                    <a:pt x="4008" y="7105"/>
                  </a:lnTo>
                  <a:lnTo>
                    <a:pt x="4100" y="7174"/>
                  </a:lnTo>
                  <a:lnTo>
                    <a:pt x="4181" y="7255"/>
                  </a:lnTo>
                  <a:lnTo>
                    <a:pt x="4261" y="7335"/>
                  </a:lnTo>
                  <a:lnTo>
                    <a:pt x="4319" y="7416"/>
                  </a:lnTo>
                  <a:lnTo>
                    <a:pt x="4377" y="7508"/>
                  </a:lnTo>
                  <a:lnTo>
                    <a:pt x="4423" y="7600"/>
                  </a:lnTo>
                  <a:lnTo>
                    <a:pt x="4469" y="7692"/>
                  </a:lnTo>
                  <a:lnTo>
                    <a:pt x="4503" y="7796"/>
                  </a:lnTo>
                  <a:lnTo>
                    <a:pt x="4526" y="7888"/>
                  </a:lnTo>
                  <a:lnTo>
                    <a:pt x="4538" y="7992"/>
                  </a:lnTo>
                  <a:lnTo>
                    <a:pt x="4549" y="8095"/>
                  </a:lnTo>
                  <a:lnTo>
                    <a:pt x="4549" y="8199"/>
                  </a:lnTo>
                  <a:lnTo>
                    <a:pt x="4549" y="8314"/>
                  </a:lnTo>
                  <a:lnTo>
                    <a:pt x="4538" y="8418"/>
                  </a:lnTo>
                  <a:lnTo>
                    <a:pt x="4492" y="8625"/>
                  </a:lnTo>
                  <a:lnTo>
                    <a:pt x="4411" y="8844"/>
                  </a:lnTo>
                  <a:lnTo>
                    <a:pt x="4319" y="9063"/>
                  </a:lnTo>
                  <a:lnTo>
                    <a:pt x="4192" y="9270"/>
                  </a:lnTo>
                  <a:lnTo>
                    <a:pt x="4043" y="9466"/>
                  </a:lnTo>
                  <a:lnTo>
                    <a:pt x="3881" y="9661"/>
                  </a:lnTo>
                  <a:lnTo>
                    <a:pt x="3686" y="9846"/>
                  </a:lnTo>
                  <a:lnTo>
                    <a:pt x="3478" y="10007"/>
                  </a:lnTo>
                  <a:lnTo>
                    <a:pt x="3248" y="10156"/>
                  </a:lnTo>
                  <a:lnTo>
                    <a:pt x="3306" y="10352"/>
                  </a:lnTo>
                  <a:lnTo>
                    <a:pt x="3375" y="10559"/>
                  </a:lnTo>
                  <a:lnTo>
                    <a:pt x="3478" y="10836"/>
                  </a:lnTo>
                  <a:lnTo>
                    <a:pt x="3617" y="11158"/>
                  </a:lnTo>
                  <a:lnTo>
                    <a:pt x="3778" y="11515"/>
                  </a:lnTo>
                  <a:lnTo>
                    <a:pt x="3974" y="11907"/>
                  </a:lnTo>
                  <a:lnTo>
                    <a:pt x="4204" y="12298"/>
                  </a:lnTo>
                  <a:lnTo>
                    <a:pt x="4319" y="12494"/>
                  </a:lnTo>
                  <a:lnTo>
                    <a:pt x="4457" y="12690"/>
                  </a:lnTo>
                  <a:lnTo>
                    <a:pt x="4595" y="12874"/>
                  </a:lnTo>
                  <a:lnTo>
                    <a:pt x="4734" y="13058"/>
                  </a:lnTo>
                  <a:lnTo>
                    <a:pt x="4895" y="13242"/>
                  </a:lnTo>
                  <a:lnTo>
                    <a:pt x="5056" y="13404"/>
                  </a:lnTo>
                  <a:lnTo>
                    <a:pt x="5217" y="13565"/>
                  </a:lnTo>
                  <a:lnTo>
                    <a:pt x="5401" y="13715"/>
                  </a:lnTo>
                  <a:lnTo>
                    <a:pt x="5574" y="13841"/>
                  </a:lnTo>
                  <a:lnTo>
                    <a:pt x="5770" y="13956"/>
                  </a:lnTo>
                  <a:lnTo>
                    <a:pt x="5966" y="14060"/>
                  </a:lnTo>
                  <a:lnTo>
                    <a:pt x="6173" y="14141"/>
                  </a:lnTo>
                  <a:lnTo>
                    <a:pt x="6392" y="14198"/>
                  </a:lnTo>
                  <a:lnTo>
                    <a:pt x="6611" y="14233"/>
                  </a:lnTo>
                  <a:lnTo>
                    <a:pt x="6829" y="14256"/>
                  </a:lnTo>
                  <a:lnTo>
                    <a:pt x="7071" y="14244"/>
                  </a:lnTo>
                  <a:lnTo>
                    <a:pt x="7313" y="14210"/>
                  </a:lnTo>
                  <a:lnTo>
                    <a:pt x="7555" y="14164"/>
                  </a:lnTo>
                  <a:lnTo>
                    <a:pt x="7808" y="14106"/>
                  </a:lnTo>
                  <a:lnTo>
                    <a:pt x="8050" y="14037"/>
                  </a:lnTo>
                  <a:lnTo>
                    <a:pt x="8303" y="13945"/>
                  </a:lnTo>
                  <a:lnTo>
                    <a:pt x="8557" y="13841"/>
                  </a:lnTo>
                  <a:lnTo>
                    <a:pt x="8798" y="13738"/>
                  </a:lnTo>
                  <a:lnTo>
                    <a:pt x="9052" y="13611"/>
                  </a:lnTo>
                  <a:lnTo>
                    <a:pt x="9294" y="13473"/>
                  </a:lnTo>
                  <a:lnTo>
                    <a:pt x="9547" y="13312"/>
                  </a:lnTo>
                  <a:lnTo>
                    <a:pt x="9789" y="13150"/>
                  </a:lnTo>
                  <a:lnTo>
                    <a:pt x="10019" y="12978"/>
                  </a:lnTo>
                  <a:lnTo>
                    <a:pt x="10249" y="12782"/>
                  </a:lnTo>
                  <a:lnTo>
                    <a:pt x="10480" y="12586"/>
                  </a:lnTo>
                  <a:lnTo>
                    <a:pt x="10698" y="12367"/>
                  </a:lnTo>
                  <a:lnTo>
                    <a:pt x="10906" y="12149"/>
                  </a:lnTo>
                  <a:lnTo>
                    <a:pt x="11101" y="11907"/>
                  </a:lnTo>
                  <a:lnTo>
                    <a:pt x="11297" y="11665"/>
                  </a:lnTo>
                  <a:lnTo>
                    <a:pt x="11481" y="11400"/>
                  </a:lnTo>
                  <a:lnTo>
                    <a:pt x="11654" y="11135"/>
                  </a:lnTo>
                  <a:lnTo>
                    <a:pt x="11815" y="10847"/>
                  </a:lnTo>
                  <a:lnTo>
                    <a:pt x="11965" y="10559"/>
                  </a:lnTo>
                  <a:lnTo>
                    <a:pt x="12103" y="10260"/>
                  </a:lnTo>
                  <a:lnTo>
                    <a:pt x="12230" y="9949"/>
                  </a:lnTo>
                  <a:lnTo>
                    <a:pt x="12333" y="9627"/>
                  </a:lnTo>
                  <a:lnTo>
                    <a:pt x="12426" y="9293"/>
                  </a:lnTo>
                  <a:lnTo>
                    <a:pt x="12506" y="8947"/>
                  </a:lnTo>
                  <a:lnTo>
                    <a:pt x="12564" y="8590"/>
                  </a:lnTo>
                  <a:lnTo>
                    <a:pt x="12598" y="8233"/>
                  </a:lnTo>
                  <a:lnTo>
                    <a:pt x="12621" y="7865"/>
                  </a:lnTo>
                  <a:lnTo>
                    <a:pt x="12633" y="7485"/>
                  </a:lnTo>
                  <a:lnTo>
                    <a:pt x="12610" y="7093"/>
                  </a:lnTo>
                  <a:lnTo>
                    <a:pt x="12598" y="6898"/>
                  </a:lnTo>
                  <a:lnTo>
                    <a:pt x="12575" y="6702"/>
                  </a:lnTo>
                  <a:lnTo>
                    <a:pt x="12541" y="6506"/>
                  </a:lnTo>
                  <a:lnTo>
                    <a:pt x="12506" y="6310"/>
                  </a:lnTo>
                  <a:lnTo>
                    <a:pt x="12414" y="5930"/>
                  </a:lnTo>
                  <a:lnTo>
                    <a:pt x="12287" y="5562"/>
                  </a:lnTo>
                  <a:lnTo>
                    <a:pt x="12149" y="5193"/>
                  </a:lnTo>
                  <a:lnTo>
                    <a:pt x="11977" y="4825"/>
                  </a:lnTo>
                  <a:lnTo>
                    <a:pt x="11792" y="4480"/>
                  </a:lnTo>
                  <a:lnTo>
                    <a:pt x="11585" y="4134"/>
                  </a:lnTo>
                  <a:lnTo>
                    <a:pt x="11355" y="3800"/>
                  </a:lnTo>
                  <a:lnTo>
                    <a:pt x="11113" y="3478"/>
                  </a:lnTo>
                  <a:lnTo>
                    <a:pt x="10860" y="3167"/>
                  </a:lnTo>
                  <a:lnTo>
                    <a:pt x="10583" y="2867"/>
                  </a:lnTo>
                  <a:lnTo>
                    <a:pt x="10295" y="2580"/>
                  </a:lnTo>
                  <a:lnTo>
                    <a:pt x="9996" y="2292"/>
                  </a:lnTo>
                  <a:lnTo>
                    <a:pt x="9685" y="2027"/>
                  </a:lnTo>
                  <a:lnTo>
                    <a:pt x="9363" y="1785"/>
                  </a:lnTo>
                  <a:lnTo>
                    <a:pt x="9040" y="1543"/>
                  </a:lnTo>
                  <a:lnTo>
                    <a:pt x="8706" y="1324"/>
                  </a:lnTo>
                  <a:lnTo>
                    <a:pt x="8372" y="1117"/>
                  </a:lnTo>
                  <a:lnTo>
                    <a:pt x="8027" y="921"/>
                  </a:lnTo>
                  <a:lnTo>
                    <a:pt x="7681" y="749"/>
                  </a:lnTo>
                  <a:lnTo>
                    <a:pt x="7336" y="587"/>
                  </a:lnTo>
                  <a:lnTo>
                    <a:pt x="6991" y="449"/>
                  </a:lnTo>
                  <a:lnTo>
                    <a:pt x="6645" y="323"/>
                  </a:lnTo>
                  <a:lnTo>
                    <a:pt x="6300" y="219"/>
                  </a:lnTo>
                  <a:lnTo>
                    <a:pt x="5954" y="138"/>
                  </a:lnTo>
                  <a:lnTo>
                    <a:pt x="5620" y="69"/>
                  </a:lnTo>
                  <a:lnTo>
                    <a:pt x="5298" y="23"/>
                  </a:lnTo>
                  <a:lnTo>
                    <a:pt x="497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097;p26">
              <a:extLst>
                <a:ext uri="{FF2B5EF4-FFF2-40B4-BE49-F238E27FC236}">
                  <a16:creationId xmlns:a16="http://schemas.microsoft.com/office/drawing/2014/main" id="{C3AF2375-43FB-7AB9-2FBD-3F1DA84E7257}"/>
                </a:ext>
              </a:extLst>
            </p:cNvPr>
            <p:cNvSpPr/>
            <p:nvPr/>
          </p:nvSpPr>
          <p:spPr>
            <a:xfrm flipH="1">
              <a:off x="1706457" y="3276726"/>
              <a:ext cx="479623" cy="865471"/>
            </a:xfrm>
            <a:custGeom>
              <a:avLst/>
              <a:gdLst/>
              <a:ahLst/>
              <a:cxnLst/>
              <a:rect l="l" t="t" r="r" b="b"/>
              <a:pathLst>
                <a:path w="19968" h="36032" extrusionOk="0">
                  <a:moveTo>
                    <a:pt x="14889" y="1"/>
                  </a:moveTo>
                  <a:lnTo>
                    <a:pt x="7508" y="265"/>
                  </a:lnTo>
                  <a:lnTo>
                    <a:pt x="7427" y="277"/>
                  </a:lnTo>
                  <a:lnTo>
                    <a:pt x="7335" y="300"/>
                  </a:lnTo>
                  <a:lnTo>
                    <a:pt x="7232" y="335"/>
                  </a:lnTo>
                  <a:lnTo>
                    <a:pt x="7117" y="381"/>
                  </a:lnTo>
                  <a:lnTo>
                    <a:pt x="6886" y="507"/>
                  </a:lnTo>
                  <a:lnTo>
                    <a:pt x="6621" y="680"/>
                  </a:lnTo>
                  <a:lnTo>
                    <a:pt x="6334" y="887"/>
                  </a:lnTo>
                  <a:lnTo>
                    <a:pt x="6034" y="1141"/>
                  </a:lnTo>
                  <a:lnTo>
                    <a:pt x="5712" y="1417"/>
                  </a:lnTo>
                  <a:lnTo>
                    <a:pt x="5389" y="1728"/>
                  </a:lnTo>
                  <a:lnTo>
                    <a:pt x="5044" y="2062"/>
                  </a:lnTo>
                  <a:lnTo>
                    <a:pt x="4698" y="2419"/>
                  </a:lnTo>
                  <a:lnTo>
                    <a:pt x="4341" y="2799"/>
                  </a:lnTo>
                  <a:lnTo>
                    <a:pt x="3984" y="3190"/>
                  </a:lnTo>
                  <a:lnTo>
                    <a:pt x="3628" y="3582"/>
                  </a:lnTo>
                  <a:lnTo>
                    <a:pt x="3271" y="3996"/>
                  </a:lnTo>
                  <a:lnTo>
                    <a:pt x="2925" y="4411"/>
                  </a:lnTo>
                  <a:lnTo>
                    <a:pt x="2580" y="4825"/>
                  </a:lnTo>
                  <a:lnTo>
                    <a:pt x="0" y="33267"/>
                  </a:lnTo>
                  <a:lnTo>
                    <a:pt x="530" y="33567"/>
                  </a:lnTo>
                  <a:lnTo>
                    <a:pt x="1048" y="33832"/>
                  </a:lnTo>
                  <a:lnTo>
                    <a:pt x="1566" y="34097"/>
                  </a:lnTo>
                  <a:lnTo>
                    <a:pt x="2073" y="34327"/>
                  </a:lnTo>
                  <a:lnTo>
                    <a:pt x="2580" y="34546"/>
                  </a:lnTo>
                  <a:lnTo>
                    <a:pt x="3086" y="34753"/>
                  </a:lnTo>
                  <a:lnTo>
                    <a:pt x="3581" y="34937"/>
                  </a:lnTo>
                  <a:lnTo>
                    <a:pt x="4077" y="35098"/>
                  </a:lnTo>
                  <a:lnTo>
                    <a:pt x="4572" y="35260"/>
                  </a:lnTo>
                  <a:lnTo>
                    <a:pt x="5055" y="35398"/>
                  </a:lnTo>
                  <a:lnTo>
                    <a:pt x="5539" y="35513"/>
                  </a:lnTo>
                  <a:lnTo>
                    <a:pt x="6011" y="35628"/>
                  </a:lnTo>
                  <a:lnTo>
                    <a:pt x="6483" y="35720"/>
                  </a:lnTo>
                  <a:lnTo>
                    <a:pt x="6944" y="35801"/>
                  </a:lnTo>
                  <a:lnTo>
                    <a:pt x="7404" y="35870"/>
                  </a:lnTo>
                  <a:lnTo>
                    <a:pt x="7854" y="35927"/>
                  </a:lnTo>
                  <a:lnTo>
                    <a:pt x="8303" y="35973"/>
                  </a:lnTo>
                  <a:lnTo>
                    <a:pt x="8740" y="36008"/>
                  </a:lnTo>
                  <a:lnTo>
                    <a:pt x="9178" y="36020"/>
                  </a:lnTo>
                  <a:lnTo>
                    <a:pt x="9604" y="36031"/>
                  </a:lnTo>
                  <a:lnTo>
                    <a:pt x="10018" y="36031"/>
                  </a:lnTo>
                  <a:lnTo>
                    <a:pt x="10433" y="36020"/>
                  </a:lnTo>
                  <a:lnTo>
                    <a:pt x="10847" y="36008"/>
                  </a:lnTo>
                  <a:lnTo>
                    <a:pt x="11250" y="35973"/>
                  </a:lnTo>
                  <a:lnTo>
                    <a:pt x="11642" y="35939"/>
                  </a:lnTo>
                  <a:lnTo>
                    <a:pt x="12033" y="35893"/>
                  </a:lnTo>
                  <a:lnTo>
                    <a:pt x="12402" y="35847"/>
                  </a:lnTo>
                  <a:lnTo>
                    <a:pt x="12782" y="35789"/>
                  </a:lnTo>
                  <a:lnTo>
                    <a:pt x="13139" y="35720"/>
                  </a:lnTo>
                  <a:lnTo>
                    <a:pt x="13496" y="35651"/>
                  </a:lnTo>
                  <a:lnTo>
                    <a:pt x="13853" y="35570"/>
                  </a:lnTo>
                  <a:lnTo>
                    <a:pt x="14187" y="35490"/>
                  </a:lnTo>
                  <a:lnTo>
                    <a:pt x="14843" y="35317"/>
                  </a:lnTo>
                  <a:lnTo>
                    <a:pt x="15465" y="35121"/>
                  </a:lnTo>
                  <a:lnTo>
                    <a:pt x="16052" y="34914"/>
                  </a:lnTo>
                  <a:lnTo>
                    <a:pt x="16605" y="34707"/>
                  </a:lnTo>
                  <a:lnTo>
                    <a:pt x="17123" y="34488"/>
                  </a:lnTo>
                  <a:lnTo>
                    <a:pt x="17595" y="34269"/>
                  </a:lnTo>
                  <a:lnTo>
                    <a:pt x="18033" y="34062"/>
                  </a:lnTo>
                  <a:lnTo>
                    <a:pt x="18424" y="33855"/>
                  </a:lnTo>
                  <a:lnTo>
                    <a:pt x="18781" y="33659"/>
                  </a:lnTo>
                  <a:lnTo>
                    <a:pt x="19081" y="33475"/>
                  </a:lnTo>
                  <a:lnTo>
                    <a:pt x="19345" y="33313"/>
                  </a:lnTo>
                  <a:lnTo>
                    <a:pt x="19564" y="33164"/>
                  </a:lnTo>
                  <a:lnTo>
                    <a:pt x="19864" y="32957"/>
                  </a:lnTo>
                  <a:lnTo>
                    <a:pt x="19967" y="32887"/>
                  </a:lnTo>
                  <a:lnTo>
                    <a:pt x="19910" y="32715"/>
                  </a:lnTo>
                  <a:lnTo>
                    <a:pt x="19852" y="32484"/>
                  </a:lnTo>
                  <a:lnTo>
                    <a:pt x="19783" y="32185"/>
                  </a:lnTo>
                  <a:lnTo>
                    <a:pt x="19714" y="31828"/>
                  </a:lnTo>
                  <a:lnTo>
                    <a:pt x="19645" y="31425"/>
                  </a:lnTo>
                  <a:lnTo>
                    <a:pt x="19576" y="30964"/>
                  </a:lnTo>
                  <a:lnTo>
                    <a:pt x="19449" y="29882"/>
                  </a:lnTo>
                  <a:lnTo>
                    <a:pt x="19311" y="28615"/>
                  </a:lnTo>
                  <a:lnTo>
                    <a:pt x="19184" y="27199"/>
                  </a:lnTo>
                  <a:lnTo>
                    <a:pt x="19069" y="25633"/>
                  </a:lnTo>
                  <a:lnTo>
                    <a:pt x="19023" y="24804"/>
                  </a:lnTo>
                  <a:lnTo>
                    <a:pt x="18977" y="23952"/>
                  </a:lnTo>
                  <a:lnTo>
                    <a:pt x="18942" y="23065"/>
                  </a:lnTo>
                  <a:lnTo>
                    <a:pt x="18908" y="22167"/>
                  </a:lnTo>
                  <a:lnTo>
                    <a:pt x="18885" y="21246"/>
                  </a:lnTo>
                  <a:lnTo>
                    <a:pt x="18873" y="20302"/>
                  </a:lnTo>
                  <a:lnTo>
                    <a:pt x="18862" y="19346"/>
                  </a:lnTo>
                  <a:lnTo>
                    <a:pt x="18862" y="18390"/>
                  </a:lnTo>
                  <a:lnTo>
                    <a:pt x="18873" y="17411"/>
                  </a:lnTo>
                  <a:lnTo>
                    <a:pt x="18896" y="16432"/>
                  </a:lnTo>
                  <a:lnTo>
                    <a:pt x="18931" y="15454"/>
                  </a:lnTo>
                  <a:lnTo>
                    <a:pt x="18977" y="14463"/>
                  </a:lnTo>
                  <a:lnTo>
                    <a:pt x="19035" y="13485"/>
                  </a:lnTo>
                  <a:lnTo>
                    <a:pt x="19104" y="12506"/>
                  </a:lnTo>
                  <a:lnTo>
                    <a:pt x="19184" y="11539"/>
                  </a:lnTo>
                  <a:lnTo>
                    <a:pt x="19276" y="10571"/>
                  </a:lnTo>
                  <a:lnTo>
                    <a:pt x="19392" y="9616"/>
                  </a:lnTo>
                  <a:lnTo>
                    <a:pt x="19518" y="8683"/>
                  </a:lnTo>
                  <a:lnTo>
                    <a:pt x="19564" y="8303"/>
                  </a:lnTo>
                  <a:lnTo>
                    <a:pt x="19610" y="7934"/>
                  </a:lnTo>
                  <a:lnTo>
                    <a:pt x="19645" y="7566"/>
                  </a:lnTo>
                  <a:lnTo>
                    <a:pt x="19668" y="7220"/>
                  </a:lnTo>
                  <a:lnTo>
                    <a:pt x="19679" y="6875"/>
                  </a:lnTo>
                  <a:lnTo>
                    <a:pt x="19679" y="6553"/>
                  </a:lnTo>
                  <a:lnTo>
                    <a:pt x="19679" y="6230"/>
                  </a:lnTo>
                  <a:lnTo>
                    <a:pt x="19668" y="5931"/>
                  </a:lnTo>
                  <a:lnTo>
                    <a:pt x="19645" y="5631"/>
                  </a:lnTo>
                  <a:lnTo>
                    <a:pt x="19622" y="5344"/>
                  </a:lnTo>
                  <a:lnTo>
                    <a:pt x="19587" y="5067"/>
                  </a:lnTo>
                  <a:lnTo>
                    <a:pt x="19541" y="4802"/>
                  </a:lnTo>
                  <a:lnTo>
                    <a:pt x="19495" y="4538"/>
                  </a:lnTo>
                  <a:lnTo>
                    <a:pt x="19438" y="4296"/>
                  </a:lnTo>
                  <a:lnTo>
                    <a:pt x="19368" y="4054"/>
                  </a:lnTo>
                  <a:lnTo>
                    <a:pt x="19311" y="3824"/>
                  </a:lnTo>
                  <a:lnTo>
                    <a:pt x="19230" y="3605"/>
                  </a:lnTo>
                  <a:lnTo>
                    <a:pt x="19150" y="3386"/>
                  </a:lnTo>
                  <a:lnTo>
                    <a:pt x="19069" y="3190"/>
                  </a:lnTo>
                  <a:lnTo>
                    <a:pt x="18977" y="2994"/>
                  </a:lnTo>
                  <a:lnTo>
                    <a:pt x="18885" y="2799"/>
                  </a:lnTo>
                  <a:lnTo>
                    <a:pt x="18793" y="2626"/>
                  </a:lnTo>
                  <a:lnTo>
                    <a:pt x="18689" y="2453"/>
                  </a:lnTo>
                  <a:lnTo>
                    <a:pt x="18585" y="2292"/>
                  </a:lnTo>
                  <a:lnTo>
                    <a:pt x="18367" y="1981"/>
                  </a:lnTo>
                  <a:lnTo>
                    <a:pt x="18136" y="1705"/>
                  </a:lnTo>
                  <a:lnTo>
                    <a:pt x="17906" y="1451"/>
                  </a:lnTo>
                  <a:lnTo>
                    <a:pt x="17653" y="1221"/>
                  </a:lnTo>
                  <a:lnTo>
                    <a:pt x="17411" y="1025"/>
                  </a:lnTo>
                  <a:lnTo>
                    <a:pt x="17158" y="853"/>
                  </a:lnTo>
                  <a:lnTo>
                    <a:pt x="16916" y="691"/>
                  </a:lnTo>
                  <a:lnTo>
                    <a:pt x="16674" y="553"/>
                  </a:lnTo>
                  <a:lnTo>
                    <a:pt x="16432" y="438"/>
                  </a:lnTo>
                  <a:lnTo>
                    <a:pt x="16202" y="335"/>
                  </a:lnTo>
                  <a:lnTo>
                    <a:pt x="15983" y="254"/>
                  </a:lnTo>
                  <a:lnTo>
                    <a:pt x="15787" y="185"/>
                  </a:lnTo>
                  <a:lnTo>
                    <a:pt x="15592" y="127"/>
                  </a:lnTo>
                  <a:lnTo>
                    <a:pt x="15419" y="93"/>
                  </a:lnTo>
                  <a:lnTo>
                    <a:pt x="15142" y="35"/>
                  </a:lnTo>
                  <a:lnTo>
                    <a:pt x="1495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098;p26">
              <a:extLst>
                <a:ext uri="{FF2B5EF4-FFF2-40B4-BE49-F238E27FC236}">
                  <a16:creationId xmlns:a16="http://schemas.microsoft.com/office/drawing/2014/main" id="{2C455A72-A666-229A-A25C-51020B2DAED7}"/>
                </a:ext>
              </a:extLst>
            </p:cNvPr>
            <p:cNvSpPr/>
            <p:nvPr/>
          </p:nvSpPr>
          <p:spPr>
            <a:xfrm flipH="1">
              <a:off x="1901185" y="2791604"/>
              <a:ext cx="213269" cy="261669"/>
            </a:xfrm>
            <a:custGeom>
              <a:avLst/>
              <a:gdLst/>
              <a:ahLst/>
              <a:cxnLst/>
              <a:rect l="l" t="t" r="r" b="b"/>
              <a:pathLst>
                <a:path w="8879" h="10894" extrusionOk="0">
                  <a:moveTo>
                    <a:pt x="2580" y="0"/>
                  </a:moveTo>
                  <a:lnTo>
                    <a:pt x="2511" y="12"/>
                  </a:lnTo>
                  <a:lnTo>
                    <a:pt x="2361" y="81"/>
                  </a:lnTo>
                  <a:lnTo>
                    <a:pt x="2189" y="173"/>
                  </a:lnTo>
                  <a:lnTo>
                    <a:pt x="1993" y="300"/>
                  </a:lnTo>
                  <a:lnTo>
                    <a:pt x="1797" y="461"/>
                  </a:lnTo>
                  <a:lnTo>
                    <a:pt x="1578" y="668"/>
                  </a:lnTo>
                  <a:lnTo>
                    <a:pt x="1371" y="887"/>
                  </a:lnTo>
                  <a:lnTo>
                    <a:pt x="1152" y="1152"/>
                  </a:lnTo>
                  <a:lnTo>
                    <a:pt x="945" y="1440"/>
                  </a:lnTo>
                  <a:lnTo>
                    <a:pt x="749" y="1751"/>
                  </a:lnTo>
                  <a:lnTo>
                    <a:pt x="565" y="2096"/>
                  </a:lnTo>
                  <a:lnTo>
                    <a:pt x="473" y="2269"/>
                  </a:lnTo>
                  <a:lnTo>
                    <a:pt x="392" y="2453"/>
                  </a:lnTo>
                  <a:lnTo>
                    <a:pt x="323" y="2649"/>
                  </a:lnTo>
                  <a:lnTo>
                    <a:pt x="254" y="2844"/>
                  </a:lnTo>
                  <a:lnTo>
                    <a:pt x="196" y="3040"/>
                  </a:lnTo>
                  <a:lnTo>
                    <a:pt x="139" y="3248"/>
                  </a:lnTo>
                  <a:lnTo>
                    <a:pt x="93" y="3455"/>
                  </a:lnTo>
                  <a:lnTo>
                    <a:pt x="58" y="3674"/>
                  </a:lnTo>
                  <a:lnTo>
                    <a:pt x="24" y="3892"/>
                  </a:lnTo>
                  <a:lnTo>
                    <a:pt x="12" y="4123"/>
                  </a:lnTo>
                  <a:lnTo>
                    <a:pt x="1" y="4341"/>
                  </a:lnTo>
                  <a:lnTo>
                    <a:pt x="1" y="4583"/>
                  </a:lnTo>
                  <a:lnTo>
                    <a:pt x="24" y="4814"/>
                  </a:lnTo>
                  <a:lnTo>
                    <a:pt x="47" y="5055"/>
                  </a:lnTo>
                  <a:lnTo>
                    <a:pt x="81" y="5297"/>
                  </a:lnTo>
                  <a:lnTo>
                    <a:pt x="139" y="5551"/>
                  </a:lnTo>
                  <a:lnTo>
                    <a:pt x="208" y="5792"/>
                  </a:lnTo>
                  <a:lnTo>
                    <a:pt x="289" y="6046"/>
                  </a:lnTo>
                  <a:lnTo>
                    <a:pt x="381" y="6311"/>
                  </a:lnTo>
                  <a:lnTo>
                    <a:pt x="484" y="6564"/>
                  </a:lnTo>
                  <a:lnTo>
                    <a:pt x="611" y="6829"/>
                  </a:lnTo>
                  <a:lnTo>
                    <a:pt x="761" y="7094"/>
                  </a:lnTo>
                  <a:lnTo>
                    <a:pt x="910" y="7358"/>
                  </a:lnTo>
                  <a:lnTo>
                    <a:pt x="1095" y="7623"/>
                  </a:lnTo>
                  <a:lnTo>
                    <a:pt x="1290" y="7888"/>
                  </a:lnTo>
                  <a:lnTo>
                    <a:pt x="1498" y="8153"/>
                  </a:lnTo>
                  <a:lnTo>
                    <a:pt x="1728" y="8429"/>
                  </a:lnTo>
                  <a:lnTo>
                    <a:pt x="1981" y="8706"/>
                  </a:lnTo>
                  <a:lnTo>
                    <a:pt x="2258" y="8970"/>
                  </a:lnTo>
                  <a:lnTo>
                    <a:pt x="2557" y="9247"/>
                  </a:lnTo>
                  <a:lnTo>
                    <a:pt x="2868" y="9523"/>
                  </a:lnTo>
                  <a:lnTo>
                    <a:pt x="3202" y="9800"/>
                  </a:lnTo>
                  <a:lnTo>
                    <a:pt x="3559" y="10076"/>
                  </a:lnTo>
                  <a:lnTo>
                    <a:pt x="3950" y="10352"/>
                  </a:lnTo>
                  <a:lnTo>
                    <a:pt x="4353" y="10617"/>
                  </a:lnTo>
                  <a:lnTo>
                    <a:pt x="4779" y="10893"/>
                  </a:lnTo>
                  <a:lnTo>
                    <a:pt x="6150" y="5597"/>
                  </a:lnTo>
                  <a:lnTo>
                    <a:pt x="8879" y="3132"/>
                  </a:lnTo>
                  <a:lnTo>
                    <a:pt x="8625" y="3121"/>
                  </a:lnTo>
                  <a:lnTo>
                    <a:pt x="8326" y="3086"/>
                  </a:lnTo>
                  <a:lnTo>
                    <a:pt x="7934" y="3040"/>
                  </a:lnTo>
                  <a:lnTo>
                    <a:pt x="7474" y="2983"/>
                  </a:lnTo>
                  <a:lnTo>
                    <a:pt x="6967" y="2891"/>
                  </a:lnTo>
                  <a:lnTo>
                    <a:pt x="6415" y="2787"/>
                  </a:lnTo>
                  <a:lnTo>
                    <a:pt x="5850" y="2649"/>
                  </a:lnTo>
                  <a:lnTo>
                    <a:pt x="5562" y="2568"/>
                  </a:lnTo>
                  <a:lnTo>
                    <a:pt x="5286" y="2476"/>
                  </a:lnTo>
                  <a:lnTo>
                    <a:pt x="5010" y="2372"/>
                  </a:lnTo>
                  <a:lnTo>
                    <a:pt x="4733" y="2269"/>
                  </a:lnTo>
                  <a:lnTo>
                    <a:pt x="4468" y="2154"/>
                  </a:lnTo>
                  <a:lnTo>
                    <a:pt x="4227" y="2027"/>
                  </a:lnTo>
                  <a:lnTo>
                    <a:pt x="3985" y="1900"/>
                  </a:lnTo>
                  <a:lnTo>
                    <a:pt x="3766" y="1751"/>
                  </a:lnTo>
                  <a:lnTo>
                    <a:pt x="3559" y="1601"/>
                  </a:lnTo>
                  <a:lnTo>
                    <a:pt x="3375" y="1428"/>
                  </a:lnTo>
                  <a:lnTo>
                    <a:pt x="3213" y="1255"/>
                  </a:lnTo>
                  <a:lnTo>
                    <a:pt x="3144" y="1163"/>
                  </a:lnTo>
                  <a:lnTo>
                    <a:pt x="3075" y="1060"/>
                  </a:lnTo>
                  <a:lnTo>
                    <a:pt x="3018" y="968"/>
                  </a:lnTo>
                  <a:lnTo>
                    <a:pt x="2960" y="864"/>
                  </a:lnTo>
                  <a:lnTo>
                    <a:pt x="2925" y="760"/>
                  </a:lnTo>
                  <a:lnTo>
                    <a:pt x="2879" y="645"/>
                  </a:lnTo>
                  <a:lnTo>
                    <a:pt x="2856" y="541"/>
                  </a:lnTo>
                  <a:lnTo>
                    <a:pt x="2833" y="426"/>
                  </a:lnTo>
                  <a:lnTo>
                    <a:pt x="2822" y="311"/>
                  </a:lnTo>
                  <a:lnTo>
                    <a:pt x="2810" y="185"/>
                  </a:lnTo>
                  <a:lnTo>
                    <a:pt x="2810" y="127"/>
                  </a:lnTo>
                  <a:lnTo>
                    <a:pt x="2799" y="81"/>
                  </a:lnTo>
                  <a:lnTo>
                    <a:pt x="2764" y="46"/>
                  </a:lnTo>
                  <a:lnTo>
                    <a:pt x="2730" y="23"/>
                  </a:lnTo>
                  <a:lnTo>
                    <a:pt x="2695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" name="Google Shape;1099;p26">
              <a:extLst>
                <a:ext uri="{FF2B5EF4-FFF2-40B4-BE49-F238E27FC236}">
                  <a16:creationId xmlns:a16="http://schemas.microsoft.com/office/drawing/2014/main" id="{11F14506-76E1-B1EB-B48A-8DA35A693FF8}"/>
                </a:ext>
              </a:extLst>
            </p:cNvPr>
            <p:cNvSpPr/>
            <p:nvPr/>
          </p:nvSpPr>
          <p:spPr>
            <a:xfrm flipH="1">
              <a:off x="2164223" y="5784798"/>
              <a:ext cx="373960" cy="183125"/>
            </a:xfrm>
            <a:custGeom>
              <a:avLst/>
              <a:gdLst/>
              <a:ahLst/>
              <a:cxnLst/>
              <a:rect l="l" t="t" r="r" b="b"/>
              <a:pathLst>
                <a:path w="15569" h="7624" extrusionOk="0">
                  <a:moveTo>
                    <a:pt x="8798" y="1"/>
                  </a:moveTo>
                  <a:lnTo>
                    <a:pt x="8660" y="922"/>
                  </a:lnTo>
                  <a:lnTo>
                    <a:pt x="8637" y="1072"/>
                  </a:lnTo>
                  <a:lnTo>
                    <a:pt x="8591" y="1221"/>
                  </a:lnTo>
                  <a:lnTo>
                    <a:pt x="8545" y="1371"/>
                  </a:lnTo>
                  <a:lnTo>
                    <a:pt x="8499" y="1509"/>
                  </a:lnTo>
                  <a:lnTo>
                    <a:pt x="8430" y="1647"/>
                  </a:lnTo>
                  <a:lnTo>
                    <a:pt x="8361" y="1774"/>
                  </a:lnTo>
                  <a:lnTo>
                    <a:pt x="8280" y="1901"/>
                  </a:lnTo>
                  <a:lnTo>
                    <a:pt x="8188" y="2027"/>
                  </a:lnTo>
                  <a:lnTo>
                    <a:pt x="8096" y="2142"/>
                  </a:lnTo>
                  <a:lnTo>
                    <a:pt x="7992" y="2258"/>
                  </a:lnTo>
                  <a:lnTo>
                    <a:pt x="7888" y="2361"/>
                  </a:lnTo>
                  <a:lnTo>
                    <a:pt x="7773" y="2453"/>
                  </a:lnTo>
                  <a:lnTo>
                    <a:pt x="7658" y="2545"/>
                  </a:lnTo>
                  <a:lnTo>
                    <a:pt x="7532" y="2638"/>
                  </a:lnTo>
                  <a:lnTo>
                    <a:pt x="7393" y="2707"/>
                  </a:lnTo>
                  <a:lnTo>
                    <a:pt x="7255" y="2776"/>
                  </a:lnTo>
                  <a:lnTo>
                    <a:pt x="4227" y="4158"/>
                  </a:lnTo>
                  <a:lnTo>
                    <a:pt x="2845" y="4768"/>
                  </a:lnTo>
                  <a:lnTo>
                    <a:pt x="2338" y="4987"/>
                  </a:lnTo>
                  <a:lnTo>
                    <a:pt x="2004" y="5125"/>
                  </a:lnTo>
                  <a:lnTo>
                    <a:pt x="1866" y="5182"/>
                  </a:lnTo>
                  <a:lnTo>
                    <a:pt x="1705" y="5263"/>
                  </a:lnTo>
                  <a:lnTo>
                    <a:pt x="1325" y="5482"/>
                  </a:lnTo>
                  <a:lnTo>
                    <a:pt x="876" y="5747"/>
                  </a:lnTo>
                  <a:lnTo>
                    <a:pt x="392" y="6058"/>
                  </a:lnTo>
                  <a:lnTo>
                    <a:pt x="266" y="6161"/>
                  </a:lnTo>
                  <a:lnTo>
                    <a:pt x="173" y="6265"/>
                  </a:lnTo>
                  <a:lnTo>
                    <a:pt x="93" y="6380"/>
                  </a:lnTo>
                  <a:lnTo>
                    <a:pt x="47" y="6507"/>
                  </a:lnTo>
                  <a:lnTo>
                    <a:pt x="12" y="6633"/>
                  </a:lnTo>
                  <a:lnTo>
                    <a:pt x="1" y="6760"/>
                  </a:lnTo>
                  <a:lnTo>
                    <a:pt x="12" y="6887"/>
                  </a:lnTo>
                  <a:lnTo>
                    <a:pt x="35" y="7013"/>
                  </a:lnTo>
                  <a:lnTo>
                    <a:pt x="81" y="7140"/>
                  </a:lnTo>
                  <a:lnTo>
                    <a:pt x="150" y="7255"/>
                  </a:lnTo>
                  <a:lnTo>
                    <a:pt x="231" y="7347"/>
                  </a:lnTo>
                  <a:lnTo>
                    <a:pt x="323" y="7439"/>
                  </a:lnTo>
                  <a:lnTo>
                    <a:pt x="427" y="7520"/>
                  </a:lnTo>
                  <a:lnTo>
                    <a:pt x="553" y="7578"/>
                  </a:lnTo>
                  <a:lnTo>
                    <a:pt x="692" y="7612"/>
                  </a:lnTo>
                  <a:lnTo>
                    <a:pt x="853" y="7624"/>
                  </a:lnTo>
                  <a:lnTo>
                    <a:pt x="13899" y="7624"/>
                  </a:lnTo>
                  <a:lnTo>
                    <a:pt x="13980" y="7612"/>
                  </a:lnTo>
                  <a:lnTo>
                    <a:pt x="14072" y="7601"/>
                  </a:lnTo>
                  <a:lnTo>
                    <a:pt x="14153" y="7578"/>
                  </a:lnTo>
                  <a:lnTo>
                    <a:pt x="14222" y="7554"/>
                  </a:lnTo>
                  <a:lnTo>
                    <a:pt x="14302" y="7520"/>
                  </a:lnTo>
                  <a:lnTo>
                    <a:pt x="14371" y="7474"/>
                  </a:lnTo>
                  <a:lnTo>
                    <a:pt x="14440" y="7428"/>
                  </a:lnTo>
                  <a:lnTo>
                    <a:pt x="14498" y="7370"/>
                  </a:lnTo>
                  <a:lnTo>
                    <a:pt x="14556" y="7313"/>
                  </a:lnTo>
                  <a:lnTo>
                    <a:pt x="14602" y="7244"/>
                  </a:lnTo>
                  <a:lnTo>
                    <a:pt x="14636" y="7174"/>
                  </a:lnTo>
                  <a:lnTo>
                    <a:pt x="14682" y="7105"/>
                  </a:lnTo>
                  <a:lnTo>
                    <a:pt x="14705" y="7025"/>
                  </a:lnTo>
                  <a:lnTo>
                    <a:pt x="14728" y="6944"/>
                  </a:lnTo>
                  <a:lnTo>
                    <a:pt x="14740" y="6864"/>
                  </a:lnTo>
                  <a:lnTo>
                    <a:pt x="14740" y="6771"/>
                  </a:lnTo>
                  <a:lnTo>
                    <a:pt x="15569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100;p26">
              <a:extLst>
                <a:ext uri="{FF2B5EF4-FFF2-40B4-BE49-F238E27FC236}">
                  <a16:creationId xmlns:a16="http://schemas.microsoft.com/office/drawing/2014/main" id="{02D53A16-237F-62E0-518E-AD6693CCA00A}"/>
                </a:ext>
              </a:extLst>
            </p:cNvPr>
            <p:cNvSpPr/>
            <p:nvPr/>
          </p:nvSpPr>
          <p:spPr>
            <a:xfrm flipH="1">
              <a:off x="1671894" y="5784798"/>
              <a:ext cx="354336" cy="183125"/>
            </a:xfrm>
            <a:custGeom>
              <a:avLst/>
              <a:gdLst/>
              <a:ahLst/>
              <a:cxnLst/>
              <a:rect l="l" t="t" r="r" b="b"/>
              <a:pathLst>
                <a:path w="14752" h="7624" extrusionOk="0">
                  <a:moveTo>
                    <a:pt x="7727" y="1"/>
                  </a:moveTo>
                  <a:lnTo>
                    <a:pt x="7739" y="104"/>
                  </a:lnTo>
                  <a:lnTo>
                    <a:pt x="7762" y="392"/>
                  </a:lnTo>
                  <a:lnTo>
                    <a:pt x="7774" y="795"/>
                  </a:lnTo>
                  <a:lnTo>
                    <a:pt x="7774" y="1025"/>
                  </a:lnTo>
                  <a:lnTo>
                    <a:pt x="7774" y="1267"/>
                  </a:lnTo>
                  <a:lnTo>
                    <a:pt x="7762" y="1509"/>
                  </a:lnTo>
                  <a:lnTo>
                    <a:pt x="7739" y="1751"/>
                  </a:lnTo>
                  <a:lnTo>
                    <a:pt x="7704" y="1981"/>
                  </a:lnTo>
                  <a:lnTo>
                    <a:pt x="7647" y="2200"/>
                  </a:lnTo>
                  <a:lnTo>
                    <a:pt x="7578" y="2396"/>
                  </a:lnTo>
                  <a:lnTo>
                    <a:pt x="7543" y="2476"/>
                  </a:lnTo>
                  <a:lnTo>
                    <a:pt x="7497" y="2557"/>
                  </a:lnTo>
                  <a:lnTo>
                    <a:pt x="7451" y="2626"/>
                  </a:lnTo>
                  <a:lnTo>
                    <a:pt x="7394" y="2695"/>
                  </a:lnTo>
                  <a:lnTo>
                    <a:pt x="7324" y="2741"/>
                  </a:lnTo>
                  <a:lnTo>
                    <a:pt x="7267" y="2776"/>
                  </a:lnTo>
                  <a:lnTo>
                    <a:pt x="4238" y="4158"/>
                  </a:lnTo>
                  <a:lnTo>
                    <a:pt x="2857" y="4768"/>
                  </a:lnTo>
                  <a:lnTo>
                    <a:pt x="2350" y="4987"/>
                  </a:lnTo>
                  <a:lnTo>
                    <a:pt x="2016" y="5125"/>
                  </a:lnTo>
                  <a:lnTo>
                    <a:pt x="1878" y="5182"/>
                  </a:lnTo>
                  <a:lnTo>
                    <a:pt x="1717" y="5263"/>
                  </a:lnTo>
                  <a:lnTo>
                    <a:pt x="1325" y="5482"/>
                  </a:lnTo>
                  <a:lnTo>
                    <a:pt x="876" y="5747"/>
                  </a:lnTo>
                  <a:lnTo>
                    <a:pt x="392" y="6058"/>
                  </a:lnTo>
                  <a:lnTo>
                    <a:pt x="277" y="6161"/>
                  </a:lnTo>
                  <a:lnTo>
                    <a:pt x="174" y="6265"/>
                  </a:lnTo>
                  <a:lnTo>
                    <a:pt x="105" y="6380"/>
                  </a:lnTo>
                  <a:lnTo>
                    <a:pt x="47" y="6507"/>
                  </a:lnTo>
                  <a:lnTo>
                    <a:pt x="12" y="6633"/>
                  </a:lnTo>
                  <a:lnTo>
                    <a:pt x="1" y="6760"/>
                  </a:lnTo>
                  <a:lnTo>
                    <a:pt x="12" y="6887"/>
                  </a:lnTo>
                  <a:lnTo>
                    <a:pt x="47" y="7013"/>
                  </a:lnTo>
                  <a:lnTo>
                    <a:pt x="93" y="7140"/>
                  </a:lnTo>
                  <a:lnTo>
                    <a:pt x="151" y="7255"/>
                  </a:lnTo>
                  <a:lnTo>
                    <a:pt x="231" y="7347"/>
                  </a:lnTo>
                  <a:lnTo>
                    <a:pt x="323" y="7439"/>
                  </a:lnTo>
                  <a:lnTo>
                    <a:pt x="439" y="7520"/>
                  </a:lnTo>
                  <a:lnTo>
                    <a:pt x="565" y="7578"/>
                  </a:lnTo>
                  <a:lnTo>
                    <a:pt x="703" y="7612"/>
                  </a:lnTo>
                  <a:lnTo>
                    <a:pt x="853" y="7624"/>
                  </a:lnTo>
                  <a:lnTo>
                    <a:pt x="13900" y="7624"/>
                  </a:lnTo>
                  <a:lnTo>
                    <a:pt x="13992" y="7612"/>
                  </a:lnTo>
                  <a:lnTo>
                    <a:pt x="14072" y="7601"/>
                  </a:lnTo>
                  <a:lnTo>
                    <a:pt x="14153" y="7578"/>
                  </a:lnTo>
                  <a:lnTo>
                    <a:pt x="14233" y="7554"/>
                  </a:lnTo>
                  <a:lnTo>
                    <a:pt x="14303" y="7520"/>
                  </a:lnTo>
                  <a:lnTo>
                    <a:pt x="14372" y="7474"/>
                  </a:lnTo>
                  <a:lnTo>
                    <a:pt x="14441" y="7428"/>
                  </a:lnTo>
                  <a:lnTo>
                    <a:pt x="14498" y="7370"/>
                  </a:lnTo>
                  <a:lnTo>
                    <a:pt x="14556" y="7313"/>
                  </a:lnTo>
                  <a:lnTo>
                    <a:pt x="14602" y="7244"/>
                  </a:lnTo>
                  <a:lnTo>
                    <a:pt x="14648" y="7174"/>
                  </a:lnTo>
                  <a:lnTo>
                    <a:pt x="14683" y="7105"/>
                  </a:lnTo>
                  <a:lnTo>
                    <a:pt x="14706" y="7025"/>
                  </a:lnTo>
                  <a:lnTo>
                    <a:pt x="14729" y="6944"/>
                  </a:lnTo>
                  <a:lnTo>
                    <a:pt x="14740" y="6864"/>
                  </a:lnTo>
                  <a:lnTo>
                    <a:pt x="14752" y="6771"/>
                  </a:lnTo>
                  <a:lnTo>
                    <a:pt x="14487" y="1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101;p26">
              <a:extLst>
                <a:ext uri="{FF2B5EF4-FFF2-40B4-BE49-F238E27FC236}">
                  <a16:creationId xmlns:a16="http://schemas.microsoft.com/office/drawing/2014/main" id="{C60C0C9D-5BD5-1F7E-A74A-0B122493A7AD}"/>
                </a:ext>
              </a:extLst>
            </p:cNvPr>
            <p:cNvSpPr/>
            <p:nvPr/>
          </p:nvSpPr>
          <p:spPr>
            <a:xfrm flipH="1">
              <a:off x="1837557" y="3552759"/>
              <a:ext cx="348524" cy="569503"/>
            </a:xfrm>
            <a:custGeom>
              <a:avLst/>
              <a:gdLst/>
              <a:ahLst/>
              <a:cxnLst/>
              <a:rect l="l" t="t" r="r" b="b"/>
              <a:pathLst>
                <a:path w="14510" h="23710" extrusionOk="0">
                  <a:moveTo>
                    <a:pt x="14509" y="1"/>
                  </a:moveTo>
                  <a:lnTo>
                    <a:pt x="14359" y="185"/>
                  </a:lnTo>
                  <a:lnTo>
                    <a:pt x="14187" y="346"/>
                  </a:lnTo>
                  <a:lnTo>
                    <a:pt x="14026" y="519"/>
                  </a:lnTo>
                  <a:lnTo>
                    <a:pt x="13841" y="668"/>
                  </a:lnTo>
                  <a:lnTo>
                    <a:pt x="13657" y="818"/>
                  </a:lnTo>
                  <a:lnTo>
                    <a:pt x="13461" y="956"/>
                  </a:lnTo>
                  <a:lnTo>
                    <a:pt x="13266" y="1094"/>
                  </a:lnTo>
                  <a:lnTo>
                    <a:pt x="13058" y="1221"/>
                  </a:lnTo>
                  <a:lnTo>
                    <a:pt x="12851" y="1336"/>
                  </a:lnTo>
                  <a:lnTo>
                    <a:pt x="12632" y="1440"/>
                  </a:lnTo>
                  <a:lnTo>
                    <a:pt x="12402" y="1544"/>
                  </a:lnTo>
                  <a:lnTo>
                    <a:pt x="12183" y="1636"/>
                  </a:lnTo>
                  <a:lnTo>
                    <a:pt x="11941" y="1716"/>
                  </a:lnTo>
                  <a:lnTo>
                    <a:pt x="11700" y="1785"/>
                  </a:lnTo>
                  <a:lnTo>
                    <a:pt x="11458" y="1843"/>
                  </a:lnTo>
                  <a:lnTo>
                    <a:pt x="11204" y="1901"/>
                  </a:lnTo>
                  <a:lnTo>
                    <a:pt x="1647" y="3639"/>
                  </a:lnTo>
                  <a:lnTo>
                    <a:pt x="0" y="21775"/>
                  </a:lnTo>
                  <a:lnTo>
                    <a:pt x="576" y="22098"/>
                  </a:lnTo>
                  <a:lnTo>
                    <a:pt x="1140" y="22386"/>
                  </a:lnTo>
                  <a:lnTo>
                    <a:pt x="1704" y="22662"/>
                  </a:lnTo>
                  <a:lnTo>
                    <a:pt x="2257" y="22915"/>
                  </a:lnTo>
                  <a:lnTo>
                    <a:pt x="2810" y="23146"/>
                  </a:lnTo>
                  <a:lnTo>
                    <a:pt x="3351" y="23353"/>
                  </a:lnTo>
                  <a:lnTo>
                    <a:pt x="3892" y="23537"/>
                  </a:lnTo>
                  <a:lnTo>
                    <a:pt x="4434" y="23710"/>
                  </a:lnTo>
                  <a:lnTo>
                    <a:pt x="4434" y="12713"/>
                  </a:lnTo>
                  <a:lnTo>
                    <a:pt x="4422" y="12448"/>
                  </a:lnTo>
                  <a:lnTo>
                    <a:pt x="4422" y="12126"/>
                  </a:lnTo>
                  <a:lnTo>
                    <a:pt x="4434" y="11711"/>
                  </a:lnTo>
                  <a:lnTo>
                    <a:pt x="4468" y="11216"/>
                  </a:lnTo>
                  <a:lnTo>
                    <a:pt x="4491" y="10940"/>
                  </a:lnTo>
                  <a:lnTo>
                    <a:pt x="4526" y="10663"/>
                  </a:lnTo>
                  <a:lnTo>
                    <a:pt x="4572" y="10364"/>
                  </a:lnTo>
                  <a:lnTo>
                    <a:pt x="4629" y="10053"/>
                  </a:lnTo>
                  <a:lnTo>
                    <a:pt x="4698" y="9742"/>
                  </a:lnTo>
                  <a:lnTo>
                    <a:pt x="4779" y="9431"/>
                  </a:lnTo>
                  <a:lnTo>
                    <a:pt x="4871" y="9109"/>
                  </a:lnTo>
                  <a:lnTo>
                    <a:pt x="4975" y="8787"/>
                  </a:lnTo>
                  <a:lnTo>
                    <a:pt x="5101" y="8476"/>
                  </a:lnTo>
                  <a:lnTo>
                    <a:pt x="5240" y="8165"/>
                  </a:lnTo>
                  <a:lnTo>
                    <a:pt x="5389" y="7854"/>
                  </a:lnTo>
                  <a:lnTo>
                    <a:pt x="5562" y="7554"/>
                  </a:lnTo>
                  <a:lnTo>
                    <a:pt x="5758" y="7278"/>
                  </a:lnTo>
                  <a:lnTo>
                    <a:pt x="5965" y="7002"/>
                  </a:lnTo>
                  <a:lnTo>
                    <a:pt x="6207" y="6737"/>
                  </a:lnTo>
                  <a:lnTo>
                    <a:pt x="6322" y="6622"/>
                  </a:lnTo>
                  <a:lnTo>
                    <a:pt x="6460" y="6495"/>
                  </a:lnTo>
                  <a:lnTo>
                    <a:pt x="6598" y="6391"/>
                  </a:lnTo>
                  <a:lnTo>
                    <a:pt x="6737" y="6276"/>
                  </a:lnTo>
                  <a:lnTo>
                    <a:pt x="6886" y="6173"/>
                  </a:lnTo>
                  <a:lnTo>
                    <a:pt x="7036" y="6080"/>
                  </a:lnTo>
                  <a:lnTo>
                    <a:pt x="7197" y="5988"/>
                  </a:lnTo>
                  <a:lnTo>
                    <a:pt x="7370" y="5908"/>
                  </a:lnTo>
                  <a:lnTo>
                    <a:pt x="7543" y="5827"/>
                  </a:lnTo>
                  <a:lnTo>
                    <a:pt x="7727" y="5758"/>
                  </a:lnTo>
                  <a:lnTo>
                    <a:pt x="7911" y="5689"/>
                  </a:lnTo>
                  <a:lnTo>
                    <a:pt x="8107" y="5631"/>
                  </a:lnTo>
                  <a:lnTo>
                    <a:pt x="8303" y="5585"/>
                  </a:lnTo>
                  <a:lnTo>
                    <a:pt x="8510" y="5539"/>
                  </a:lnTo>
                  <a:lnTo>
                    <a:pt x="8786" y="5482"/>
                  </a:lnTo>
                  <a:lnTo>
                    <a:pt x="9051" y="5413"/>
                  </a:lnTo>
                  <a:lnTo>
                    <a:pt x="9316" y="5332"/>
                  </a:lnTo>
                  <a:lnTo>
                    <a:pt x="9569" y="5240"/>
                  </a:lnTo>
                  <a:lnTo>
                    <a:pt x="9823" y="5125"/>
                  </a:lnTo>
                  <a:lnTo>
                    <a:pt x="10064" y="5010"/>
                  </a:lnTo>
                  <a:lnTo>
                    <a:pt x="10306" y="4883"/>
                  </a:lnTo>
                  <a:lnTo>
                    <a:pt x="10548" y="4745"/>
                  </a:lnTo>
                  <a:lnTo>
                    <a:pt x="10778" y="4595"/>
                  </a:lnTo>
                  <a:lnTo>
                    <a:pt x="10997" y="4434"/>
                  </a:lnTo>
                  <a:lnTo>
                    <a:pt x="11216" y="4273"/>
                  </a:lnTo>
                  <a:lnTo>
                    <a:pt x="11423" y="4100"/>
                  </a:lnTo>
                  <a:lnTo>
                    <a:pt x="11630" y="3916"/>
                  </a:lnTo>
                  <a:lnTo>
                    <a:pt x="11838" y="3731"/>
                  </a:lnTo>
                  <a:lnTo>
                    <a:pt x="12033" y="3536"/>
                  </a:lnTo>
                  <a:lnTo>
                    <a:pt x="12218" y="3340"/>
                  </a:lnTo>
                  <a:lnTo>
                    <a:pt x="12586" y="2925"/>
                  </a:lnTo>
                  <a:lnTo>
                    <a:pt x="12932" y="2511"/>
                  </a:lnTo>
                  <a:lnTo>
                    <a:pt x="13243" y="2085"/>
                  </a:lnTo>
                  <a:lnTo>
                    <a:pt x="13542" y="1647"/>
                  </a:lnTo>
                  <a:lnTo>
                    <a:pt x="13818" y="1221"/>
                  </a:lnTo>
                  <a:lnTo>
                    <a:pt x="14072" y="807"/>
                  </a:lnTo>
                  <a:lnTo>
                    <a:pt x="14302" y="392"/>
                  </a:lnTo>
                  <a:lnTo>
                    <a:pt x="14509" y="1"/>
                  </a:lnTo>
                  <a:close/>
                </a:path>
              </a:pathLst>
            </a:custGeom>
            <a:solidFill>
              <a:srgbClr val="5B3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102;p26">
              <a:extLst>
                <a:ext uri="{FF2B5EF4-FFF2-40B4-BE49-F238E27FC236}">
                  <a16:creationId xmlns:a16="http://schemas.microsoft.com/office/drawing/2014/main" id="{4555BEE8-0F1F-4007-4BBC-B0707644B030}"/>
                </a:ext>
              </a:extLst>
            </p:cNvPr>
            <p:cNvSpPr/>
            <p:nvPr/>
          </p:nvSpPr>
          <p:spPr>
            <a:xfrm flipH="1">
              <a:off x="2179139" y="2862678"/>
              <a:ext cx="527469" cy="775014"/>
            </a:xfrm>
            <a:custGeom>
              <a:avLst/>
              <a:gdLst/>
              <a:ahLst/>
              <a:cxnLst/>
              <a:rect l="l" t="t" r="r" b="b"/>
              <a:pathLst>
                <a:path w="21960" h="32266" extrusionOk="0">
                  <a:moveTo>
                    <a:pt x="1082" y="1"/>
                  </a:moveTo>
                  <a:lnTo>
                    <a:pt x="921" y="12"/>
                  </a:lnTo>
                  <a:lnTo>
                    <a:pt x="841" y="35"/>
                  </a:lnTo>
                  <a:lnTo>
                    <a:pt x="760" y="58"/>
                  </a:lnTo>
                  <a:lnTo>
                    <a:pt x="679" y="81"/>
                  </a:lnTo>
                  <a:lnTo>
                    <a:pt x="610" y="116"/>
                  </a:lnTo>
                  <a:lnTo>
                    <a:pt x="541" y="162"/>
                  </a:lnTo>
                  <a:lnTo>
                    <a:pt x="484" y="208"/>
                  </a:lnTo>
                  <a:lnTo>
                    <a:pt x="369" y="323"/>
                  </a:lnTo>
                  <a:lnTo>
                    <a:pt x="276" y="461"/>
                  </a:lnTo>
                  <a:lnTo>
                    <a:pt x="196" y="611"/>
                  </a:lnTo>
                  <a:lnTo>
                    <a:pt x="127" y="795"/>
                  </a:lnTo>
                  <a:lnTo>
                    <a:pt x="69" y="979"/>
                  </a:lnTo>
                  <a:lnTo>
                    <a:pt x="35" y="1187"/>
                  </a:lnTo>
                  <a:lnTo>
                    <a:pt x="12" y="1405"/>
                  </a:lnTo>
                  <a:lnTo>
                    <a:pt x="0" y="1636"/>
                  </a:lnTo>
                  <a:lnTo>
                    <a:pt x="0" y="1878"/>
                  </a:lnTo>
                  <a:lnTo>
                    <a:pt x="12" y="2131"/>
                  </a:lnTo>
                  <a:lnTo>
                    <a:pt x="35" y="2396"/>
                  </a:lnTo>
                  <a:lnTo>
                    <a:pt x="69" y="2661"/>
                  </a:lnTo>
                  <a:lnTo>
                    <a:pt x="115" y="2937"/>
                  </a:lnTo>
                  <a:lnTo>
                    <a:pt x="173" y="3213"/>
                  </a:lnTo>
                  <a:lnTo>
                    <a:pt x="242" y="3490"/>
                  </a:lnTo>
                  <a:lnTo>
                    <a:pt x="311" y="3778"/>
                  </a:lnTo>
                  <a:lnTo>
                    <a:pt x="403" y="4054"/>
                  </a:lnTo>
                  <a:lnTo>
                    <a:pt x="495" y="4330"/>
                  </a:lnTo>
                  <a:lnTo>
                    <a:pt x="599" y="4595"/>
                  </a:lnTo>
                  <a:lnTo>
                    <a:pt x="702" y="4871"/>
                  </a:lnTo>
                  <a:lnTo>
                    <a:pt x="818" y="5125"/>
                  </a:lnTo>
                  <a:lnTo>
                    <a:pt x="944" y="5378"/>
                  </a:lnTo>
                  <a:lnTo>
                    <a:pt x="1071" y="5620"/>
                  </a:lnTo>
                  <a:lnTo>
                    <a:pt x="1198" y="5850"/>
                  </a:lnTo>
                  <a:lnTo>
                    <a:pt x="1336" y="6069"/>
                  </a:lnTo>
                  <a:lnTo>
                    <a:pt x="1486" y="6276"/>
                  </a:lnTo>
                  <a:lnTo>
                    <a:pt x="1635" y="6472"/>
                  </a:lnTo>
                  <a:lnTo>
                    <a:pt x="1785" y="6633"/>
                  </a:lnTo>
                  <a:lnTo>
                    <a:pt x="1935" y="6794"/>
                  </a:lnTo>
                  <a:lnTo>
                    <a:pt x="13519" y="30884"/>
                  </a:lnTo>
                  <a:lnTo>
                    <a:pt x="13611" y="31057"/>
                  </a:lnTo>
                  <a:lnTo>
                    <a:pt x="13714" y="31206"/>
                  </a:lnTo>
                  <a:lnTo>
                    <a:pt x="13818" y="31356"/>
                  </a:lnTo>
                  <a:lnTo>
                    <a:pt x="13933" y="31494"/>
                  </a:lnTo>
                  <a:lnTo>
                    <a:pt x="14060" y="31621"/>
                  </a:lnTo>
                  <a:lnTo>
                    <a:pt x="14198" y="31736"/>
                  </a:lnTo>
                  <a:lnTo>
                    <a:pt x="14348" y="31840"/>
                  </a:lnTo>
                  <a:lnTo>
                    <a:pt x="14497" y="31932"/>
                  </a:lnTo>
                  <a:lnTo>
                    <a:pt x="14647" y="32024"/>
                  </a:lnTo>
                  <a:lnTo>
                    <a:pt x="14820" y="32093"/>
                  </a:lnTo>
                  <a:lnTo>
                    <a:pt x="14981" y="32151"/>
                  </a:lnTo>
                  <a:lnTo>
                    <a:pt x="15154" y="32197"/>
                  </a:lnTo>
                  <a:lnTo>
                    <a:pt x="15338" y="32231"/>
                  </a:lnTo>
                  <a:lnTo>
                    <a:pt x="15511" y="32254"/>
                  </a:lnTo>
                  <a:lnTo>
                    <a:pt x="15695" y="32266"/>
                  </a:lnTo>
                  <a:lnTo>
                    <a:pt x="15891" y="32254"/>
                  </a:lnTo>
                  <a:lnTo>
                    <a:pt x="21959" y="31828"/>
                  </a:lnTo>
                  <a:lnTo>
                    <a:pt x="21096" y="22985"/>
                  </a:lnTo>
                  <a:lnTo>
                    <a:pt x="17353" y="23848"/>
                  </a:lnTo>
                  <a:lnTo>
                    <a:pt x="4928" y="6058"/>
                  </a:lnTo>
                  <a:lnTo>
                    <a:pt x="4963" y="5493"/>
                  </a:lnTo>
                  <a:lnTo>
                    <a:pt x="4975" y="4906"/>
                  </a:lnTo>
                  <a:lnTo>
                    <a:pt x="4975" y="4238"/>
                  </a:lnTo>
                  <a:lnTo>
                    <a:pt x="4963" y="3904"/>
                  </a:lnTo>
                  <a:lnTo>
                    <a:pt x="4940" y="3570"/>
                  </a:lnTo>
                  <a:lnTo>
                    <a:pt x="4905" y="3259"/>
                  </a:lnTo>
                  <a:lnTo>
                    <a:pt x="4871" y="2983"/>
                  </a:lnTo>
                  <a:lnTo>
                    <a:pt x="4813" y="2753"/>
                  </a:lnTo>
                  <a:lnTo>
                    <a:pt x="4767" y="2661"/>
                  </a:lnTo>
                  <a:lnTo>
                    <a:pt x="4733" y="2580"/>
                  </a:lnTo>
                  <a:lnTo>
                    <a:pt x="4687" y="2511"/>
                  </a:lnTo>
                  <a:lnTo>
                    <a:pt x="4641" y="2465"/>
                  </a:lnTo>
                  <a:lnTo>
                    <a:pt x="4583" y="2430"/>
                  </a:lnTo>
                  <a:lnTo>
                    <a:pt x="4525" y="2419"/>
                  </a:lnTo>
                  <a:lnTo>
                    <a:pt x="4468" y="2419"/>
                  </a:lnTo>
                  <a:lnTo>
                    <a:pt x="4410" y="2442"/>
                  </a:lnTo>
                  <a:lnTo>
                    <a:pt x="4364" y="2465"/>
                  </a:lnTo>
                  <a:lnTo>
                    <a:pt x="4307" y="2488"/>
                  </a:lnTo>
                  <a:lnTo>
                    <a:pt x="4261" y="2534"/>
                  </a:lnTo>
                  <a:lnTo>
                    <a:pt x="4215" y="2568"/>
                  </a:lnTo>
                  <a:lnTo>
                    <a:pt x="4145" y="2684"/>
                  </a:lnTo>
                  <a:lnTo>
                    <a:pt x="4076" y="2810"/>
                  </a:lnTo>
                  <a:lnTo>
                    <a:pt x="4019" y="2948"/>
                  </a:lnTo>
                  <a:lnTo>
                    <a:pt x="3973" y="3098"/>
                  </a:lnTo>
                  <a:lnTo>
                    <a:pt x="3938" y="3259"/>
                  </a:lnTo>
                  <a:lnTo>
                    <a:pt x="3881" y="3570"/>
                  </a:lnTo>
                  <a:lnTo>
                    <a:pt x="3846" y="3835"/>
                  </a:lnTo>
                  <a:lnTo>
                    <a:pt x="3835" y="4100"/>
                  </a:lnTo>
                  <a:lnTo>
                    <a:pt x="3789" y="3904"/>
                  </a:lnTo>
                  <a:lnTo>
                    <a:pt x="3639" y="3421"/>
                  </a:lnTo>
                  <a:lnTo>
                    <a:pt x="3524" y="3087"/>
                  </a:lnTo>
                  <a:lnTo>
                    <a:pt x="3397" y="2730"/>
                  </a:lnTo>
                  <a:lnTo>
                    <a:pt x="3236" y="2338"/>
                  </a:lnTo>
                  <a:lnTo>
                    <a:pt x="3063" y="1947"/>
                  </a:lnTo>
                  <a:lnTo>
                    <a:pt x="2867" y="1555"/>
                  </a:lnTo>
                  <a:lnTo>
                    <a:pt x="2752" y="1359"/>
                  </a:lnTo>
                  <a:lnTo>
                    <a:pt x="2637" y="1175"/>
                  </a:lnTo>
                  <a:lnTo>
                    <a:pt x="2522" y="1002"/>
                  </a:lnTo>
                  <a:lnTo>
                    <a:pt x="2407" y="830"/>
                  </a:lnTo>
                  <a:lnTo>
                    <a:pt x="2280" y="669"/>
                  </a:lnTo>
                  <a:lnTo>
                    <a:pt x="2142" y="530"/>
                  </a:lnTo>
                  <a:lnTo>
                    <a:pt x="2004" y="392"/>
                  </a:lnTo>
                  <a:lnTo>
                    <a:pt x="1866" y="277"/>
                  </a:lnTo>
                  <a:lnTo>
                    <a:pt x="1716" y="185"/>
                  </a:lnTo>
                  <a:lnTo>
                    <a:pt x="1566" y="104"/>
                  </a:lnTo>
                  <a:lnTo>
                    <a:pt x="1416" y="47"/>
                  </a:lnTo>
                  <a:lnTo>
                    <a:pt x="1255" y="12"/>
                  </a:lnTo>
                  <a:lnTo>
                    <a:pt x="1082" y="1"/>
                  </a:lnTo>
                  <a:close/>
                </a:path>
              </a:pathLst>
            </a:custGeom>
            <a:solidFill>
              <a:srgbClr val="FFC28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103;p26">
              <a:extLst>
                <a:ext uri="{FF2B5EF4-FFF2-40B4-BE49-F238E27FC236}">
                  <a16:creationId xmlns:a16="http://schemas.microsoft.com/office/drawing/2014/main" id="{983062D3-584A-9765-E40D-4954D4D68212}"/>
                </a:ext>
              </a:extLst>
            </p:cNvPr>
            <p:cNvSpPr/>
            <p:nvPr/>
          </p:nvSpPr>
          <p:spPr>
            <a:xfrm flipH="1">
              <a:off x="1803545" y="3325125"/>
              <a:ext cx="414625" cy="323639"/>
            </a:xfrm>
            <a:custGeom>
              <a:avLst/>
              <a:gdLst/>
              <a:ahLst/>
              <a:cxnLst/>
              <a:rect l="l" t="t" r="r" b="b"/>
              <a:pathLst>
                <a:path w="17262" h="13474" extrusionOk="0">
                  <a:moveTo>
                    <a:pt x="11331" y="1"/>
                  </a:moveTo>
                  <a:lnTo>
                    <a:pt x="11043" y="24"/>
                  </a:lnTo>
                  <a:lnTo>
                    <a:pt x="10767" y="47"/>
                  </a:lnTo>
                  <a:lnTo>
                    <a:pt x="10491" y="93"/>
                  </a:lnTo>
                  <a:lnTo>
                    <a:pt x="10214" y="150"/>
                  </a:lnTo>
                  <a:lnTo>
                    <a:pt x="1" y="2638"/>
                  </a:lnTo>
                  <a:lnTo>
                    <a:pt x="1048" y="13473"/>
                  </a:lnTo>
                  <a:lnTo>
                    <a:pt x="12540" y="11378"/>
                  </a:lnTo>
                  <a:lnTo>
                    <a:pt x="12851" y="11308"/>
                  </a:lnTo>
                  <a:lnTo>
                    <a:pt x="13151" y="11228"/>
                  </a:lnTo>
                  <a:lnTo>
                    <a:pt x="13450" y="11136"/>
                  </a:lnTo>
                  <a:lnTo>
                    <a:pt x="13726" y="11021"/>
                  </a:lnTo>
                  <a:lnTo>
                    <a:pt x="14003" y="10894"/>
                  </a:lnTo>
                  <a:lnTo>
                    <a:pt x="14279" y="10767"/>
                  </a:lnTo>
                  <a:lnTo>
                    <a:pt x="14532" y="10618"/>
                  </a:lnTo>
                  <a:lnTo>
                    <a:pt x="14786" y="10445"/>
                  </a:lnTo>
                  <a:lnTo>
                    <a:pt x="15016" y="10272"/>
                  </a:lnTo>
                  <a:lnTo>
                    <a:pt x="15246" y="10088"/>
                  </a:lnTo>
                  <a:lnTo>
                    <a:pt x="15465" y="9892"/>
                  </a:lnTo>
                  <a:lnTo>
                    <a:pt x="15672" y="9685"/>
                  </a:lnTo>
                  <a:lnTo>
                    <a:pt x="15868" y="9466"/>
                  </a:lnTo>
                  <a:lnTo>
                    <a:pt x="16052" y="9247"/>
                  </a:lnTo>
                  <a:lnTo>
                    <a:pt x="16225" y="9005"/>
                  </a:lnTo>
                  <a:lnTo>
                    <a:pt x="16386" y="8764"/>
                  </a:lnTo>
                  <a:lnTo>
                    <a:pt x="16536" y="8510"/>
                  </a:lnTo>
                  <a:lnTo>
                    <a:pt x="16674" y="8257"/>
                  </a:lnTo>
                  <a:lnTo>
                    <a:pt x="16789" y="7992"/>
                  </a:lnTo>
                  <a:lnTo>
                    <a:pt x="16905" y="7716"/>
                  </a:lnTo>
                  <a:lnTo>
                    <a:pt x="16997" y="7439"/>
                  </a:lnTo>
                  <a:lnTo>
                    <a:pt x="17077" y="7163"/>
                  </a:lnTo>
                  <a:lnTo>
                    <a:pt x="17146" y="6875"/>
                  </a:lnTo>
                  <a:lnTo>
                    <a:pt x="17192" y="6587"/>
                  </a:lnTo>
                  <a:lnTo>
                    <a:pt x="17227" y="6288"/>
                  </a:lnTo>
                  <a:lnTo>
                    <a:pt x="17250" y="5989"/>
                  </a:lnTo>
                  <a:lnTo>
                    <a:pt x="17262" y="5689"/>
                  </a:lnTo>
                  <a:lnTo>
                    <a:pt x="17250" y="5390"/>
                  </a:lnTo>
                  <a:lnTo>
                    <a:pt x="17215" y="5090"/>
                  </a:lnTo>
                  <a:lnTo>
                    <a:pt x="17181" y="4779"/>
                  </a:lnTo>
                  <a:lnTo>
                    <a:pt x="17112" y="4480"/>
                  </a:lnTo>
                  <a:lnTo>
                    <a:pt x="17043" y="4169"/>
                  </a:lnTo>
                  <a:lnTo>
                    <a:pt x="16951" y="3893"/>
                  </a:lnTo>
                  <a:lnTo>
                    <a:pt x="16858" y="3628"/>
                  </a:lnTo>
                  <a:lnTo>
                    <a:pt x="16743" y="3375"/>
                  </a:lnTo>
                  <a:lnTo>
                    <a:pt x="16628" y="3121"/>
                  </a:lnTo>
                  <a:lnTo>
                    <a:pt x="16490" y="2879"/>
                  </a:lnTo>
                  <a:lnTo>
                    <a:pt x="16352" y="2638"/>
                  </a:lnTo>
                  <a:lnTo>
                    <a:pt x="16202" y="2419"/>
                  </a:lnTo>
                  <a:lnTo>
                    <a:pt x="16041" y="2200"/>
                  </a:lnTo>
                  <a:lnTo>
                    <a:pt x="15868" y="1993"/>
                  </a:lnTo>
                  <a:lnTo>
                    <a:pt x="15684" y="1786"/>
                  </a:lnTo>
                  <a:lnTo>
                    <a:pt x="15500" y="1601"/>
                  </a:lnTo>
                  <a:lnTo>
                    <a:pt x="15292" y="1417"/>
                  </a:lnTo>
                  <a:lnTo>
                    <a:pt x="15097" y="1244"/>
                  </a:lnTo>
                  <a:lnTo>
                    <a:pt x="14878" y="1083"/>
                  </a:lnTo>
                  <a:lnTo>
                    <a:pt x="14659" y="933"/>
                  </a:lnTo>
                  <a:lnTo>
                    <a:pt x="14429" y="795"/>
                  </a:lnTo>
                  <a:lnTo>
                    <a:pt x="14199" y="657"/>
                  </a:lnTo>
                  <a:lnTo>
                    <a:pt x="13957" y="542"/>
                  </a:lnTo>
                  <a:lnTo>
                    <a:pt x="13715" y="438"/>
                  </a:lnTo>
                  <a:lnTo>
                    <a:pt x="13462" y="335"/>
                  </a:lnTo>
                  <a:lnTo>
                    <a:pt x="13208" y="254"/>
                  </a:lnTo>
                  <a:lnTo>
                    <a:pt x="12943" y="185"/>
                  </a:lnTo>
                  <a:lnTo>
                    <a:pt x="12690" y="116"/>
                  </a:lnTo>
                  <a:lnTo>
                    <a:pt x="12414" y="70"/>
                  </a:lnTo>
                  <a:lnTo>
                    <a:pt x="12149" y="35"/>
                  </a:lnTo>
                  <a:lnTo>
                    <a:pt x="11872" y="12"/>
                  </a:lnTo>
                  <a:lnTo>
                    <a:pt x="116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3247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9B7F5-FF7F-F0E8-3404-7D52C5F1B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3A82DB-64A0-DAB9-9AAA-52DF4578D44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624CC9-FB65-041B-23D4-1FC14010F18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1DBEC8-1BAC-A025-6A18-C70A92D33D8B}"/>
              </a:ext>
            </a:extLst>
          </p:cNvPr>
          <p:cNvGrpSpPr/>
          <p:nvPr/>
        </p:nvGrpSpPr>
        <p:grpSpPr>
          <a:xfrm>
            <a:off x="222143" y="1209529"/>
            <a:ext cx="9265773" cy="4988444"/>
            <a:chOff x="411627" y="1508109"/>
            <a:chExt cx="9265773" cy="498844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F861D20C-BBEE-26F3-38FC-565F7476C648}"/>
                </a:ext>
              </a:extLst>
            </p:cNvPr>
            <p:cNvSpPr/>
            <p:nvPr/>
          </p:nvSpPr>
          <p:spPr>
            <a:xfrm>
              <a:off x="4064000" y="1508109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solidFill>
                    <a:schemeClr val="lt1"/>
                  </a:solidFill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Project </a:t>
              </a: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Summary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2AA3889-3141-DAF7-5D02-CDC1CA90BD5D}"/>
                </a:ext>
              </a:extLst>
            </p:cNvPr>
            <p:cNvSpPr/>
            <p:nvPr/>
          </p:nvSpPr>
          <p:spPr>
            <a:xfrm>
              <a:off x="4064000" y="6038703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Key Takeaways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B39A8DB-D05A-A67C-2E9E-3516D01B5B2F}"/>
                </a:ext>
              </a:extLst>
            </p:cNvPr>
            <p:cNvSpPr/>
            <p:nvPr/>
          </p:nvSpPr>
          <p:spPr>
            <a:xfrm>
              <a:off x="4064000" y="5283604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SQL Query Image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A7B2B40-FBC1-75AC-8719-DF164B6C0B54}"/>
                </a:ext>
              </a:extLst>
            </p:cNvPr>
            <p:cNvSpPr/>
            <p:nvPr/>
          </p:nvSpPr>
          <p:spPr>
            <a:xfrm>
              <a:off x="4064000" y="4528505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Power BI Dashboard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BB62C88-D780-A1FF-72EA-47FA6236570E}"/>
                </a:ext>
              </a:extLst>
            </p:cNvPr>
            <p:cNvSpPr/>
            <p:nvPr/>
          </p:nvSpPr>
          <p:spPr>
            <a:xfrm>
              <a:off x="4064000" y="3018307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Excel Dashboard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8207E68-2E25-C823-5B0A-7B3CFDE954FB}"/>
                </a:ext>
              </a:extLst>
            </p:cNvPr>
            <p:cNvSpPr/>
            <p:nvPr/>
          </p:nvSpPr>
          <p:spPr>
            <a:xfrm>
              <a:off x="4064000" y="2263208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KPI List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208F2E9-928C-90D3-101A-4EF4A0764E17}"/>
                </a:ext>
              </a:extLst>
            </p:cNvPr>
            <p:cNvSpPr/>
            <p:nvPr/>
          </p:nvSpPr>
          <p:spPr>
            <a:xfrm>
              <a:off x="4064000" y="3773406"/>
              <a:ext cx="5613400" cy="457850"/>
            </a:xfrm>
            <a:prstGeom prst="roundRect">
              <a:avLst>
                <a:gd name="adj" fmla="val 4188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0000" indent="-342900">
                <a:buFont typeface="Wingdings" panose="05000000000000000000" pitchFamily="2" charset="2"/>
                <a:buChar char="ü"/>
              </a:pPr>
              <a:r>
                <a:rPr lang="en-US" sz="2000" b="1" dirty="0">
                  <a:latin typeface="Lora" pitchFamily="2" charset="0"/>
                  <a:ea typeface="Fira Sans Extra Condensed"/>
                  <a:cs typeface="Fira Sans Extra Condensed"/>
                  <a:sym typeface="Fira Sans Extra Condensed"/>
                </a:rPr>
                <a:t>Tableau Dashboard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9632DE3-4708-7084-A902-F36958DEF8B2}"/>
                </a:ext>
              </a:extLst>
            </p:cNvPr>
            <p:cNvSpPr/>
            <p:nvPr/>
          </p:nvSpPr>
          <p:spPr>
            <a:xfrm>
              <a:off x="411627" y="3149600"/>
              <a:ext cx="1705462" cy="170546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" name="Picture 2" descr="Customer-relationship Icons - Free SVG &amp; PNG Customer-relationship Images -  Noun Project">
              <a:extLst>
                <a:ext uri="{FF2B5EF4-FFF2-40B4-BE49-F238E27FC236}">
                  <a16:creationId xmlns:a16="http://schemas.microsoft.com/office/drawing/2014/main" id="{8C8862D2-6649-A364-611B-F6B69FEE89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7158" y="3545131"/>
              <a:ext cx="914400" cy="914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BC77460-ADE1-9CEA-CDC8-C8B0F397F68C}"/>
              </a:ext>
            </a:extLst>
          </p:cNvPr>
          <p:cNvSpPr txBox="1">
            <a:spLocks/>
          </p:cNvSpPr>
          <p:nvPr/>
        </p:nvSpPr>
        <p:spPr>
          <a:xfrm>
            <a:off x="3122246" y="549502"/>
            <a:ext cx="7117939" cy="4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latin typeface="Lora" pitchFamily="2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1A66EC5-0479-18CF-59DB-4D479AB76D01}"/>
              </a:ext>
            </a:extLst>
          </p:cNvPr>
          <p:cNvSpPr/>
          <p:nvPr/>
        </p:nvSpPr>
        <p:spPr>
          <a:xfrm>
            <a:off x="3874515" y="421666"/>
            <a:ext cx="5613400" cy="457850"/>
          </a:xfrm>
          <a:prstGeom prst="roundRect">
            <a:avLst>
              <a:gd name="adj" fmla="val 4188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u="sng" dirty="0">
                <a:latin typeface="Arial Black" panose="020B0A04020102020204" pitchFamily="34" charset="0"/>
              </a:rPr>
              <a:t>Contents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BA0E1A6-BC7E-203D-63E7-DFB93426BE10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FDBF11A-49D2-00C0-59CC-8A5974392A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12517"/>
            <a:ext cx="1581150" cy="4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564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1107E-8310-4469-18AD-D87EFE51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9B179C-233D-6D09-2903-62DA45D603C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EF75A4F-9785-3E01-DC8F-F4BA387F38A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5D4B1-5148-83FE-9FCF-FC3F6E6E32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321E1-C995-CE8F-E507-89CAAC4DCEE6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1122EA1-B15C-DED3-090A-252FB20C2810}"/>
              </a:ext>
            </a:extLst>
          </p:cNvPr>
          <p:cNvSpPr/>
          <p:nvPr/>
        </p:nvSpPr>
        <p:spPr>
          <a:xfrm>
            <a:off x="818910" y="779440"/>
            <a:ext cx="11158538" cy="5463943"/>
          </a:xfrm>
          <a:custGeom>
            <a:avLst/>
            <a:gdLst>
              <a:gd name="connsiteX0" fmla="*/ 2908832 w 2908895"/>
              <a:gd name="connsiteY0" fmla="*/ 796821 h 1231196"/>
              <a:gd name="connsiteX1" fmla="*/ 2908832 w 2908895"/>
              <a:gd name="connsiteY1" fmla="*/ -109 h 1231196"/>
              <a:gd name="connsiteX2" fmla="*/ 434203 w 2908895"/>
              <a:gd name="connsiteY2" fmla="*/ -109 h 1231196"/>
              <a:gd name="connsiteX3" fmla="*/ -64 w 2908895"/>
              <a:gd name="connsiteY3" fmla="*/ 434271 h 1231196"/>
              <a:gd name="connsiteX4" fmla="*/ -64 w 2908895"/>
              <a:gd name="connsiteY4" fmla="*/ 1231088 h 1231196"/>
              <a:gd name="connsiteX5" fmla="*/ 2474452 w 2908895"/>
              <a:gd name="connsiteY5" fmla="*/ 1231088 h 1231196"/>
              <a:gd name="connsiteX6" fmla="*/ 2908832 w 2908895"/>
              <a:gd name="connsiteY6" fmla="*/ 796821 h 1231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8895" h="1231196">
                <a:moveTo>
                  <a:pt x="2908832" y="796821"/>
                </a:moveTo>
                <a:lnTo>
                  <a:pt x="2908832" y="-109"/>
                </a:lnTo>
                <a:lnTo>
                  <a:pt x="434203" y="-109"/>
                </a:lnTo>
                <a:cubicBezTo>
                  <a:pt x="194342" y="-41"/>
                  <a:pt x="-64" y="194410"/>
                  <a:pt x="-64" y="434271"/>
                </a:cubicBezTo>
                <a:lnTo>
                  <a:pt x="-64" y="1231088"/>
                </a:lnTo>
                <a:lnTo>
                  <a:pt x="2474452" y="1231088"/>
                </a:lnTo>
                <a:cubicBezTo>
                  <a:pt x="2714313" y="1231088"/>
                  <a:pt x="2908764" y="1036681"/>
                  <a:pt x="2908832" y="796821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 cap="flat">
            <a:solidFill>
              <a:schemeClr val="tx1">
                <a:lumMod val="95000"/>
                <a:lumOff val="5000"/>
              </a:schemeClr>
            </a:solidFill>
            <a:prstDash val="solid"/>
            <a:miter/>
          </a:ln>
          <a:effectLst>
            <a:outerShdw blurRad="127000" sx="102000" sy="102000" algn="ctr" rotWithShape="0">
              <a:prstClr val="black">
                <a:alpha val="10000"/>
              </a:prstClr>
            </a:outerShdw>
          </a:effectLst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F1A646C-323A-997D-B0CC-73ECCBDC2548}"/>
              </a:ext>
            </a:extLst>
          </p:cNvPr>
          <p:cNvGrpSpPr/>
          <p:nvPr/>
        </p:nvGrpSpPr>
        <p:grpSpPr>
          <a:xfrm>
            <a:off x="123826" y="5192523"/>
            <a:ext cx="1357095" cy="1519924"/>
            <a:chOff x="4408196" y="2363002"/>
            <a:chExt cx="3425153" cy="390313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8DE6B5D-E76C-E7C6-77A1-D62BB629BA67}"/>
                </a:ext>
              </a:extLst>
            </p:cNvPr>
            <p:cNvSpPr/>
            <p:nvPr/>
          </p:nvSpPr>
          <p:spPr>
            <a:xfrm>
              <a:off x="4528968" y="2947900"/>
              <a:ext cx="1337860" cy="1235493"/>
            </a:xfrm>
            <a:custGeom>
              <a:avLst/>
              <a:gdLst>
                <a:gd name="connsiteX0" fmla="*/ 848337 w 1337860"/>
                <a:gd name="connsiteY0" fmla="*/ 1235039 h 1235493"/>
                <a:gd name="connsiteX1" fmla="*/ 1323461 w 1337860"/>
                <a:gd name="connsiteY1" fmla="*/ 898404 h 1235493"/>
                <a:gd name="connsiteX2" fmla="*/ 1337406 w 1337860"/>
                <a:gd name="connsiteY2" fmla="*/ 13254 h 1235493"/>
                <a:gd name="connsiteX3" fmla="*/ 1324144 w 1337860"/>
                <a:gd name="connsiteY3" fmla="*/ -453 h 1235493"/>
                <a:gd name="connsiteX4" fmla="*/ 1323823 w 1337860"/>
                <a:gd name="connsiteY4" fmla="*/ -454 h 1235493"/>
                <a:gd name="connsiteX5" fmla="*/ 810 w 1337860"/>
                <a:gd name="connsiteY5" fmla="*/ 896341 h 1235493"/>
                <a:gd name="connsiteX6" fmla="*/ 8386 w 1337860"/>
                <a:gd name="connsiteY6" fmla="*/ 915864 h 1235493"/>
                <a:gd name="connsiteX7" fmla="*/ 9093 w 1337860"/>
                <a:gd name="connsiteY7" fmla="*/ 916157 h 1235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37860" h="1235493">
                  <a:moveTo>
                    <a:pt x="848337" y="1235039"/>
                  </a:moveTo>
                  <a:cubicBezTo>
                    <a:pt x="942969" y="1051201"/>
                    <a:pt x="1119026" y="921595"/>
                    <a:pt x="1323461" y="898404"/>
                  </a:cubicBezTo>
                  <a:lnTo>
                    <a:pt x="1337406" y="13254"/>
                  </a:lnTo>
                  <a:cubicBezTo>
                    <a:pt x="1337531" y="5807"/>
                    <a:pt x="1331591" y="-329"/>
                    <a:pt x="1324144" y="-453"/>
                  </a:cubicBezTo>
                  <a:cubicBezTo>
                    <a:pt x="1324032" y="-454"/>
                    <a:pt x="1323935" y="-456"/>
                    <a:pt x="1323823" y="-454"/>
                  </a:cubicBezTo>
                  <a:cubicBezTo>
                    <a:pt x="747151" y="5793"/>
                    <a:pt x="238295" y="364712"/>
                    <a:pt x="810" y="896341"/>
                  </a:cubicBezTo>
                  <a:cubicBezTo>
                    <a:pt x="-2490" y="903829"/>
                    <a:pt x="902" y="912573"/>
                    <a:pt x="8386" y="915864"/>
                  </a:cubicBezTo>
                  <a:cubicBezTo>
                    <a:pt x="8619" y="915975"/>
                    <a:pt x="8855" y="916059"/>
                    <a:pt x="9093" y="916157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03FC44A-6138-7188-51B5-04A427DDA710}"/>
                </a:ext>
              </a:extLst>
            </p:cNvPr>
            <p:cNvSpPr/>
            <p:nvPr/>
          </p:nvSpPr>
          <p:spPr>
            <a:xfrm>
              <a:off x="5251749" y="4607454"/>
              <a:ext cx="2055437" cy="1416550"/>
            </a:xfrm>
            <a:custGeom>
              <a:avLst/>
              <a:gdLst>
                <a:gd name="connsiteX0" fmla="*/ 1265023 w 2055437"/>
                <a:gd name="connsiteY0" fmla="*/ -445 h 1416550"/>
                <a:gd name="connsiteX1" fmla="*/ 1239044 w 2055437"/>
                <a:gd name="connsiteY1" fmla="*/ 18074 h 1416550"/>
                <a:gd name="connsiteX2" fmla="*/ 1208085 w 2055437"/>
                <a:gd name="connsiteY2" fmla="*/ 118130 h 1416550"/>
                <a:gd name="connsiteX3" fmla="*/ 1157005 w 2055437"/>
                <a:gd name="connsiteY3" fmla="*/ 226734 h 1416550"/>
                <a:gd name="connsiteX4" fmla="*/ 1015532 w 2055437"/>
                <a:gd name="connsiteY4" fmla="*/ 397380 h 1416550"/>
                <a:gd name="connsiteX5" fmla="*/ 482090 w 2055437"/>
                <a:gd name="connsiteY5" fmla="*/ 479447 h 1416550"/>
                <a:gd name="connsiteX6" fmla="*/ 467155 w 2055437"/>
                <a:gd name="connsiteY6" fmla="*/ 474120 h 1416550"/>
                <a:gd name="connsiteX7" fmla="*/ 443002 w 2055437"/>
                <a:gd name="connsiteY7" fmla="*/ 483073 h 1416550"/>
                <a:gd name="connsiteX8" fmla="*/ -452 w 2055437"/>
                <a:gd name="connsiteY8" fmla="*/ 1291888 h 1416550"/>
                <a:gd name="connsiteX9" fmla="*/ 671827 w 2055437"/>
                <a:gd name="connsiteY9" fmla="*/ 1411816 h 1416550"/>
                <a:gd name="connsiteX10" fmla="*/ 2054985 w 2055437"/>
                <a:gd name="connsiteY10" fmla="*/ 20863 h 141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055437" h="1416550">
                  <a:moveTo>
                    <a:pt x="1265023" y="-445"/>
                  </a:moveTo>
                  <a:cubicBezTo>
                    <a:pt x="1253198" y="-766"/>
                    <a:pt x="1242600" y="6792"/>
                    <a:pt x="1239044" y="18074"/>
                  </a:cubicBezTo>
                  <a:cubicBezTo>
                    <a:pt x="1229143" y="49729"/>
                    <a:pt x="1211042" y="110446"/>
                    <a:pt x="1208085" y="118130"/>
                  </a:cubicBezTo>
                  <a:cubicBezTo>
                    <a:pt x="1193764" y="155545"/>
                    <a:pt x="1176681" y="191844"/>
                    <a:pt x="1157005" y="226734"/>
                  </a:cubicBezTo>
                  <a:cubicBezTo>
                    <a:pt x="1120315" y="291328"/>
                    <a:pt x="1073404" y="350511"/>
                    <a:pt x="1015532" y="397380"/>
                  </a:cubicBezTo>
                  <a:cubicBezTo>
                    <a:pt x="868843" y="516165"/>
                    <a:pt x="657979" y="538226"/>
                    <a:pt x="482090" y="479447"/>
                  </a:cubicBezTo>
                  <a:cubicBezTo>
                    <a:pt x="477069" y="477774"/>
                    <a:pt x="472105" y="475975"/>
                    <a:pt x="467155" y="474120"/>
                  </a:cubicBezTo>
                  <a:cubicBezTo>
                    <a:pt x="457993" y="470690"/>
                    <a:pt x="447715" y="474497"/>
                    <a:pt x="443002" y="483073"/>
                  </a:cubicBezTo>
                  <a:lnTo>
                    <a:pt x="-452" y="1291888"/>
                  </a:lnTo>
                  <a:cubicBezTo>
                    <a:pt x="214902" y="1399879"/>
                    <a:pt x="417566" y="1428118"/>
                    <a:pt x="671827" y="1411816"/>
                  </a:cubicBezTo>
                  <a:cubicBezTo>
                    <a:pt x="1410541" y="1364473"/>
                    <a:pt x="1990601" y="764680"/>
                    <a:pt x="2054985" y="20863"/>
                  </a:cubicBezTo>
                  <a:close/>
                </a:path>
              </a:pathLst>
            </a:custGeom>
            <a:solidFill>
              <a:srgbClr val="7D97F4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296C17A-0929-EEC0-C8CF-8D32E322844C}"/>
                </a:ext>
              </a:extLst>
            </p:cNvPr>
            <p:cNvSpPr/>
            <p:nvPr/>
          </p:nvSpPr>
          <p:spPr>
            <a:xfrm>
              <a:off x="5222214" y="4607464"/>
              <a:ext cx="2095962" cy="1428554"/>
            </a:xfrm>
            <a:custGeom>
              <a:avLst/>
              <a:gdLst>
                <a:gd name="connsiteX0" fmla="*/ 1294559 w 2095962"/>
                <a:gd name="connsiteY0" fmla="*/ -455 h 1428554"/>
                <a:gd name="connsiteX1" fmla="*/ 731930 w 2095962"/>
                <a:gd name="connsiteY1" fmla="*/ 535385 h 1428554"/>
                <a:gd name="connsiteX2" fmla="*/ 475912 w 2095962"/>
                <a:gd name="connsiteY2" fmla="*/ 489227 h 1428554"/>
                <a:gd name="connsiteX3" fmla="*/ 455413 w 2095962"/>
                <a:gd name="connsiteY3" fmla="*/ 496367 h 1428554"/>
                <a:gd name="connsiteX4" fmla="*/ -452 w 2095962"/>
                <a:gd name="connsiteY4" fmla="*/ 1280569 h 1428554"/>
                <a:gd name="connsiteX5" fmla="*/ 712337 w 2095962"/>
                <a:gd name="connsiteY5" fmla="*/ 1425124 h 1428554"/>
                <a:gd name="connsiteX6" fmla="*/ 2095510 w 2095962"/>
                <a:gd name="connsiteY6" fmla="*/ 15972 h 1428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95962" h="1428554">
                  <a:moveTo>
                    <a:pt x="1294559" y="-455"/>
                  </a:moveTo>
                  <a:cubicBezTo>
                    <a:pt x="1246477" y="294707"/>
                    <a:pt x="1028347" y="525275"/>
                    <a:pt x="731930" y="535385"/>
                  </a:cubicBezTo>
                  <a:cubicBezTo>
                    <a:pt x="648552" y="538174"/>
                    <a:pt x="549054" y="518846"/>
                    <a:pt x="475912" y="489227"/>
                  </a:cubicBezTo>
                  <a:cubicBezTo>
                    <a:pt x="468256" y="486187"/>
                    <a:pt x="459527" y="489227"/>
                    <a:pt x="455413" y="496367"/>
                  </a:cubicBezTo>
                  <a:lnTo>
                    <a:pt x="-452" y="1280569"/>
                  </a:lnTo>
                  <a:cubicBezTo>
                    <a:pt x="220020" y="1391391"/>
                    <a:pt x="466109" y="1441287"/>
                    <a:pt x="712337" y="1425124"/>
                  </a:cubicBezTo>
                  <a:cubicBezTo>
                    <a:pt x="1451051" y="1377711"/>
                    <a:pt x="2031125" y="759776"/>
                    <a:pt x="2095510" y="15972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16B881-AE52-283B-1D17-880693854707}"/>
                </a:ext>
              </a:extLst>
            </p:cNvPr>
            <p:cNvSpPr/>
            <p:nvPr/>
          </p:nvSpPr>
          <p:spPr>
            <a:xfrm>
              <a:off x="4408196" y="4026093"/>
              <a:ext cx="1162123" cy="1754702"/>
            </a:xfrm>
            <a:custGeom>
              <a:avLst/>
              <a:gdLst>
                <a:gd name="connsiteX0" fmla="*/ 718599 w 1162123"/>
                <a:gd name="connsiteY0" fmla="*/ 1738122 h 1754702"/>
                <a:gd name="connsiteX1" fmla="*/ 1159990 w 1162123"/>
                <a:gd name="connsiteY1" fmla="*/ 946459 h 1754702"/>
                <a:gd name="connsiteX2" fmla="*/ 1156880 w 1162123"/>
                <a:gd name="connsiteY2" fmla="*/ 929724 h 1754702"/>
                <a:gd name="connsiteX3" fmla="*/ 912352 w 1162123"/>
                <a:gd name="connsiteY3" fmla="*/ 462899 h 1754702"/>
                <a:gd name="connsiteX4" fmla="*/ 900569 w 1162123"/>
                <a:gd name="connsiteY4" fmla="*/ 296366 h 1754702"/>
                <a:gd name="connsiteX5" fmla="*/ 70501 w 1162123"/>
                <a:gd name="connsiteY5" fmla="*/ -455 h 1754702"/>
                <a:gd name="connsiteX6" fmla="*/ -452 w 1162123"/>
                <a:gd name="connsiteY6" fmla="*/ 474236 h 1754702"/>
                <a:gd name="connsiteX7" fmla="*/ 673292 w 1162123"/>
                <a:gd name="connsiteY7" fmla="*/ 1748664 h 1754702"/>
                <a:gd name="connsiteX8" fmla="*/ 716982 w 1162123"/>
                <a:gd name="connsiteY8" fmla="*/ 1740715 h 1754702"/>
                <a:gd name="connsiteX9" fmla="*/ 718599 w 1162123"/>
                <a:gd name="connsiteY9" fmla="*/ 1738122 h 1754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2123" h="1754702">
                  <a:moveTo>
                    <a:pt x="718599" y="1738122"/>
                  </a:moveTo>
                  <a:lnTo>
                    <a:pt x="1159990" y="946459"/>
                  </a:lnTo>
                  <a:cubicBezTo>
                    <a:pt x="1163099" y="940853"/>
                    <a:pt x="1161802" y="933839"/>
                    <a:pt x="1156880" y="929724"/>
                  </a:cubicBezTo>
                  <a:cubicBezTo>
                    <a:pt x="1020985" y="815291"/>
                    <a:pt x="912352" y="661853"/>
                    <a:pt x="912352" y="462899"/>
                  </a:cubicBezTo>
                  <a:cubicBezTo>
                    <a:pt x="912352" y="413826"/>
                    <a:pt x="890598" y="342399"/>
                    <a:pt x="900569" y="296366"/>
                  </a:cubicBezTo>
                  <a:lnTo>
                    <a:pt x="70501" y="-455"/>
                  </a:lnTo>
                  <a:cubicBezTo>
                    <a:pt x="23319" y="153359"/>
                    <a:pt x="-597" y="313351"/>
                    <a:pt x="-452" y="474236"/>
                  </a:cubicBezTo>
                  <a:cubicBezTo>
                    <a:pt x="-452" y="1008570"/>
                    <a:pt x="283457" y="1478520"/>
                    <a:pt x="673292" y="1748664"/>
                  </a:cubicBezTo>
                  <a:cubicBezTo>
                    <a:pt x="687558" y="1758537"/>
                    <a:pt x="707123" y="1754967"/>
                    <a:pt x="716982" y="1740715"/>
                  </a:cubicBezTo>
                  <a:cubicBezTo>
                    <a:pt x="717567" y="1739879"/>
                    <a:pt x="718097" y="1739014"/>
                    <a:pt x="718599" y="1738122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6E66EC3-4F6B-4D0B-403F-8FEAB56DAD94}"/>
                </a:ext>
              </a:extLst>
            </p:cNvPr>
            <p:cNvSpPr/>
            <p:nvPr/>
          </p:nvSpPr>
          <p:spPr>
            <a:xfrm>
              <a:off x="4408196" y="3986013"/>
              <a:ext cx="1135623" cy="1756163"/>
            </a:xfrm>
            <a:custGeom>
              <a:avLst/>
              <a:gdLst>
                <a:gd name="connsiteX0" fmla="*/ 674463 w 1135623"/>
                <a:gd name="connsiteY0" fmla="*/ 1755708 h 1756163"/>
                <a:gd name="connsiteX1" fmla="*/ 1131862 w 1135623"/>
                <a:gd name="connsiteY1" fmla="*/ 973835 h 1756163"/>
                <a:gd name="connsiteX2" fmla="*/ 1127037 w 1135623"/>
                <a:gd name="connsiteY2" fmla="*/ 943644 h 1756163"/>
                <a:gd name="connsiteX3" fmla="*/ 912283 w 1135623"/>
                <a:gd name="connsiteY3" fmla="*/ 459038 h 1756163"/>
                <a:gd name="connsiteX4" fmla="*/ 927622 w 1135623"/>
                <a:gd name="connsiteY4" fmla="*/ 316087 h 1756163"/>
                <a:gd name="connsiteX5" fmla="*/ 82926 w 1135623"/>
                <a:gd name="connsiteY5" fmla="*/ 342 h 1756163"/>
                <a:gd name="connsiteX6" fmla="*/ 66921 w 1135623"/>
                <a:gd name="connsiteY6" fmla="*/ 7593 h 1756163"/>
                <a:gd name="connsiteX7" fmla="*/ 66652 w 1135623"/>
                <a:gd name="connsiteY7" fmla="*/ 8388 h 1756163"/>
                <a:gd name="connsiteX8" fmla="*/ -452 w 1135623"/>
                <a:gd name="connsiteY8" fmla="*/ 470389 h 1756163"/>
                <a:gd name="connsiteX9" fmla="*/ 674463 w 1135623"/>
                <a:gd name="connsiteY9" fmla="*/ 1755708 h 175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5623" h="1756163">
                  <a:moveTo>
                    <a:pt x="674463" y="1755708"/>
                  </a:moveTo>
                  <a:lnTo>
                    <a:pt x="1131862" y="973835"/>
                  </a:lnTo>
                  <a:cubicBezTo>
                    <a:pt x="1137691" y="963920"/>
                    <a:pt x="1135655" y="951258"/>
                    <a:pt x="1127037" y="943644"/>
                  </a:cubicBezTo>
                  <a:cubicBezTo>
                    <a:pt x="995814" y="828234"/>
                    <a:pt x="912283" y="654757"/>
                    <a:pt x="912283" y="459038"/>
                  </a:cubicBezTo>
                  <a:cubicBezTo>
                    <a:pt x="912297" y="410983"/>
                    <a:pt x="917428" y="363054"/>
                    <a:pt x="927622" y="316087"/>
                  </a:cubicBezTo>
                  <a:lnTo>
                    <a:pt x="82926" y="342"/>
                  </a:lnTo>
                  <a:cubicBezTo>
                    <a:pt x="76504" y="-2071"/>
                    <a:pt x="69338" y="1179"/>
                    <a:pt x="66921" y="7593"/>
                  </a:cubicBezTo>
                  <a:cubicBezTo>
                    <a:pt x="66822" y="7858"/>
                    <a:pt x="66733" y="8123"/>
                    <a:pt x="66652" y="8388"/>
                  </a:cubicBezTo>
                  <a:cubicBezTo>
                    <a:pt x="22018" y="158326"/>
                    <a:pt x="-586" y="313953"/>
                    <a:pt x="-452" y="470389"/>
                  </a:cubicBezTo>
                  <a:cubicBezTo>
                    <a:pt x="-452" y="1017734"/>
                    <a:pt x="269985" y="1489078"/>
                    <a:pt x="674463" y="1755708"/>
                  </a:cubicBezTo>
                  <a:close/>
                </a:path>
              </a:pathLst>
            </a:custGeom>
            <a:solidFill>
              <a:srgbClr val="7D97F4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990773E-6CF7-B7F8-CB4E-02E908D2764A}"/>
                </a:ext>
              </a:extLst>
            </p:cNvPr>
            <p:cNvSpPr/>
            <p:nvPr/>
          </p:nvSpPr>
          <p:spPr>
            <a:xfrm>
              <a:off x="6014700" y="2363002"/>
              <a:ext cx="1804342" cy="2096616"/>
            </a:xfrm>
            <a:custGeom>
              <a:avLst/>
              <a:gdLst>
                <a:gd name="connsiteX0" fmla="*/ -452 w 1804342"/>
                <a:gd name="connsiteY0" fmla="*/ 1487556 h 2096616"/>
                <a:gd name="connsiteX1" fmla="*/ 498782 w 1804342"/>
                <a:gd name="connsiteY1" fmla="*/ 2027231 h 2096616"/>
                <a:gd name="connsiteX2" fmla="*/ 527635 w 1804342"/>
                <a:gd name="connsiteY2" fmla="*/ 2053727 h 2096616"/>
                <a:gd name="connsiteX3" fmla="*/ 1793947 w 1804342"/>
                <a:gd name="connsiteY3" fmla="*/ 2096162 h 2096616"/>
                <a:gd name="connsiteX4" fmla="*/ 1803890 w 1804342"/>
                <a:gd name="connsiteY4" fmla="*/ 2086526 h 2096616"/>
                <a:gd name="connsiteX5" fmla="*/ 22934 w 1804342"/>
                <a:gd name="connsiteY5" fmla="*/ -455 h 2096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04342" h="2096616">
                  <a:moveTo>
                    <a:pt x="-452" y="1487556"/>
                  </a:moveTo>
                  <a:cubicBezTo>
                    <a:pt x="261367" y="1531344"/>
                    <a:pt x="464393" y="1751802"/>
                    <a:pt x="498782" y="2027231"/>
                  </a:cubicBezTo>
                  <a:cubicBezTo>
                    <a:pt x="500581" y="2041957"/>
                    <a:pt x="512811" y="2053197"/>
                    <a:pt x="527635" y="2053727"/>
                  </a:cubicBezTo>
                  <a:lnTo>
                    <a:pt x="1793947" y="2096162"/>
                  </a:lnTo>
                  <a:lnTo>
                    <a:pt x="1803890" y="2086526"/>
                  </a:lnTo>
                  <a:cubicBezTo>
                    <a:pt x="1800027" y="1027298"/>
                    <a:pt x="1040424" y="119668"/>
                    <a:pt x="22934" y="-455"/>
                  </a:cubicBezTo>
                  <a:close/>
                </a:path>
              </a:pathLst>
            </a:custGeom>
            <a:gradFill>
              <a:gsLst>
                <a:gs pos="0">
                  <a:srgbClr val="4F52FF"/>
                </a:gs>
                <a:gs pos="50000">
                  <a:srgbClr val="474AF0"/>
                </a:gs>
                <a:gs pos="100000">
                  <a:srgbClr val="4042E2"/>
                </a:gs>
              </a:gsLst>
              <a:lin ang="19035553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2EE44AB-B5C7-F6FC-EE1E-861116EC9B89}"/>
                </a:ext>
              </a:extLst>
            </p:cNvPr>
            <p:cNvSpPr/>
            <p:nvPr/>
          </p:nvSpPr>
          <p:spPr>
            <a:xfrm rot="18900000">
              <a:off x="6450027" y="2730240"/>
              <a:ext cx="612915" cy="612914"/>
            </a:xfrm>
            <a:custGeom>
              <a:avLst/>
              <a:gdLst>
                <a:gd name="connsiteX0" fmla="*/ 612463 w 612915"/>
                <a:gd name="connsiteY0" fmla="*/ 306002 h 612914"/>
                <a:gd name="connsiteX1" fmla="*/ 306005 w 612915"/>
                <a:gd name="connsiteY1" fmla="*/ 612460 h 612914"/>
                <a:gd name="connsiteX2" fmla="*/ -452 w 612915"/>
                <a:gd name="connsiteY2" fmla="*/ 306002 h 612914"/>
                <a:gd name="connsiteX3" fmla="*/ 306005 w 612915"/>
                <a:gd name="connsiteY3" fmla="*/ -455 h 612914"/>
                <a:gd name="connsiteX4" fmla="*/ 612463 w 612915"/>
                <a:gd name="connsiteY4" fmla="*/ 306002 h 612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915" h="612914">
                  <a:moveTo>
                    <a:pt x="612463" y="306002"/>
                  </a:moveTo>
                  <a:cubicBezTo>
                    <a:pt x="612463" y="475254"/>
                    <a:pt x="475257" y="612460"/>
                    <a:pt x="306005" y="612460"/>
                  </a:cubicBezTo>
                  <a:cubicBezTo>
                    <a:pt x="136753" y="612460"/>
                    <a:pt x="-452" y="475254"/>
                    <a:pt x="-452" y="306002"/>
                  </a:cubicBezTo>
                  <a:cubicBezTo>
                    <a:pt x="-452" y="136751"/>
                    <a:pt x="136753" y="-455"/>
                    <a:pt x="306005" y="-455"/>
                  </a:cubicBezTo>
                  <a:cubicBezTo>
                    <a:pt x="475257" y="-455"/>
                    <a:pt x="612463" y="136751"/>
                    <a:pt x="612463" y="306002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98AFED-06EB-51D1-36C8-D4B16B94CCC4}"/>
                </a:ext>
              </a:extLst>
            </p:cNvPr>
            <p:cNvSpPr/>
            <p:nvPr/>
          </p:nvSpPr>
          <p:spPr>
            <a:xfrm rot="18900000">
              <a:off x="6474865" y="2758874"/>
              <a:ext cx="557441" cy="557441"/>
            </a:xfrm>
            <a:custGeom>
              <a:avLst/>
              <a:gdLst>
                <a:gd name="connsiteX0" fmla="*/ 556989 w 557441"/>
                <a:gd name="connsiteY0" fmla="*/ 278266 h 557441"/>
                <a:gd name="connsiteX1" fmla="*/ 278268 w 557441"/>
                <a:gd name="connsiteY1" fmla="*/ 556986 h 557441"/>
                <a:gd name="connsiteX2" fmla="*/ -453 w 557441"/>
                <a:gd name="connsiteY2" fmla="*/ 278266 h 557441"/>
                <a:gd name="connsiteX3" fmla="*/ 278268 w 557441"/>
                <a:gd name="connsiteY3" fmla="*/ -455 h 557441"/>
                <a:gd name="connsiteX4" fmla="*/ 556989 w 557441"/>
                <a:gd name="connsiteY4" fmla="*/ 278266 h 557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7441" h="557441">
                  <a:moveTo>
                    <a:pt x="556989" y="278266"/>
                  </a:moveTo>
                  <a:cubicBezTo>
                    <a:pt x="556989" y="432199"/>
                    <a:pt x="432202" y="556986"/>
                    <a:pt x="278268" y="556986"/>
                  </a:cubicBezTo>
                  <a:cubicBezTo>
                    <a:pt x="124335" y="556986"/>
                    <a:pt x="-453" y="432199"/>
                    <a:pt x="-453" y="278266"/>
                  </a:cubicBezTo>
                  <a:cubicBezTo>
                    <a:pt x="-453" y="124333"/>
                    <a:pt x="124335" y="-455"/>
                    <a:pt x="278268" y="-455"/>
                  </a:cubicBezTo>
                  <a:cubicBezTo>
                    <a:pt x="432202" y="-455"/>
                    <a:pt x="556989" y="124333"/>
                    <a:pt x="556989" y="278266"/>
                  </a:cubicBezTo>
                  <a:close/>
                </a:path>
              </a:pathLst>
            </a:custGeom>
            <a:solidFill>
              <a:srgbClr val="FFFFFF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7">
              <a:extLst>
                <a:ext uri="{FF2B5EF4-FFF2-40B4-BE49-F238E27FC236}">
                  <a16:creationId xmlns:a16="http://schemas.microsoft.com/office/drawing/2014/main" id="{FA4E7CF9-3385-566E-ECBD-857C4C795507}"/>
                </a:ext>
              </a:extLst>
            </p:cNvPr>
            <p:cNvGrpSpPr/>
            <p:nvPr/>
          </p:nvGrpSpPr>
          <p:grpSpPr>
            <a:xfrm>
              <a:off x="6491694" y="2775202"/>
              <a:ext cx="529535" cy="556525"/>
              <a:chOff x="6491694" y="2775202"/>
              <a:chExt cx="529535" cy="556525"/>
            </a:xfrm>
          </p:grpSpPr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9DA41875-7FC2-E5B4-3010-DED642687DCF}"/>
                  </a:ext>
                </a:extLst>
              </p:cNvPr>
              <p:cNvSpPr/>
              <p:nvPr/>
            </p:nvSpPr>
            <p:spPr>
              <a:xfrm>
                <a:off x="6491694" y="3146325"/>
                <a:ext cx="117820" cy="164942"/>
              </a:xfrm>
              <a:custGeom>
                <a:avLst/>
                <a:gdLst>
                  <a:gd name="connsiteX0" fmla="*/ 109503 w 117820"/>
                  <a:gd name="connsiteY0" fmla="*/ 164488 h 164942"/>
                  <a:gd name="connsiteX1" fmla="*/ 117368 w 117820"/>
                  <a:gd name="connsiteY1" fmla="*/ 130755 h 164942"/>
                  <a:gd name="connsiteX2" fmla="*/ 39889 w 117820"/>
                  <a:gd name="connsiteY2" fmla="*/ -455 h 164942"/>
                  <a:gd name="connsiteX3" fmla="*/ -217 w 117820"/>
                  <a:gd name="connsiteY3" fmla="*/ 135524 h 164942"/>
                  <a:gd name="connsiteX4" fmla="*/ 21621 w 117820"/>
                  <a:gd name="connsiteY4" fmla="*/ 164250 h 164942"/>
                  <a:gd name="connsiteX5" fmla="*/ 25079 w 117820"/>
                  <a:gd name="connsiteY5" fmla="*/ 164488 h 164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820" h="164942">
                    <a:moveTo>
                      <a:pt x="109503" y="164488"/>
                    </a:moveTo>
                    <a:cubicBezTo>
                      <a:pt x="113895" y="144100"/>
                      <a:pt x="117368" y="130755"/>
                      <a:pt x="117368" y="130755"/>
                    </a:cubicBezTo>
                    <a:lnTo>
                      <a:pt x="39889" y="-455"/>
                    </a:lnTo>
                    <a:cubicBezTo>
                      <a:pt x="39889" y="-455"/>
                      <a:pt x="14788" y="24939"/>
                      <a:pt x="-217" y="135524"/>
                    </a:cubicBezTo>
                    <a:cubicBezTo>
                      <a:pt x="-2114" y="149483"/>
                      <a:pt x="7662" y="162354"/>
                      <a:pt x="21621" y="164250"/>
                    </a:cubicBezTo>
                    <a:cubicBezTo>
                      <a:pt x="22764" y="164404"/>
                      <a:pt x="23922" y="164488"/>
                      <a:pt x="25079" y="16448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EEBD59DD-B250-5E23-D58D-3E4585F0AC13}"/>
                  </a:ext>
                </a:extLst>
              </p:cNvPr>
              <p:cNvSpPr/>
              <p:nvPr/>
            </p:nvSpPr>
            <p:spPr>
              <a:xfrm>
                <a:off x="6912346" y="3141333"/>
                <a:ext cx="108883" cy="169920"/>
              </a:xfrm>
              <a:custGeom>
                <a:avLst/>
                <a:gdLst>
                  <a:gd name="connsiteX0" fmla="*/ 107845 w 108883"/>
                  <a:gd name="connsiteY0" fmla="*/ 140070 h 169920"/>
                  <a:gd name="connsiteX1" fmla="*/ 48035 w 108883"/>
                  <a:gd name="connsiteY1" fmla="*/ -455 h 169920"/>
                  <a:gd name="connsiteX2" fmla="*/ -452 w 108883"/>
                  <a:gd name="connsiteY2" fmla="*/ 160178 h 169920"/>
                  <a:gd name="connsiteX3" fmla="*/ 3243 w 108883"/>
                  <a:gd name="connsiteY3" fmla="*/ 169466 h 169920"/>
                  <a:gd name="connsiteX4" fmla="*/ 84320 w 108883"/>
                  <a:gd name="connsiteY4" fmla="*/ 169466 h 169920"/>
                  <a:gd name="connsiteX5" fmla="*/ 108431 w 108883"/>
                  <a:gd name="connsiteY5" fmla="*/ 145327 h 169920"/>
                  <a:gd name="connsiteX6" fmla="*/ 107845 w 108883"/>
                  <a:gd name="connsiteY6" fmla="*/ 140070 h 169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8883" h="169920">
                    <a:moveTo>
                      <a:pt x="107845" y="140070"/>
                    </a:moveTo>
                    <a:cubicBezTo>
                      <a:pt x="86328" y="44183"/>
                      <a:pt x="48035" y="-455"/>
                      <a:pt x="48035" y="-455"/>
                    </a:cubicBezTo>
                    <a:lnTo>
                      <a:pt x="-452" y="160178"/>
                    </a:lnTo>
                    <a:cubicBezTo>
                      <a:pt x="-452" y="160178"/>
                      <a:pt x="1012" y="163344"/>
                      <a:pt x="3243" y="169466"/>
                    </a:cubicBezTo>
                    <a:lnTo>
                      <a:pt x="84320" y="169466"/>
                    </a:lnTo>
                    <a:cubicBezTo>
                      <a:pt x="97637" y="169452"/>
                      <a:pt x="108431" y="158645"/>
                      <a:pt x="108431" y="145327"/>
                    </a:cubicBezTo>
                    <a:cubicBezTo>
                      <a:pt x="108431" y="143556"/>
                      <a:pt x="108236" y="141799"/>
                      <a:pt x="107845" y="14007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6C3E8F08-1578-4002-34FE-63AC87286603}"/>
                  </a:ext>
                </a:extLst>
              </p:cNvPr>
              <p:cNvSpPr/>
              <p:nvPr/>
            </p:nvSpPr>
            <p:spPr>
              <a:xfrm>
                <a:off x="6532035" y="3074745"/>
                <a:ext cx="428839" cy="256982"/>
              </a:xfrm>
              <a:custGeom>
                <a:avLst/>
                <a:gdLst>
                  <a:gd name="connsiteX0" fmla="*/ 68562 w 428839"/>
                  <a:gd name="connsiteY0" fmla="*/ 236068 h 256982"/>
                  <a:gd name="connsiteX1" fmla="*/ 382717 w 428839"/>
                  <a:gd name="connsiteY1" fmla="*/ 236068 h 256982"/>
                  <a:gd name="connsiteX2" fmla="*/ 395058 w 428839"/>
                  <a:gd name="connsiteY2" fmla="*/ 195529 h 256982"/>
                  <a:gd name="connsiteX3" fmla="*/ 428387 w 428839"/>
                  <a:gd name="connsiteY3" fmla="*/ 66105 h 256982"/>
                  <a:gd name="connsiteX4" fmla="*/ 290777 w 428839"/>
                  <a:gd name="connsiteY4" fmla="*/ 6476 h 256982"/>
                  <a:gd name="connsiteX5" fmla="*/ 163486 w 428839"/>
                  <a:gd name="connsiteY5" fmla="*/ 4816 h 256982"/>
                  <a:gd name="connsiteX6" fmla="*/ -452 w 428839"/>
                  <a:gd name="connsiteY6" fmla="*/ 71000 h 256982"/>
                  <a:gd name="connsiteX7" fmla="*/ 57182 w 428839"/>
                  <a:gd name="connsiteY7" fmla="*/ 202153 h 256982"/>
                  <a:gd name="connsiteX8" fmla="*/ 68562 w 428839"/>
                  <a:gd name="connsiteY8" fmla="*/ 236068 h 256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8839" h="256982">
                    <a:moveTo>
                      <a:pt x="68562" y="236068"/>
                    </a:moveTo>
                    <a:cubicBezTo>
                      <a:pt x="148216" y="265352"/>
                      <a:pt x="256430" y="261266"/>
                      <a:pt x="382717" y="236068"/>
                    </a:cubicBezTo>
                    <a:cubicBezTo>
                      <a:pt x="386134" y="222346"/>
                      <a:pt x="390247" y="208819"/>
                      <a:pt x="395058" y="195529"/>
                    </a:cubicBezTo>
                    <a:lnTo>
                      <a:pt x="428387" y="66105"/>
                    </a:lnTo>
                    <a:cubicBezTo>
                      <a:pt x="381685" y="24270"/>
                      <a:pt x="316032" y="10325"/>
                      <a:pt x="290777" y="6476"/>
                    </a:cubicBezTo>
                    <a:cubicBezTo>
                      <a:pt x="232082" y="-8083"/>
                      <a:pt x="163486" y="4816"/>
                      <a:pt x="163486" y="4816"/>
                    </a:cubicBezTo>
                    <a:cubicBezTo>
                      <a:pt x="70472" y="11315"/>
                      <a:pt x="-452" y="71000"/>
                      <a:pt x="-452" y="71000"/>
                    </a:cubicBezTo>
                    <a:lnTo>
                      <a:pt x="57182" y="202153"/>
                    </a:lnTo>
                    <a:cubicBezTo>
                      <a:pt x="61729" y="213184"/>
                      <a:pt x="65536" y="224521"/>
                      <a:pt x="68562" y="236068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A2156C17-D9B6-431B-B7F7-8993A56CE00B}"/>
                  </a:ext>
                </a:extLst>
              </p:cNvPr>
              <p:cNvSpPr/>
              <p:nvPr/>
            </p:nvSpPr>
            <p:spPr>
              <a:xfrm>
                <a:off x="6705896" y="3016775"/>
                <a:ext cx="103756" cy="88670"/>
              </a:xfrm>
              <a:custGeom>
                <a:avLst/>
                <a:gdLst>
                  <a:gd name="connsiteX0" fmla="*/ 1535 w 103756"/>
                  <a:gd name="connsiteY0" fmla="*/ -455 h 88670"/>
                  <a:gd name="connsiteX1" fmla="*/ -446 w 103756"/>
                  <a:gd name="connsiteY1" fmla="*/ 64906 h 88670"/>
                  <a:gd name="connsiteX2" fmla="*/ 9455 w 103756"/>
                  <a:gd name="connsiteY2" fmla="*/ 79353 h 88670"/>
                  <a:gd name="connsiteX3" fmla="*/ 93572 w 103756"/>
                  <a:gd name="connsiteY3" fmla="*/ 82476 h 88670"/>
                  <a:gd name="connsiteX4" fmla="*/ 103139 w 103756"/>
                  <a:gd name="connsiteY4" fmla="*/ 66384 h 88670"/>
                  <a:gd name="connsiteX5" fmla="*/ 93377 w 103756"/>
                  <a:gd name="connsiteY5" fmla="*/ -455 h 88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3756" h="88670">
                    <a:moveTo>
                      <a:pt x="1535" y="-455"/>
                    </a:moveTo>
                    <a:lnTo>
                      <a:pt x="-446" y="64906"/>
                    </a:lnTo>
                    <a:cubicBezTo>
                      <a:pt x="-641" y="71365"/>
                      <a:pt x="3361" y="77209"/>
                      <a:pt x="9455" y="79353"/>
                    </a:cubicBezTo>
                    <a:cubicBezTo>
                      <a:pt x="26189" y="85252"/>
                      <a:pt x="60773" y="94218"/>
                      <a:pt x="93572" y="82476"/>
                    </a:cubicBezTo>
                    <a:cubicBezTo>
                      <a:pt x="100182" y="80072"/>
                      <a:pt x="104185" y="73341"/>
                      <a:pt x="103139" y="66384"/>
                    </a:cubicBezTo>
                    <a:lnTo>
                      <a:pt x="93377" y="-455"/>
                    </a:ln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6913714A-B82B-02C5-3608-0ECFB645607A}"/>
                  </a:ext>
                </a:extLst>
              </p:cNvPr>
              <p:cNvSpPr/>
              <p:nvPr/>
            </p:nvSpPr>
            <p:spPr>
              <a:xfrm>
                <a:off x="6683674" y="2853002"/>
                <a:ext cx="161260" cy="211451"/>
              </a:xfrm>
              <a:custGeom>
                <a:avLst/>
                <a:gdLst>
                  <a:gd name="connsiteX0" fmla="*/ -452 w 161260"/>
                  <a:gd name="connsiteY0" fmla="*/ 53557 h 211451"/>
                  <a:gd name="connsiteX1" fmla="*/ 18736 w 161260"/>
                  <a:gd name="connsiteY1" fmla="*/ 176427 h 211451"/>
                  <a:gd name="connsiteX2" fmla="*/ 76329 w 161260"/>
                  <a:gd name="connsiteY2" fmla="*/ 210997 h 211451"/>
                  <a:gd name="connsiteX3" fmla="*/ 133936 w 161260"/>
                  <a:gd name="connsiteY3" fmla="*/ 172592 h 211451"/>
                  <a:gd name="connsiteX4" fmla="*/ 160809 w 161260"/>
                  <a:gd name="connsiteY4" fmla="*/ 42038 h 211451"/>
                  <a:gd name="connsiteX5" fmla="*/ 80178 w 161260"/>
                  <a:gd name="connsiteY5" fmla="*/ -188 h 211451"/>
                  <a:gd name="connsiteX6" fmla="*/ -452 w 161260"/>
                  <a:gd name="connsiteY6" fmla="*/ 53557 h 211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61260" h="211451">
                    <a:moveTo>
                      <a:pt x="-452" y="53557"/>
                    </a:moveTo>
                    <a:cubicBezTo>
                      <a:pt x="-452" y="53557"/>
                      <a:pt x="3382" y="141871"/>
                      <a:pt x="18736" y="176427"/>
                    </a:cubicBezTo>
                    <a:cubicBezTo>
                      <a:pt x="34089" y="210983"/>
                      <a:pt x="72494" y="210997"/>
                      <a:pt x="76329" y="210997"/>
                    </a:cubicBezTo>
                    <a:cubicBezTo>
                      <a:pt x="80164" y="210997"/>
                      <a:pt x="114734" y="203313"/>
                      <a:pt x="133936" y="172592"/>
                    </a:cubicBezTo>
                    <a:cubicBezTo>
                      <a:pt x="153139" y="141871"/>
                      <a:pt x="160809" y="42038"/>
                      <a:pt x="160809" y="42038"/>
                    </a:cubicBezTo>
                    <a:cubicBezTo>
                      <a:pt x="160809" y="42038"/>
                      <a:pt x="126253" y="3647"/>
                      <a:pt x="80178" y="-188"/>
                    </a:cubicBezTo>
                    <a:cubicBezTo>
                      <a:pt x="34103" y="-4023"/>
                      <a:pt x="-452" y="34368"/>
                      <a:pt x="-452" y="53557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E5CDA6D-01C4-651D-ADC4-23312314CCBD}"/>
                  </a:ext>
                </a:extLst>
              </p:cNvPr>
              <p:cNvSpPr/>
              <p:nvPr/>
            </p:nvSpPr>
            <p:spPr>
              <a:xfrm>
                <a:off x="6820342" y="2919500"/>
                <a:ext cx="36718" cy="67893"/>
              </a:xfrm>
              <a:custGeom>
                <a:avLst/>
                <a:gdLst>
                  <a:gd name="connsiteX0" fmla="*/ 7406 w 36718"/>
                  <a:gd name="connsiteY0" fmla="*/ 18979 h 67893"/>
                  <a:gd name="connsiteX1" fmla="*/ 33902 w 36718"/>
                  <a:gd name="connsiteY1" fmla="*/ 1366 h 67893"/>
                  <a:gd name="connsiteX2" fmla="*/ 7406 w 36718"/>
                  <a:gd name="connsiteY2" fmla="*/ 67438 h 67893"/>
                  <a:gd name="connsiteX3" fmla="*/ 7406 w 36718"/>
                  <a:gd name="connsiteY3" fmla="*/ 18979 h 67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6718" h="67893">
                    <a:moveTo>
                      <a:pt x="7406" y="18979"/>
                    </a:moveTo>
                    <a:cubicBezTo>
                      <a:pt x="7406" y="18979"/>
                      <a:pt x="25033" y="-7517"/>
                      <a:pt x="33902" y="1366"/>
                    </a:cubicBezTo>
                    <a:cubicBezTo>
                      <a:pt x="42771" y="10249"/>
                      <a:pt x="25089" y="67438"/>
                      <a:pt x="7406" y="67438"/>
                    </a:cubicBezTo>
                    <a:cubicBezTo>
                      <a:pt x="-10276" y="67438"/>
                      <a:pt x="7406" y="18979"/>
                      <a:pt x="7406" y="18979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3361799B-992F-5B0B-83F3-41E73EEF0850}"/>
                  </a:ext>
                </a:extLst>
              </p:cNvPr>
              <p:cNvSpPr/>
              <p:nvPr/>
            </p:nvSpPr>
            <p:spPr>
              <a:xfrm>
                <a:off x="6663176" y="2919695"/>
                <a:ext cx="32838" cy="67656"/>
              </a:xfrm>
              <a:custGeom>
                <a:avLst/>
                <a:gdLst>
                  <a:gd name="connsiteX0" fmla="*/ 32387 w 32838"/>
                  <a:gd name="connsiteY0" fmla="*/ 23149 h 67656"/>
                  <a:gd name="connsiteX1" fmla="*/ 1554 w 32838"/>
                  <a:gd name="connsiteY1" fmla="*/ 1129 h 67656"/>
                  <a:gd name="connsiteX2" fmla="*/ 32387 w 32838"/>
                  <a:gd name="connsiteY2" fmla="*/ 67201 h 67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838" h="67656">
                    <a:moveTo>
                      <a:pt x="32387" y="23149"/>
                    </a:moveTo>
                    <a:cubicBezTo>
                      <a:pt x="32387" y="23149"/>
                      <a:pt x="10367" y="-7684"/>
                      <a:pt x="1554" y="1129"/>
                    </a:cubicBezTo>
                    <a:cubicBezTo>
                      <a:pt x="-7259" y="9942"/>
                      <a:pt x="14774" y="67201"/>
                      <a:pt x="32387" y="67201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B6B0112C-2763-4B0E-FABB-019E97907521}"/>
                  </a:ext>
                </a:extLst>
              </p:cNvPr>
              <p:cNvSpPr/>
              <p:nvPr/>
            </p:nvSpPr>
            <p:spPr>
              <a:xfrm>
                <a:off x="6654936" y="2775202"/>
                <a:ext cx="201601" cy="210671"/>
              </a:xfrm>
              <a:custGeom>
                <a:avLst/>
                <a:gdLst>
                  <a:gd name="connsiteX0" fmla="*/ 200424 w 201601"/>
                  <a:gd name="connsiteY0" fmla="*/ 109728 h 210671"/>
                  <a:gd name="connsiteX1" fmla="*/ 199894 w 201601"/>
                  <a:gd name="connsiteY1" fmla="*/ 90539 h 210671"/>
                  <a:gd name="connsiteX2" fmla="*/ 200995 w 201601"/>
                  <a:gd name="connsiteY2" fmla="*/ 69468 h 210671"/>
                  <a:gd name="connsiteX3" fmla="*/ 163023 w 201601"/>
                  <a:gd name="connsiteY3" fmla="*/ 38357 h 210671"/>
                  <a:gd name="connsiteX4" fmla="*/ 158546 w 201601"/>
                  <a:gd name="connsiteY4" fmla="*/ 38692 h 210671"/>
                  <a:gd name="connsiteX5" fmla="*/ 155297 w 201601"/>
                  <a:gd name="connsiteY5" fmla="*/ 34229 h 210671"/>
                  <a:gd name="connsiteX6" fmla="*/ 128062 w 201601"/>
                  <a:gd name="connsiteY6" fmla="*/ 4387 h 210671"/>
                  <a:gd name="connsiteX7" fmla="*/ 97690 w 201601"/>
                  <a:gd name="connsiteY7" fmla="*/ -104 h 210671"/>
                  <a:gd name="connsiteX8" fmla="*/ 49245 w 201601"/>
                  <a:gd name="connsiteY8" fmla="*/ 35094 h 210671"/>
                  <a:gd name="connsiteX9" fmla="*/ 47251 w 201601"/>
                  <a:gd name="connsiteY9" fmla="*/ 37883 h 210671"/>
                  <a:gd name="connsiteX10" fmla="*/ 44155 w 201601"/>
                  <a:gd name="connsiteY10" fmla="*/ 38496 h 210671"/>
                  <a:gd name="connsiteX11" fmla="*/ 13015 w 201601"/>
                  <a:gd name="connsiteY11" fmla="*/ 42750 h 210671"/>
                  <a:gd name="connsiteX12" fmla="*/ -400 w 201601"/>
                  <a:gd name="connsiteY12" fmla="*/ 65940 h 210671"/>
                  <a:gd name="connsiteX13" fmla="*/ 7967 w 201601"/>
                  <a:gd name="connsiteY13" fmla="*/ 95044 h 210671"/>
                  <a:gd name="connsiteX14" fmla="*/ 11384 w 201601"/>
                  <a:gd name="connsiteY14" fmla="*/ 112712 h 210671"/>
                  <a:gd name="connsiteX15" fmla="*/ 8748 w 201601"/>
                  <a:gd name="connsiteY15" fmla="*/ 117760 h 210671"/>
                  <a:gd name="connsiteX16" fmla="*/ 28731 w 201601"/>
                  <a:gd name="connsiteY16" fmla="*/ 171867 h 210671"/>
                  <a:gd name="connsiteX17" fmla="*/ 39162 w 201601"/>
                  <a:gd name="connsiteY17" fmla="*/ 210216 h 210671"/>
                  <a:gd name="connsiteX18" fmla="*/ 40473 w 201601"/>
                  <a:gd name="connsiteY18" fmla="*/ 185394 h 210671"/>
                  <a:gd name="connsiteX19" fmla="*/ 36848 w 201601"/>
                  <a:gd name="connsiteY19" fmla="*/ 151298 h 210671"/>
                  <a:gd name="connsiteX20" fmla="*/ 42830 w 201601"/>
                  <a:gd name="connsiteY20" fmla="*/ 127591 h 210671"/>
                  <a:gd name="connsiteX21" fmla="*/ 58072 w 201601"/>
                  <a:gd name="connsiteY21" fmla="*/ 111262 h 210671"/>
                  <a:gd name="connsiteX22" fmla="*/ 73886 w 201601"/>
                  <a:gd name="connsiteY22" fmla="*/ 120940 h 210671"/>
                  <a:gd name="connsiteX23" fmla="*/ 85530 w 201601"/>
                  <a:gd name="connsiteY23" fmla="*/ 119392 h 210671"/>
                  <a:gd name="connsiteX24" fmla="*/ 104872 w 201601"/>
                  <a:gd name="connsiteY24" fmla="*/ 110732 h 210671"/>
                  <a:gd name="connsiteX25" fmla="*/ 116028 w 201601"/>
                  <a:gd name="connsiteY25" fmla="*/ 119099 h 210671"/>
                  <a:gd name="connsiteX26" fmla="*/ 155632 w 201601"/>
                  <a:gd name="connsiteY26" fmla="*/ 124900 h 210671"/>
                  <a:gd name="connsiteX27" fmla="*/ 169828 w 201601"/>
                  <a:gd name="connsiteY27" fmla="*/ 159609 h 210671"/>
                  <a:gd name="connsiteX28" fmla="*/ 175490 w 201601"/>
                  <a:gd name="connsiteY28" fmla="*/ 209212 h 210671"/>
                  <a:gd name="connsiteX29" fmla="*/ 178711 w 201601"/>
                  <a:gd name="connsiteY29" fmla="*/ 206646 h 210671"/>
                  <a:gd name="connsiteX30" fmla="*/ 184568 w 201601"/>
                  <a:gd name="connsiteY30" fmla="*/ 172704 h 210671"/>
                  <a:gd name="connsiteX31" fmla="*/ 196101 w 201601"/>
                  <a:gd name="connsiteY31" fmla="*/ 135624 h 210671"/>
                  <a:gd name="connsiteX32" fmla="*/ 200424 w 201601"/>
                  <a:gd name="connsiteY32" fmla="*/ 109728 h 210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201601" h="210671">
                    <a:moveTo>
                      <a:pt x="200424" y="109728"/>
                    </a:moveTo>
                    <a:cubicBezTo>
                      <a:pt x="200535" y="103759"/>
                      <a:pt x="200200" y="97582"/>
                      <a:pt x="199894" y="90539"/>
                    </a:cubicBezTo>
                    <a:cubicBezTo>
                      <a:pt x="199726" y="83499"/>
                      <a:pt x="200103" y="76455"/>
                      <a:pt x="200995" y="69468"/>
                    </a:cubicBezTo>
                    <a:cubicBezTo>
                      <a:pt x="203157" y="49276"/>
                      <a:pt x="182086" y="33295"/>
                      <a:pt x="163023" y="38357"/>
                    </a:cubicBezTo>
                    <a:cubicBezTo>
                      <a:pt x="161600" y="38936"/>
                      <a:pt x="160039" y="39053"/>
                      <a:pt x="158546" y="38692"/>
                    </a:cubicBezTo>
                    <a:cubicBezTo>
                      <a:pt x="156775" y="38008"/>
                      <a:pt x="155994" y="35986"/>
                      <a:pt x="155297" y="34229"/>
                    </a:cubicBezTo>
                    <a:cubicBezTo>
                      <a:pt x="150891" y="23240"/>
                      <a:pt x="139163" y="9030"/>
                      <a:pt x="128062" y="4387"/>
                    </a:cubicBezTo>
                    <a:cubicBezTo>
                      <a:pt x="118482" y="329"/>
                      <a:pt x="108037" y="-1218"/>
                      <a:pt x="97690" y="-104"/>
                    </a:cubicBezTo>
                    <a:cubicBezTo>
                      <a:pt x="76577" y="2540"/>
                      <a:pt x="58281" y="15827"/>
                      <a:pt x="49245" y="35094"/>
                    </a:cubicBezTo>
                    <a:cubicBezTo>
                      <a:pt x="48854" y="36191"/>
                      <a:pt x="48157" y="37158"/>
                      <a:pt x="47251" y="37883"/>
                    </a:cubicBezTo>
                    <a:cubicBezTo>
                      <a:pt x="46288" y="38368"/>
                      <a:pt x="45229" y="38580"/>
                      <a:pt x="44155" y="38496"/>
                    </a:cubicBezTo>
                    <a:cubicBezTo>
                      <a:pt x="33766" y="38636"/>
                      <a:pt x="21843" y="36349"/>
                      <a:pt x="13015" y="42750"/>
                    </a:cubicBezTo>
                    <a:cubicBezTo>
                      <a:pt x="5569" y="48174"/>
                      <a:pt x="130" y="56611"/>
                      <a:pt x="-400" y="65940"/>
                    </a:cubicBezTo>
                    <a:cubicBezTo>
                      <a:pt x="-985" y="76134"/>
                      <a:pt x="3407" y="85896"/>
                      <a:pt x="7967" y="95044"/>
                    </a:cubicBezTo>
                    <a:cubicBezTo>
                      <a:pt x="10756" y="100622"/>
                      <a:pt x="13545" y="106939"/>
                      <a:pt x="11384" y="112712"/>
                    </a:cubicBezTo>
                    <a:cubicBezTo>
                      <a:pt x="10589" y="114440"/>
                      <a:pt x="9710" y="116124"/>
                      <a:pt x="8748" y="117760"/>
                    </a:cubicBezTo>
                    <a:cubicBezTo>
                      <a:pt x="-720" y="136530"/>
                      <a:pt x="24088" y="155008"/>
                      <a:pt x="28731" y="171867"/>
                    </a:cubicBezTo>
                    <a:cubicBezTo>
                      <a:pt x="32204" y="184641"/>
                      <a:pt x="35676" y="197424"/>
                      <a:pt x="39162" y="210216"/>
                    </a:cubicBezTo>
                    <a:cubicBezTo>
                      <a:pt x="40724" y="202039"/>
                      <a:pt x="41157" y="193690"/>
                      <a:pt x="40473" y="185394"/>
                    </a:cubicBezTo>
                    <a:cubicBezTo>
                      <a:pt x="39525" y="173987"/>
                      <a:pt x="36443" y="162733"/>
                      <a:pt x="36848" y="151298"/>
                    </a:cubicBezTo>
                    <a:cubicBezTo>
                      <a:pt x="37057" y="143050"/>
                      <a:pt x="39107" y="134952"/>
                      <a:pt x="42830" y="127591"/>
                    </a:cubicBezTo>
                    <a:cubicBezTo>
                      <a:pt x="46470" y="120535"/>
                      <a:pt x="53107" y="117439"/>
                      <a:pt x="58072" y="111262"/>
                    </a:cubicBezTo>
                    <a:cubicBezTo>
                      <a:pt x="62660" y="115543"/>
                      <a:pt x="67666" y="120033"/>
                      <a:pt x="73886" y="120940"/>
                    </a:cubicBezTo>
                    <a:cubicBezTo>
                      <a:pt x="77832" y="121301"/>
                      <a:pt x="81807" y="120772"/>
                      <a:pt x="85530" y="119392"/>
                    </a:cubicBezTo>
                    <a:cubicBezTo>
                      <a:pt x="91233" y="117607"/>
                      <a:pt x="99322" y="111164"/>
                      <a:pt x="104872" y="110732"/>
                    </a:cubicBezTo>
                    <a:cubicBezTo>
                      <a:pt x="110422" y="110300"/>
                      <a:pt x="112319" y="116101"/>
                      <a:pt x="116028" y="119099"/>
                    </a:cubicBezTo>
                    <a:cubicBezTo>
                      <a:pt x="126180" y="127633"/>
                      <a:pt x="143458" y="129990"/>
                      <a:pt x="155632" y="124900"/>
                    </a:cubicBezTo>
                    <a:cubicBezTo>
                      <a:pt x="152843" y="126085"/>
                      <a:pt x="169298" y="156820"/>
                      <a:pt x="169828" y="159609"/>
                    </a:cubicBezTo>
                    <a:cubicBezTo>
                      <a:pt x="172952" y="175978"/>
                      <a:pt x="174848" y="192559"/>
                      <a:pt x="175490" y="209212"/>
                    </a:cubicBezTo>
                    <a:cubicBezTo>
                      <a:pt x="176801" y="210174"/>
                      <a:pt x="178279" y="208208"/>
                      <a:pt x="178711" y="206646"/>
                    </a:cubicBezTo>
                    <a:cubicBezTo>
                      <a:pt x="181709" y="195490"/>
                      <a:pt x="182630" y="184027"/>
                      <a:pt x="184568" y="172704"/>
                    </a:cubicBezTo>
                    <a:cubicBezTo>
                      <a:pt x="186743" y="159902"/>
                      <a:pt x="191931" y="147854"/>
                      <a:pt x="196101" y="135624"/>
                    </a:cubicBezTo>
                    <a:cubicBezTo>
                      <a:pt x="198945" y="127285"/>
                      <a:pt x="200396" y="118537"/>
                      <a:pt x="200424" y="10972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8E35A28-83CB-B0BE-7C19-F92E41B5A751}"/>
                </a:ext>
              </a:extLst>
            </p:cNvPr>
            <p:cNvSpPr/>
            <p:nvPr/>
          </p:nvSpPr>
          <p:spPr>
            <a:xfrm rot="18900000">
              <a:off x="7083227" y="2601083"/>
              <a:ext cx="561625" cy="561624"/>
            </a:xfrm>
            <a:custGeom>
              <a:avLst/>
              <a:gdLst>
                <a:gd name="connsiteX0" fmla="*/ 561173 w 561625"/>
                <a:gd name="connsiteY0" fmla="*/ 280357 h 561624"/>
                <a:gd name="connsiteX1" fmla="*/ 280360 w 561625"/>
                <a:gd name="connsiteY1" fmla="*/ 561170 h 561624"/>
                <a:gd name="connsiteX2" fmla="*/ -453 w 561625"/>
                <a:gd name="connsiteY2" fmla="*/ 280357 h 561624"/>
                <a:gd name="connsiteX3" fmla="*/ 280360 w 561625"/>
                <a:gd name="connsiteY3" fmla="*/ -455 h 561624"/>
                <a:gd name="connsiteX4" fmla="*/ 561173 w 561625"/>
                <a:gd name="connsiteY4" fmla="*/ 280357 h 5616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1625" h="561624">
                  <a:moveTo>
                    <a:pt x="561173" y="280357"/>
                  </a:moveTo>
                  <a:cubicBezTo>
                    <a:pt x="561173" y="435446"/>
                    <a:pt x="435449" y="561170"/>
                    <a:pt x="280360" y="561170"/>
                  </a:cubicBezTo>
                  <a:cubicBezTo>
                    <a:pt x="125272" y="561170"/>
                    <a:pt x="-453" y="435446"/>
                    <a:pt x="-453" y="280357"/>
                  </a:cubicBezTo>
                  <a:cubicBezTo>
                    <a:pt x="-453" y="125269"/>
                    <a:pt x="125272" y="-455"/>
                    <a:pt x="280360" y="-455"/>
                  </a:cubicBezTo>
                  <a:cubicBezTo>
                    <a:pt x="435449" y="-455"/>
                    <a:pt x="561173" y="125269"/>
                    <a:pt x="561173" y="280357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E309989-7C9E-B497-ED0B-7AC3BA99BFA5}"/>
                </a:ext>
              </a:extLst>
            </p:cNvPr>
            <p:cNvSpPr/>
            <p:nvPr/>
          </p:nvSpPr>
          <p:spPr>
            <a:xfrm>
              <a:off x="7105973" y="2627331"/>
              <a:ext cx="510808" cy="510808"/>
            </a:xfrm>
            <a:custGeom>
              <a:avLst/>
              <a:gdLst>
                <a:gd name="connsiteX0" fmla="*/ 510809 w 510808"/>
                <a:gd name="connsiteY0" fmla="*/ 255404 h 510808"/>
                <a:gd name="connsiteX1" fmla="*/ 255405 w 510808"/>
                <a:gd name="connsiteY1" fmla="*/ 510809 h 510808"/>
                <a:gd name="connsiteX2" fmla="*/ 0 w 510808"/>
                <a:gd name="connsiteY2" fmla="*/ 255404 h 510808"/>
                <a:gd name="connsiteX3" fmla="*/ 255405 w 510808"/>
                <a:gd name="connsiteY3" fmla="*/ 0 h 510808"/>
                <a:gd name="connsiteX4" fmla="*/ 510809 w 510808"/>
                <a:gd name="connsiteY4" fmla="*/ 255404 h 51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808" h="510808">
                  <a:moveTo>
                    <a:pt x="510809" y="255404"/>
                  </a:moveTo>
                  <a:cubicBezTo>
                    <a:pt x="510809" y="396460"/>
                    <a:pt x="396461" y="510809"/>
                    <a:pt x="255405" y="510809"/>
                  </a:cubicBezTo>
                  <a:cubicBezTo>
                    <a:pt x="114349" y="510809"/>
                    <a:pt x="0" y="396460"/>
                    <a:pt x="0" y="255404"/>
                  </a:cubicBezTo>
                  <a:cubicBezTo>
                    <a:pt x="0" y="114349"/>
                    <a:pt x="114349" y="0"/>
                    <a:pt x="255405" y="0"/>
                  </a:cubicBezTo>
                  <a:cubicBezTo>
                    <a:pt x="396461" y="0"/>
                    <a:pt x="510809" y="114349"/>
                    <a:pt x="510809" y="255404"/>
                  </a:cubicBezTo>
                  <a:close/>
                </a:path>
              </a:pathLst>
            </a:custGeom>
            <a:solidFill>
              <a:srgbClr val="FFFFFF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aphic 7">
              <a:extLst>
                <a:ext uri="{FF2B5EF4-FFF2-40B4-BE49-F238E27FC236}">
                  <a16:creationId xmlns:a16="http://schemas.microsoft.com/office/drawing/2014/main" id="{434F0EE9-08E5-2A3B-FE92-C3AEC852E452}"/>
                </a:ext>
              </a:extLst>
            </p:cNvPr>
            <p:cNvGrpSpPr/>
            <p:nvPr/>
          </p:nvGrpSpPr>
          <p:grpSpPr>
            <a:xfrm>
              <a:off x="7165334" y="2684065"/>
              <a:ext cx="402877" cy="462427"/>
              <a:chOff x="7165334" y="2684065"/>
              <a:chExt cx="402877" cy="462427"/>
            </a:xfrm>
          </p:grpSpPr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10484B83-B213-54FF-7854-7D822FC8AB0C}"/>
                  </a:ext>
                </a:extLst>
              </p:cNvPr>
              <p:cNvSpPr/>
              <p:nvPr/>
            </p:nvSpPr>
            <p:spPr>
              <a:xfrm>
                <a:off x="7263864" y="2684065"/>
                <a:ext cx="199645" cy="143245"/>
              </a:xfrm>
              <a:custGeom>
                <a:avLst/>
                <a:gdLst>
                  <a:gd name="connsiteX0" fmla="*/ 42285 w 199645"/>
                  <a:gd name="connsiteY0" fmla="*/ 142727 h 143245"/>
                  <a:gd name="connsiteX1" fmla="*/ 3016 w 199645"/>
                  <a:gd name="connsiteY1" fmla="*/ 125310 h 143245"/>
                  <a:gd name="connsiteX2" fmla="*/ 43945 w 199645"/>
                  <a:gd name="connsiteY2" fmla="*/ 13819 h 143245"/>
                  <a:gd name="connsiteX3" fmla="*/ 80341 w 199645"/>
                  <a:gd name="connsiteY3" fmla="*/ 1687 h 143245"/>
                  <a:gd name="connsiteX4" fmla="*/ 121326 w 199645"/>
                  <a:gd name="connsiteY4" fmla="*/ 5159 h 143245"/>
                  <a:gd name="connsiteX5" fmla="*/ 158406 w 199645"/>
                  <a:gd name="connsiteY5" fmla="*/ 9649 h 143245"/>
                  <a:gd name="connsiteX6" fmla="*/ 183396 w 199645"/>
                  <a:gd name="connsiteY6" fmla="*/ 39785 h 143245"/>
                  <a:gd name="connsiteX7" fmla="*/ 198219 w 199645"/>
                  <a:gd name="connsiteY7" fmla="*/ 87909 h 143245"/>
                  <a:gd name="connsiteX8" fmla="*/ 198847 w 199645"/>
                  <a:gd name="connsiteY8" fmla="*/ 99247 h 143245"/>
                  <a:gd name="connsiteX9" fmla="*/ 194663 w 199645"/>
                  <a:gd name="connsiteY9" fmla="*/ 107823 h 143245"/>
                  <a:gd name="connsiteX10" fmla="*/ 138241 w 199645"/>
                  <a:gd name="connsiteY10" fmla="*/ 142686 h 143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9645" h="143245">
                    <a:moveTo>
                      <a:pt x="42285" y="142727"/>
                    </a:moveTo>
                    <a:cubicBezTo>
                      <a:pt x="26123" y="142727"/>
                      <a:pt x="9347" y="144791"/>
                      <a:pt x="3016" y="125310"/>
                    </a:cubicBezTo>
                    <a:cubicBezTo>
                      <a:pt x="-8893" y="88634"/>
                      <a:pt x="11118" y="33788"/>
                      <a:pt x="43945" y="13819"/>
                    </a:cubicBezTo>
                    <a:cubicBezTo>
                      <a:pt x="54933" y="7139"/>
                      <a:pt x="67735" y="4225"/>
                      <a:pt x="80341" y="1687"/>
                    </a:cubicBezTo>
                    <a:cubicBezTo>
                      <a:pt x="95151" y="-1284"/>
                      <a:pt x="107966" y="-2023"/>
                      <a:pt x="121326" y="5159"/>
                    </a:cubicBezTo>
                    <a:cubicBezTo>
                      <a:pt x="133653" y="11797"/>
                      <a:pt x="145618" y="1129"/>
                      <a:pt x="158406" y="9649"/>
                    </a:cubicBezTo>
                    <a:cubicBezTo>
                      <a:pt x="169269" y="16887"/>
                      <a:pt x="177594" y="28280"/>
                      <a:pt x="183396" y="39785"/>
                    </a:cubicBezTo>
                    <a:cubicBezTo>
                      <a:pt x="190982" y="54817"/>
                      <a:pt x="194914" y="71398"/>
                      <a:pt x="198219" y="87909"/>
                    </a:cubicBezTo>
                    <a:cubicBezTo>
                      <a:pt x="198972" y="91647"/>
                      <a:pt x="199614" y="95523"/>
                      <a:pt x="198847" y="99247"/>
                    </a:cubicBezTo>
                    <a:cubicBezTo>
                      <a:pt x="197968" y="102327"/>
                      <a:pt x="196546" y="105230"/>
                      <a:pt x="194663" y="107823"/>
                    </a:cubicBezTo>
                    <a:cubicBezTo>
                      <a:pt x="181401" y="128350"/>
                      <a:pt x="163761" y="142686"/>
                      <a:pt x="138241" y="14268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64BBC436-6B1F-0F32-C2AD-2C8E2644586D}"/>
                  </a:ext>
                </a:extLst>
              </p:cNvPr>
              <p:cNvSpPr/>
              <p:nvPr/>
            </p:nvSpPr>
            <p:spPr>
              <a:xfrm>
                <a:off x="7165334" y="2762682"/>
                <a:ext cx="190995" cy="325748"/>
              </a:xfrm>
              <a:custGeom>
                <a:avLst/>
                <a:gdLst>
                  <a:gd name="connsiteX0" fmla="*/ 137579 w 190995"/>
                  <a:gd name="connsiteY0" fmla="*/ -455 h 325748"/>
                  <a:gd name="connsiteX1" fmla="*/ 121459 w 190995"/>
                  <a:gd name="connsiteY1" fmla="*/ 15233 h 325748"/>
                  <a:gd name="connsiteX2" fmla="*/ 87461 w 190995"/>
                  <a:gd name="connsiteY2" fmla="*/ 51490 h 325748"/>
                  <a:gd name="connsiteX3" fmla="*/ 70099 w 190995"/>
                  <a:gd name="connsiteY3" fmla="*/ 94567 h 325748"/>
                  <a:gd name="connsiteX4" fmla="*/ 374 w 190995"/>
                  <a:gd name="connsiteY4" fmla="*/ 150863 h 325748"/>
                  <a:gd name="connsiteX5" fmla="*/ 27567 w 190995"/>
                  <a:gd name="connsiteY5" fmla="*/ 215847 h 325748"/>
                  <a:gd name="connsiteX6" fmla="*/ 42990 w 190995"/>
                  <a:gd name="connsiteY6" fmla="*/ 239066 h 325748"/>
                  <a:gd name="connsiteX7" fmla="*/ 76054 w 190995"/>
                  <a:gd name="connsiteY7" fmla="*/ 320924 h 325748"/>
                  <a:gd name="connsiteX8" fmla="*/ 179248 w 190995"/>
                  <a:gd name="connsiteY8" fmla="*/ 212542 h 325748"/>
                  <a:gd name="connsiteX9" fmla="*/ 190543 w 190995"/>
                  <a:gd name="connsiteY9" fmla="*/ 33264 h 325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95" h="325748">
                    <a:moveTo>
                      <a:pt x="137579" y="-455"/>
                    </a:moveTo>
                    <a:cubicBezTo>
                      <a:pt x="137579" y="-455"/>
                      <a:pt x="140494" y="5667"/>
                      <a:pt x="121459" y="15233"/>
                    </a:cubicBezTo>
                    <a:cubicBezTo>
                      <a:pt x="110847" y="20574"/>
                      <a:pt x="90194" y="28467"/>
                      <a:pt x="87461" y="51490"/>
                    </a:cubicBezTo>
                    <a:cubicBezTo>
                      <a:pt x="86066" y="63386"/>
                      <a:pt x="81409" y="92754"/>
                      <a:pt x="70099" y="94567"/>
                    </a:cubicBezTo>
                    <a:cubicBezTo>
                      <a:pt x="41916" y="99085"/>
                      <a:pt x="3874" y="116670"/>
                      <a:pt x="374" y="150863"/>
                    </a:cubicBezTo>
                    <a:cubicBezTo>
                      <a:pt x="-3698" y="190105"/>
                      <a:pt x="7583" y="210716"/>
                      <a:pt x="27567" y="215847"/>
                    </a:cubicBezTo>
                    <a:cubicBezTo>
                      <a:pt x="42237" y="219613"/>
                      <a:pt x="45960" y="223559"/>
                      <a:pt x="42990" y="239066"/>
                    </a:cubicBezTo>
                    <a:cubicBezTo>
                      <a:pt x="40201" y="253945"/>
                      <a:pt x="51357" y="307397"/>
                      <a:pt x="76054" y="320924"/>
                    </a:cubicBezTo>
                    <a:cubicBezTo>
                      <a:pt x="131220" y="351394"/>
                      <a:pt x="179248" y="212542"/>
                      <a:pt x="179248" y="212542"/>
                    </a:cubicBezTo>
                    <a:lnTo>
                      <a:pt x="190543" y="33264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FA3222A3-0196-4D6D-CA96-ED0E094AB82F}"/>
                  </a:ext>
                </a:extLst>
              </p:cNvPr>
              <p:cNvSpPr/>
              <p:nvPr/>
            </p:nvSpPr>
            <p:spPr>
              <a:xfrm>
                <a:off x="7375713" y="2747008"/>
                <a:ext cx="191531" cy="308182"/>
              </a:xfrm>
              <a:custGeom>
                <a:avLst/>
                <a:gdLst>
                  <a:gd name="connsiteX0" fmla="*/ 53445 w 191531"/>
                  <a:gd name="connsiteY0" fmla="*/ -455 h 308182"/>
                  <a:gd name="connsiteX1" fmla="*/ 69845 w 191531"/>
                  <a:gd name="connsiteY1" fmla="*/ 16168 h 308182"/>
                  <a:gd name="connsiteX2" fmla="*/ 104457 w 191531"/>
                  <a:gd name="connsiteY2" fmla="*/ 54586 h 308182"/>
                  <a:gd name="connsiteX3" fmla="*/ 120758 w 191531"/>
                  <a:gd name="connsiteY3" fmla="*/ 86813 h 308182"/>
                  <a:gd name="connsiteX4" fmla="*/ 189773 w 191531"/>
                  <a:gd name="connsiteY4" fmla="*/ 173817 h 308182"/>
                  <a:gd name="connsiteX5" fmla="*/ 163040 w 191531"/>
                  <a:gd name="connsiteY5" fmla="*/ 265101 h 308182"/>
                  <a:gd name="connsiteX6" fmla="*/ 152260 w 191531"/>
                  <a:gd name="connsiteY6" fmla="*/ 277652 h 308182"/>
                  <a:gd name="connsiteX7" fmla="*/ 123282 w 191531"/>
                  <a:gd name="connsiteY7" fmla="*/ 301735 h 308182"/>
                  <a:gd name="connsiteX8" fmla="*/ 11038 w 191531"/>
                  <a:gd name="connsiteY8" fmla="*/ 225246 h 308182"/>
                  <a:gd name="connsiteX9" fmla="*/ -452 w 191531"/>
                  <a:gd name="connsiteY9" fmla="*/ 35286 h 308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1531" h="308182">
                    <a:moveTo>
                      <a:pt x="53445" y="-455"/>
                    </a:moveTo>
                    <a:cubicBezTo>
                      <a:pt x="53445" y="-455"/>
                      <a:pt x="50461" y="6030"/>
                      <a:pt x="69845" y="16168"/>
                    </a:cubicBezTo>
                    <a:cubicBezTo>
                      <a:pt x="80652" y="21829"/>
                      <a:pt x="101681" y="30182"/>
                      <a:pt x="104457" y="54586"/>
                    </a:cubicBezTo>
                    <a:cubicBezTo>
                      <a:pt x="105851" y="67137"/>
                      <a:pt x="109240" y="84889"/>
                      <a:pt x="120758" y="86813"/>
                    </a:cubicBezTo>
                    <a:cubicBezTo>
                      <a:pt x="149457" y="91597"/>
                      <a:pt x="182702" y="119556"/>
                      <a:pt x="189773" y="173817"/>
                    </a:cubicBezTo>
                    <a:cubicBezTo>
                      <a:pt x="195169" y="215248"/>
                      <a:pt x="183386" y="259663"/>
                      <a:pt x="163040" y="265101"/>
                    </a:cubicBezTo>
                    <a:cubicBezTo>
                      <a:pt x="148104" y="269090"/>
                      <a:pt x="149234" y="261183"/>
                      <a:pt x="152260" y="277652"/>
                    </a:cubicBezTo>
                    <a:cubicBezTo>
                      <a:pt x="155147" y="293410"/>
                      <a:pt x="148356" y="287330"/>
                      <a:pt x="123282" y="301735"/>
                    </a:cubicBezTo>
                    <a:cubicBezTo>
                      <a:pt x="67125" y="334032"/>
                      <a:pt x="11038" y="225246"/>
                      <a:pt x="11038" y="225246"/>
                    </a:cubicBezTo>
                    <a:lnTo>
                      <a:pt x="-452" y="35286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82A48B53-3599-CB89-8E17-D45BFF65D5B1}"/>
                  </a:ext>
                </a:extLst>
              </p:cNvPr>
              <p:cNvSpPr/>
              <p:nvPr/>
            </p:nvSpPr>
            <p:spPr>
              <a:xfrm>
                <a:off x="7320533" y="2941862"/>
                <a:ext cx="92539" cy="61037"/>
              </a:xfrm>
              <a:custGeom>
                <a:avLst/>
                <a:gdLst>
                  <a:gd name="connsiteX0" fmla="*/ 33546 w 92539"/>
                  <a:gd name="connsiteY0" fmla="*/ 3742 h 61037"/>
                  <a:gd name="connsiteX1" fmla="*/ 85226 w 92539"/>
                  <a:gd name="connsiteY1" fmla="*/ 6336 h 61037"/>
                  <a:gd name="connsiteX2" fmla="*/ 92087 w 92539"/>
                  <a:gd name="connsiteY2" fmla="*/ 51365 h 61037"/>
                  <a:gd name="connsiteX3" fmla="*/ 42958 w 92539"/>
                  <a:gd name="connsiteY3" fmla="*/ 60583 h 61037"/>
                  <a:gd name="connsiteX4" fmla="*/ 10480 w 92539"/>
                  <a:gd name="connsiteY4" fmla="*/ 53108 h 61037"/>
                  <a:gd name="connsiteX5" fmla="*/ 2755 w 92539"/>
                  <a:gd name="connsiteY5" fmla="*/ 48618 h 61037"/>
                  <a:gd name="connsiteX6" fmla="*/ -452 w 92539"/>
                  <a:gd name="connsiteY6" fmla="*/ 16628 h 61037"/>
                  <a:gd name="connsiteX7" fmla="*/ 33546 w 92539"/>
                  <a:gd name="connsiteY7" fmla="*/ 3742 h 61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2539" h="61037">
                    <a:moveTo>
                      <a:pt x="33546" y="3742"/>
                    </a:moveTo>
                    <a:cubicBezTo>
                      <a:pt x="33546" y="3742"/>
                      <a:pt x="76176" y="-7246"/>
                      <a:pt x="85226" y="6336"/>
                    </a:cubicBezTo>
                    <a:cubicBezTo>
                      <a:pt x="89758" y="28927"/>
                      <a:pt x="92087" y="51365"/>
                      <a:pt x="92087" y="51365"/>
                    </a:cubicBezTo>
                    <a:lnTo>
                      <a:pt x="42958" y="60583"/>
                    </a:lnTo>
                    <a:lnTo>
                      <a:pt x="10480" y="53108"/>
                    </a:lnTo>
                    <a:lnTo>
                      <a:pt x="2755" y="48618"/>
                    </a:lnTo>
                    <a:lnTo>
                      <a:pt x="-452" y="16628"/>
                    </a:lnTo>
                    <a:cubicBezTo>
                      <a:pt x="-452" y="16628"/>
                      <a:pt x="16212" y="6992"/>
                      <a:pt x="33546" y="3742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28E"/>
                  </a:gs>
                  <a:gs pos="50000">
                    <a:srgbClr val="FE8178"/>
                  </a:gs>
                  <a:gs pos="100000">
                    <a:srgbClr val="FE7062"/>
                  </a:gs>
                </a:gsLst>
                <a:lin ang="487960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9FA4EBEA-2282-AA39-A39E-306B78B269AE}"/>
                  </a:ext>
                </a:extLst>
              </p:cNvPr>
              <p:cNvSpPr/>
              <p:nvPr/>
            </p:nvSpPr>
            <p:spPr>
              <a:xfrm>
                <a:off x="7283830" y="2817019"/>
                <a:ext cx="19563" cy="51993"/>
              </a:xfrm>
              <a:custGeom>
                <a:avLst/>
                <a:gdLst>
                  <a:gd name="connsiteX0" fmla="*/ 19111 w 19563"/>
                  <a:gd name="connsiteY0" fmla="*/ 14654 h 51993"/>
                  <a:gd name="connsiteX1" fmla="*/ 1973 w 19563"/>
                  <a:gd name="connsiteY1" fmla="*/ 946 h 51993"/>
                  <a:gd name="connsiteX2" fmla="*/ 17410 w 19563"/>
                  <a:gd name="connsiteY2" fmla="*/ 51539 h 51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563" h="51993">
                    <a:moveTo>
                      <a:pt x="19111" y="14654"/>
                    </a:moveTo>
                    <a:cubicBezTo>
                      <a:pt x="19111" y="14654"/>
                      <a:pt x="12250" y="-5915"/>
                      <a:pt x="1973" y="946"/>
                    </a:cubicBezTo>
                    <a:cubicBezTo>
                      <a:pt x="-8305" y="7807"/>
                      <a:pt x="17410" y="51539"/>
                      <a:pt x="17410" y="5153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724339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513F5533-D81C-E577-0FEA-F18334700E5C}"/>
                  </a:ext>
                </a:extLst>
              </p:cNvPr>
              <p:cNvSpPr/>
              <p:nvPr/>
            </p:nvSpPr>
            <p:spPr>
              <a:xfrm>
                <a:off x="7406211" y="2813236"/>
                <a:ext cx="21937" cy="46308"/>
              </a:xfrm>
              <a:custGeom>
                <a:avLst/>
                <a:gdLst>
                  <a:gd name="connsiteX0" fmla="*/ -452 w 21937"/>
                  <a:gd name="connsiteY0" fmla="*/ 18437 h 46308"/>
                  <a:gd name="connsiteX1" fmla="*/ 16686 w 21937"/>
                  <a:gd name="connsiteY1" fmla="*/ 4729 h 46308"/>
                  <a:gd name="connsiteX2" fmla="*/ -452 w 21937"/>
                  <a:gd name="connsiteY2" fmla="*/ 45853 h 4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937" h="46308">
                    <a:moveTo>
                      <a:pt x="-452" y="18437"/>
                    </a:moveTo>
                    <a:cubicBezTo>
                      <a:pt x="-452" y="18437"/>
                      <a:pt x="-452" y="-12410"/>
                      <a:pt x="16686" y="4729"/>
                    </a:cubicBezTo>
                    <a:cubicBezTo>
                      <a:pt x="33825" y="21868"/>
                      <a:pt x="-452" y="45853"/>
                      <a:pt x="-452" y="4585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724339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0ED312F0-435A-2FB4-C06A-FB0D716BE535}"/>
                  </a:ext>
                </a:extLst>
              </p:cNvPr>
              <p:cNvSpPr/>
              <p:nvPr/>
            </p:nvSpPr>
            <p:spPr>
              <a:xfrm>
                <a:off x="7480017" y="2985734"/>
                <a:ext cx="88193" cy="160521"/>
              </a:xfrm>
              <a:custGeom>
                <a:avLst/>
                <a:gdLst>
                  <a:gd name="connsiteX0" fmla="*/ 87170 w 88193"/>
                  <a:gd name="connsiteY0" fmla="*/ 126069 h 160521"/>
                  <a:gd name="connsiteX1" fmla="*/ 45711 w 88193"/>
                  <a:gd name="connsiteY1" fmla="*/ -455 h 160521"/>
                  <a:gd name="connsiteX2" fmla="*/ 6790 w 88193"/>
                  <a:gd name="connsiteY2" fmla="*/ 95766 h 160521"/>
                  <a:gd name="connsiteX3" fmla="*/ -419 w 88193"/>
                  <a:gd name="connsiteY3" fmla="*/ 160067 h 160521"/>
                  <a:gd name="connsiteX4" fmla="*/ 59419 w 88193"/>
                  <a:gd name="connsiteY4" fmla="*/ 160067 h 160521"/>
                  <a:gd name="connsiteX5" fmla="*/ 87741 w 88193"/>
                  <a:gd name="connsiteY5" fmla="*/ 131747 h 160521"/>
                  <a:gd name="connsiteX6" fmla="*/ 87170 w 88193"/>
                  <a:gd name="connsiteY6" fmla="*/ 126069 h 160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8193" h="160521">
                    <a:moveTo>
                      <a:pt x="87170" y="126069"/>
                    </a:moveTo>
                    <a:cubicBezTo>
                      <a:pt x="72820" y="56804"/>
                      <a:pt x="52209" y="2669"/>
                      <a:pt x="45711" y="-455"/>
                    </a:cubicBezTo>
                    <a:lnTo>
                      <a:pt x="6790" y="95766"/>
                    </a:lnTo>
                    <a:cubicBezTo>
                      <a:pt x="1644" y="116804"/>
                      <a:pt x="-768" y="138410"/>
                      <a:pt x="-419" y="160067"/>
                    </a:cubicBezTo>
                    <a:lnTo>
                      <a:pt x="59419" y="160067"/>
                    </a:lnTo>
                    <a:cubicBezTo>
                      <a:pt x="75066" y="160067"/>
                      <a:pt x="87741" y="147391"/>
                      <a:pt x="87741" y="131747"/>
                    </a:cubicBezTo>
                    <a:cubicBezTo>
                      <a:pt x="87741" y="129840"/>
                      <a:pt x="87546" y="127937"/>
                      <a:pt x="87170" y="12606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28E"/>
                  </a:gs>
                  <a:gs pos="50000">
                    <a:srgbClr val="FE8178"/>
                  </a:gs>
                  <a:gs pos="100000">
                    <a:srgbClr val="FE7062"/>
                  </a:gs>
                </a:gsLst>
                <a:lin ang="487960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1114D5F-70DE-AC42-299D-4AA6BAEBEE0F}"/>
                  </a:ext>
                </a:extLst>
              </p:cNvPr>
              <p:cNvSpPr/>
              <p:nvPr/>
            </p:nvSpPr>
            <p:spPr>
              <a:xfrm>
                <a:off x="7199560" y="3006846"/>
                <a:ext cx="69727" cy="139450"/>
              </a:xfrm>
              <a:custGeom>
                <a:avLst/>
                <a:gdLst>
                  <a:gd name="connsiteX0" fmla="*/ 68101 w 69727"/>
                  <a:gd name="connsiteY0" fmla="*/ 138996 h 139450"/>
                  <a:gd name="connsiteX1" fmla="*/ 69105 w 69727"/>
                  <a:gd name="connsiteY1" fmla="*/ 88570 h 139450"/>
                  <a:gd name="connsiteX2" fmla="*/ 14273 w 69727"/>
                  <a:gd name="connsiteY2" fmla="*/ -455 h 139450"/>
                  <a:gd name="connsiteX3" fmla="*/ 551 w 69727"/>
                  <a:gd name="connsiteY3" fmla="*/ 98806 h 139450"/>
                  <a:gd name="connsiteX4" fmla="*/ -355 w 69727"/>
                  <a:gd name="connsiteY4" fmla="*/ 109014 h 139450"/>
                  <a:gd name="connsiteX5" fmla="*/ 24955 w 69727"/>
                  <a:gd name="connsiteY5" fmla="*/ 138898 h 139450"/>
                  <a:gd name="connsiteX6" fmla="*/ 27242 w 69727"/>
                  <a:gd name="connsiteY6" fmla="*/ 138996 h 139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27" h="139450">
                    <a:moveTo>
                      <a:pt x="68101" y="138996"/>
                    </a:moveTo>
                    <a:cubicBezTo>
                      <a:pt x="69886" y="108052"/>
                      <a:pt x="69105" y="88570"/>
                      <a:pt x="69105" y="88570"/>
                    </a:cubicBezTo>
                    <a:lnTo>
                      <a:pt x="14273" y="-455"/>
                    </a:lnTo>
                    <a:cubicBezTo>
                      <a:pt x="14273" y="-455"/>
                      <a:pt x="7412" y="26836"/>
                      <a:pt x="551" y="98806"/>
                    </a:cubicBezTo>
                    <a:cubicBezTo>
                      <a:pt x="244" y="102153"/>
                      <a:pt x="-63" y="105556"/>
                      <a:pt x="-355" y="109014"/>
                    </a:cubicBezTo>
                    <a:cubicBezTo>
                      <a:pt x="-1625" y="124256"/>
                      <a:pt x="9713" y="137643"/>
                      <a:pt x="24955" y="138898"/>
                    </a:cubicBezTo>
                    <a:cubicBezTo>
                      <a:pt x="25722" y="138968"/>
                      <a:pt x="26475" y="138996"/>
                      <a:pt x="27242" y="1389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28E"/>
                  </a:gs>
                  <a:gs pos="50000">
                    <a:srgbClr val="FE8178"/>
                  </a:gs>
                  <a:gs pos="100000">
                    <a:srgbClr val="FE7062"/>
                  </a:gs>
                </a:gsLst>
                <a:lin ang="487960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FF902C7-45E2-C506-AB5E-5383D53D8F54}"/>
                  </a:ext>
                </a:extLst>
              </p:cNvPr>
              <p:cNvSpPr/>
              <p:nvPr/>
            </p:nvSpPr>
            <p:spPr>
              <a:xfrm>
                <a:off x="7320588" y="2876739"/>
                <a:ext cx="99344" cy="269753"/>
              </a:xfrm>
              <a:custGeom>
                <a:avLst/>
                <a:gdLst>
                  <a:gd name="connsiteX0" fmla="*/ 22975 w 99344"/>
                  <a:gd name="connsiteY0" fmla="*/ 269299 h 269753"/>
                  <a:gd name="connsiteX1" fmla="*/ 82688 w 99344"/>
                  <a:gd name="connsiteY1" fmla="*/ 269299 h 269753"/>
                  <a:gd name="connsiteX2" fmla="*/ 98892 w 99344"/>
                  <a:gd name="connsiteY2" fmla="*/ 99085 h 269753"/>
                  <a:gd name="connsiteX3" fmla="*/ 78323 w 99344"/>
                  <a:gd name="connsiteY3" fmla="*/ 71571 h 269753"/>
                  <a:gd name="connsiteX4" fmla="*/ 68032 w 99344"/>
                  <a:gd name="connsiteY4" fmla="*/ -455 h 269753"/>
                  <a:gd name="connsiteX5" fmla="*/ 6394 w 99344"/>
                  <a:gd name="connsiteY5" fmla="*/ 13225 h 269753"/>
                  <a:gd name="connsiteX6" fmla="*/ -452 w 99344"/>
                  <a:gd name="connsiteY6" fmla="*/ 109446 h 269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9344" h="269753">
                    <a:moveTo>
                      <a:pt x="22975" y="269299"/>
                    </a:moveTo>
                    <a:lnTo>
                      <a:pt x="82688" y="269299"/>
                    </a:lnTo>
                    <a:lnTo>
                      <a:pt x="98892" y="99085"/>
                    </a:lnTo>
                    <a:cubicBezTo>
                      <a:pt x="98892" y="99085"/>
                      <a:pt x="85170" y="95557"/>
                      <a:pt x="78323" y="71571"/>
                    </a:cubicBezTo>
                    <a:cubicBezTo>
                      <a:pt x="71476" y="47586"/>
                      <a:pt x="68032" y="-455"/>
                      <a:pt x="68032" y="-455"/>
                    </a:cubicBezTo>
                    <a:lnTo>
                      <a:pt x="6394" y="13225"/>
                    </a:lnTo>
                    <a:cubicBezTo>
                      <a:pt x="6394" y="13225"/>
                      <a:pt x="13255" y="78544"/>
                      <a:pt x="-452" y="10944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671003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1313724D-E312-BAE1-C41C-68B84D29F1AB}"/>
                  </a:ext>
                </a:extLst>
              </p:cNvPr>
              <p:cNvSpPr/>
              <p:nvPr/>
            </p:nvSpPr>
            <p:spPr>
              <a:xfrm>
                <a:off x="7252453" y="3039046"/>
                <a:ext cx="192093" cy="107447"/>
              </a:xfrm>
              <a:custGeom>
                <a:avLst/>
                <a:gdLst>
                  <a:gd name="connsiteX0" fmla="*/ 183051 w 192093"/>
                  <a:gd name="connsiteY0" fmla="*/ 106992 h 107447"/>
                  <a:gd name="connsiteX1" fmla="*/ 191641 w 192093"/>
                  <a:gd name="connsiteY1" fmla="*/ -455 h 107447"/>
                  <a:gd name="connsiteX2" fmla="*/ -452 w 192093"/>
                  <a:gd name="connsiteY2" fmla="*/ 15317 h 107447"/>
                  <a:gd name="connsiteX3" fmla="*/ 18067 w 192093"/>
                  <a:gd name="connsiteY3" fmla="*/ 106992 h 1074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093" h="107447">
                    <a:moveTo>
                      <a:pt x="183051" y="106992"/>
                    </a:moveTo>
                    <a:lnTo>
                      <a:pt x="191641" y="-455"/>
                    </a:lnTo>
                    <a:cubicBezTo>
                      <a:pt x="129097" y="36974"/>
                      <a:pt x="64741" y="35147"/>
                      <a:pt x="-452" y="15317"/>
                    </a:cubicBezTo>
                    <a:lnTo>
                      <a:pt x="18067" y="106992"/>
                    </a:lnTo>
                    <a:close/>
                  </a:path>
                </a:pathLst>
              </a:custGeom>
              <a:gradFill>
                <a:gsLst>
                  <a:gs pos="0">
                    <a:srgbClr val="09005D"/>
                  </a:gs>
                  <a:gs pos="50000">
                    <a:srgbClr val="110777"/>
                  </a:gs>
                  <a:gs pos="100000">
                    <a:srgbClr val="1A0F91"/>
                  </a:gs>
                </a:gsLst>
                <a:lin ang="16709958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52F6013-5E2B-5DD0-A72D-0BB5D2E8A8DC}"/>
                  </a:ext>
                </a:extLst>
              </p:cNvPr>
              <p:cNvSpPr/>
              <p:nvPr/>
            </p:nvSpPr>
            <p:spPr>
              <a:xfrm>
                <a:off x="7214285" y="2959057"/>
                <a:ext cx="144387" cy="187240"/>
              </a:xfrm>
              <a:custGeom>
                <a:avLst/>
                <a:gdLst>
                  <a:gd name="connsiteX0" fmla="*/ 143935 w 144387"/>
                  <a:gd name="connsiteY0" fmla="*/ 186786 h 187240"/>
                  <a:gd name="connsiteX1" fmla="*/ 105795 w 144387"/>
                  <a:gd name="connsiteY1" fmla="*/ -455 h 187240"/>
                  <a:gd name="connsiteX2" fmla="*/ 95504 w 144387"/>
                  <a:gd name="connsiteY2" fmla="*/ 20044 h 187240"/>
                  <a:gd name="connsiteX3" fmla="*/ -452 w 144387"/>
                  <a:gd name="connsiteY3" fmla="*/ 47544 h 187240"/>
                  <a:gd name="connsiteX4" fmla="*/ 33016 w 144387"/>
                  <a:gd name="connsiteY4" fmla="*/ 186786 h 1872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4387" h="187240">
                    <a:moveTo>
                      <a:pt x="143935" y="186786"/>
                    </a:moveTo>
                    <a:cubicBezTo>
                      <a:pt x="125402" y="97384"/>
                      <a:pt x="105795" y="-455"/>
                      <a:pt x="105795" y="-455"/>
                    </a:cubicBezTo>
                    <a:lnTo>
                      <a:pt x="95504" y="20044"/>
                    </a:lnTo>
                    <a:lnTo>
                      <a:pt x="-452" y="47544"/>
                    </a:lnTo>
                    <a:cubicBezTo>
                      <a:pt x="4247" y="69480"/>
                      <a:pt x="18582" y="129820"/>
                      <a:pt x="33016" y="186786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28E"/>
                  </a:gs>
                  <a:gs pos="50000">
                    <a:srgbClr val="FE8178"/>
                  </a:gs>
                  <a:gs pos="100000">
                    <a:srgbClr val="FE7062"/>
                  </a:gs>
                </a:gsLst>
                <a:lin ang="487960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2273F8EE-7037-38B0-313C-3042D04796B6}"/>
                  </a:ext>
                </a:extLst>
              </p:cNvPr>
              <p:cNvSpPr/>
              <p:nvPr/>
            </p:nvSpPr>
            <p:spPr>
              <a:xfrm>
                <a:off x="7380845" y="2948737"/>
                <a:ext cx="145335" cy="197560"/>
              </a:xfrm>
              <a:custGeom>
                <a:avLst/>
                <a:gdLst>
                  <a:gd name="connsiteX0" fmla="*/ 114511 w 145335"/>
                  <a:gd name="connsiteY0" fmla="*/ 197105 h 197560"/>
                  <a:gd name="connsiteX1" fmla="*/ 124133 w 145335"/>
                  <a:gd name="connsiteY1" fmla="*/ 148297 h 197560"/>
                  <a:gd name="connsiteX2" fmla="*/ 144883 w 145335"/>
                  <a:gd name="connsiteY2" fmla="*/ 36499 h 197560"/>
                  <a:gd name="connsiteX3" fmla="*/ 35889 w 145335"/>
                  <a:gd name="connsiteY3" fmla="*/ 15917 h 197560"/>
                  <a:gd name="connsiteX4" fmla="*/ 24914 w 145335"/>
                  <a:gd name="connsiteY4" fmla="*/ -455 h 197560"/>
                  <a:gd name="connsiteX5" fmla="*/ -452 w 145335"/>
                  <a:gd name="connsiteY5" fmla="*/ 197063 h 197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5335" h="197560">
                    <a:moveTo>
                      <a:pt x="114511" y="197105"/>
                    </a:moveTo>
                    <a:cubicBezTo>
                      <a:pt x="119629" y="169717"/>
                      <a:pt x="124133" y="148297"/>
                      <a:pt x="124133" y="148297"/>
                    </a:cubicBezTo>
                    <a:lnTo>
                      <a:pt x="144883" y="36499"/>
                    </a:lnTo>
                    <a:cubicBezTo>
                      <a:pt x="138357" y="29959"/>
                      <a:pt x="35889" y="15917"/>
                      <a:pt x="35889" y="15917"/>
                    </a:cubicBezTo>
                    <a:lnTo>
                      <a:pt x="24914" y="-455"/>
                    </a:lnTo>
                    <a:cubicBezTo>
                      <a:pt x="24914" y="-455"/>
                      <a:pt x="11233" y="99001"/>
                      <a:pt x="-452" y="1970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28E"/>
                  </a:gs>
                  <a:gs pos="50000">
                    <a:srgbClr val="FE8178"/>
                  </a:gs>
                  <a:gs pos="100000">
                    <a:srgbClr val="FE7062"/>
                  </a:gs>
                </a:gsLst>
                <a:lin ang="4879605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AFD50F13-05A7-A3CF-E97D-0088F48D132B}"/>
                  </a:ext>
                </a:extLst>
              </p:cNvPr>
              <p:cNvSpPr/>
              <p:nvPr/>
            </p:nvSpPr>
            <p:spPr>
              <a:xfrm>
                <a:off x="7295988" y="2745528"/>
                <a:ext cx="117083" cy="182694"/>
              </a:xfrm>
              <a:custGeom>
                <a:avLst/>
                <a:gdLst>
                  <a:gd name="connsiteX0" fmla="*/ 93 w 117083"/>
                  <a:gd name="connsiteY0" fmla="*/ 38160 h 182694"/>
                  <a:gd name="connsiteX1" fmla="*/ 6953 w 117083"/>
                  <a:gd name="connsiteY1" fmla="*/ 134130 h 182694"/>
                  <a:gd name="connsiteX2" fmla="*/ 54938 w 117083"/>
                  <a:gd name="connsiteY2" fmla="*/ 182115 h 182694"/>
                  <a:gd name="connsiteX3" fmla="*/ 116631 w 117083"/>
                  <a:gd name="connsiteY3" fmla="*/ 113561 h 182694"/>
                  <a:gd name="connsiteX4" fmla="*/ 113201 w 117083"/>
                  <a:gd name="connsiteY4" fmla="*/ 21021 h 182694"/>
                  <a:gd name="connsiteX5" fmla="*/ 93 w 117083"/>
                  <a:gd name="connsiteY5" fmla="*/ 38160 h 182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083" h="182694">
                    <a:moveTo>
                      <a:pt x="93" y="38160"/>
                    </a:moveTo>
                    <a:cubicBezTo>
                      <a:pt x="93" y="38160"/>
                      <a:pt x="-3324" y="120436"/>
                      <a:pt x="6953" y="134130"/>
                    </a:cubicBezTo>
                    <a:cubicBezTo>
                      <a:pt x="17231" y="147824"/>
                      <a:pt x="30939" y="178685"/>
                      <a:pt x="54938" y="182115"/>
                    </a:cubicBezTo>
                    <a:cubicBezTo>
                      <a:pt x="78938" y="185546"/>
                      <a:pt x="116631" y="116992"/>
                      <a:pt x="116631" y="113561"/>
                    </a:cubicBezTo>
                    <a:cubicBezTo>
                      <a:pt x="116631" y="110130"/>
                      <a:pt x="113201" y="21021"/>
                      <a:pt x="113201" y="21021"/>
                    </a:cubicBezTo>
                    <a:cubicBezTo>
                      <a:pt x="113201" y="21021"/>
                      <a:pt x="41231" y="-37241"/>
                      <a:pt x="93" y="3816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7243337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90A5496E-772B-7940-E250-CBE694D8C289}"/>
                  </a:ext>
                </a:extLst>
              </p:cNvPr>
              <p:cNvSpPr/>
              <p:nvPr/>
            </p:nvSpPr>
            <p:spPr>
              <a:xfrm>
                <a:off x="7280618" y="2730570"/>
                <a:ext cx="138532" cy="75467"/>
              </a:xfrm>
              <a:custGeom>
                <a:avLst/>
                <a:gdLst>
                  <a:gd name="connsiteX0" fmla="*/ 1741 w 138532"/>
                  <a:gd name="connsiteY0" fmla="*/ 39411 h 75467"/>
                  <a:gd name="connsiteX1" fmla="*/ 29157 w 138532"/>
                  <a:gd name="connsiteY1" fmla="*/ 66827 h 75467"/>
                  <a:gd name="connsiteX2" fmla="*/ 70295 w 138532"/>
                  <a:gd name="connsiteY2" fmla="*/ 53119 h 75467"/>
                  <a:gd name="connsiteX3" fmla="*/ 118280 w 138532"/>
                  <a:gd name="connsiteY3" fmla="*/ 39411 h 75467"/>
                  <a:gd name="connsiteX4" fmla="*/ 131988 w 138532"/>
                  <a:gd name="connsiteY4" fmla="*/ 75013 h 75467"/>
                  <a:gd name="connsiteX5" fmla="*/ 131988 w 138532"/>
                  <a:gd name="connsiteY5" fmla="*/ 18842 h 75467"/>
                  <a:gd name="connsiteX6" fmla="*/ 1741 w 138532"/>
                  <a:gd name="connsiteY6" fmla="*/ 39411 h 75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8532" h="75467">
                    <a:moveTo>
                      <a:pt x="1741" y="39411"/>
                    </a:moveTo>
                    <a:cubicBezTo>
                      <a:pt x="1741" y="39411"/>
                      <a:pt x="-11967" y="80535"/>
                      <a:pt x="29157" y="66827"/>
                    </a:cubicBezTo>
                    <a:lnTo>
                      <a:pt x="70295" y="53119"/>
                    </a:lnTo>
                    <a:cubicBezTo>
                      <a:pt x="70295" y="53119"/>
                      <a:pt x="111419" y="29119"/>
                      <a:pt x="118280" y="39411"/>
                    </a:cubicBezTo>
                    <a:cubicBezTo>
                      <a:pt x="125141" y="49702"/>
                      <a:pt x="131988" y="75013"/>
                      <a:pt x="131988" y="75013"/>
                    </a:cubicBezTo>
                    <a:cubicBezTo>
                      <a:pt x="131988" y="75013"/>
                      <a:pt x="145696" y="39411"/>
                      <a:pt x="131988" y="18842"/>
                    </a:cubicBezTo>
                    <a:cubicBezTo>
                      <a:pt x="118280" y="-1727"/>
                      <a:pt x="32601" y="-18866"/>
                      <a:pt x="1741" y="39411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6F11E18-AB93-C1DA-F59E-D2E2CA8E0177}"/>
                </a:ext>
              </a:extLst>
            </p:cNvPr>
            <p:cNvSpPr/>
            <p:nvPr/>
          </p:nvSpPr>
          <p:spPr>
            <a:xfrm>
              <a:off x="6566158" y="3401981"/>
              <a:ext cx="634613" cy="634613"/>
            </a:xfrm>
            <a:custGeom>
              <a:avLst/>
              <a:gdLst>
                <a:gd name="connsiteX0" fmla="*/ 634614 w 634613"/>
                <a:gd name="connsiteY0" fmla="*/ 317307 h 634613"/>
                <a:gd name="connsiteX1" fmla="*/ 317307 w 634613"/>
                <a:gd name="connsiteY1" fmla="*/ 634613 h 634613"/>
                <a:gd name="connsiteX2" fmla="*/ 0 w 634613"/>
                <a:gd name="connsiteY2" fmla="*/ 317307 h 634613"/>
                <a:gd name="connsiteX3" fmla="*/ 317307 w 634613"/>
                <a:gd name="connsiteY3" fmla="*/ 0 h 634613"/>
                <a:gd name="connsiteX4" fmla="*/ 634614 w 634613"/>
                <a:gd name="connsiteY4" fmla="*/ 317307 h 634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4613" h="634613">
                  <a:moveTo>
                    <a:pt x="634614" y="317307"/>
                  </a:moveTo>
                  <a:cubicBezTo>
                    <a:pt x="634614" y="492550"/>
                    <a:pt x="492551" y="634613"/>
                    <a:pt x="317307" y="634613"/>
                  </a:cubicBezTo>
                  <a:cubicBezTo>
                    <a:pt x="142063" y="634613"/>
                    <a:pt x="0" y="492550"/>
                    <a:pt x="0" y="317307"/>
                  </a:cubicBezTo>
                  <a:cubicBezTo>
                    <a:pt x="0" y="142063"/>
                    <a:pt x="142063" y="0"/>
                    <a:pt x="317307" y="0"/>
                  </a:cubicBezTo>
                  <a:cubicBezTo>
                    <a:pt x="492551" y="0"/>
                    <a:pt x="634614" y="142063"/>
                    <a:pt x="634614" y="317307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7E8804D-10B0-5E38-D354-D47447C79176}"/>
                </a:ext>
              </a:extLst>
            </p:cNvPr>
            <p:cNvSpPr/>
            <p:nvPr/>
          </p:nvSpPr>
          <p:spPr>
            <a:xfrm>
              <a:off x="6591859" y="3431642"/>
              <a:ext cx="577187" cy="577187"/>
            </a:xfrm>
            <a:custGeom>
              <a:avLst/>
              <a:gdLst>
                <a:gd name="connsiteX0" fmla="*/ 577188 w 577187"/>
                <a:gd name="connsiteY0" fmla="*/ 288594 h 577187"/>
                <a:gd name="connsiteX1" fmla="*/ 288594 w 577187"/>
                <a:gd name="connsiteY1" fmla="*/ 577187 h 577187"/>
                <a:gd name="connsiteX2" fmla="*/ 0 w 577187"/>
                <a:gd name="connsiteY2" fmla="*/ 288594 h 577187"/>
                <a:gd name="connsiteX3" fmla="*/ 288594 w 577187"/>
                <a:gd name="connsiteY3" fmla="*/ 0 h 577187"/>
                <a:gd name="connsiteX4" fmla="*/ 577188 w 577187"/>
                <a:gd name="connsiteY4" fmla="*/ 288594 h 577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7187" h="577187">
                  <a:moveTo>
                    <a:pt x="577188" y="288594"/>
                  </a:moveTo>
                  <a:cubicBezTo>
                    <a:pt x="577188" y="447980"/>
                    <a:pt x="447980" y="577187"/>
                    <a:pt x="288594" y="577187"/>
                  </a:cubicBezTo>
                  <a:cubicBezTo>
                    <a:pt x="129208" y="577187"/>
                    <a:pt x="0" y="447980"/>
                    <a:pt x="0" y="288594"/>
                  </a:cubicBezTo>
                  <a:cubicBezTo>
                    <a:pt x="0" y="129208"/>
                    <a:pt x="129208" y="0"/>
                    <a:pt x="288594" y="0"/>
                  </a:cubicBezTo>
                  <a:cubicBezTo>
                    <a:pt x="447980" y="0"/>
                    <a:pt x="577188" y="129208"/>
                    <a:pt x="577188" y="288594"/>
                  </a:cubicBezTo>
                  <a:close/>
                </a:path>
              </a:pathLst>
            </a:custGeom>
            <a:solidFill>
              <a:srgbClr val="FFFFFF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aphic 7">
              <a:extLst>
                <a:ext uri="{FF2B5EF4-FFF2-40B4-BE49-F238E27FC236}">
                  <a16:creationId xmlns:a16="http://schemas.microsoft.com/office/drawing/2014/main" id="{62C1D042-0ED6-7202-C660-8F9568426866}"/>
                </a:ext>
              </a:extLst>
            </p:cNvPr>
            <p:cNvGrpSpPr/>
            <p:nvPr/>
          </p:nvGrpSpPr>
          <p:grpSpPr>
            <a:xfrm>
              <a:off x="6680713" y="3446591"/>
              <a:ext cx="429234" cy="566017"/>
              <a:chOff x="6680713" y="3446591"/>
              <a:chExt cx="429234" cy="566017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B99506C3-F984-17D1-7960-F4D35B541334}"/>
                  </a:ext>
                </a:extLst>
              </p:cNvPr>
              <p:cNvSpPr/>
              <p:nvPr/>
            </p:nvSpPr>
            <p:spPr>
              <a:xfrm rot="-2700000">
                <a:off x="6794299" y="3501680"/>
                <a:ext cx="188258" cy="188258"/>
              </a:xfrm>
              <a:custGeom>
                <a:avLst/>
                <a:gdLst>
                  <a:gd name="connsiteX0" fmla="*/ 187806 w 188258"/>
                  <a:gd name="connsiteY0" fmla="*/ 93674 h 188258"/>
                  <a:gd name="connsiteX1" fmla="*/ 93677 w 188258"/>
                  <a:gd name="connsiteY1" fmla="*/ 187804 h 188258"/>
                  <a:gd name="connsiteX2" fmla="*/ -453 w 188258"/>
                  <a:gd name="connsiteY2" fmla="*/ 93674 h 188258"/>
                  <a:gd name="connsiteX3" fmla="*/ 93677 w 188258"/>
                  <a:gd name="connsiteY3" fmla="*/ -455 h 188258"/>
                  <a:gd name="connsiteX4" fmla="*/ 187806 w 188258"/>
                  <a:gd name="connsiteY4" fmla="*/ 93674 h 18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8258" h="188258">
                    <a:moveTo>
                      <a:pt x="187806" y="93674"/>
                    </a:moveTo>
                    <a:cubicBezTo>
                      <a:pt x="187806" y="145661"/>
                      <a:pt x="145663" y="187804"/>
                      <a:pt x="93677" y="187804"/>
                    </a:cubicBezTo>
                    <a:cubicBezTo>
                      <a:pt x="41691" y="187804"/>
                      <a:pt x="-453" y="145661"/>
                      <a:pt x="-453" y="93674"/>
                    </a:cubicBezTo>
                    <a:cubicBezTo>
                      <a:pt x="-453" y="41688"/>
                      <a:pt x="41691" y="-455"/>
                      <a:pt x="93677" y="-455"/>
                    </a:cubicBezTo>
                    <a:cubicBezTo>
                      <a:pt x="145663" y="-455"/>
                      <a:pt x="187806" y="41688"/>
                      <a:pt x="187806" y="93674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30CE83F3-4217-4FBC-EA12-599D4F2B203E}"/>
                  </a:ext>
                </a:extLst>
              </p:cNvPr>
              <p:cNvSpPr/>
              <p:nvPr/>
            </p:nvSpPr>
            <p:spPr>
              <a:xfrm>
                <a:off x="6732542" y="3569531"/>
                <a:ext cx="135137" cy="309901"/>
              </a:xfrm>
              <a:custGeom>
                <a:avLst/>
                <a:gdLst>
                  <a:gd name="connsiteX0" fmla="*/ 65016 w 135137"/>
                  <a:gd name="connsiteY0" fmla="*/ -455 h 309901"/>
                  <a:gd name="connsiteX1" fmla="*/ 31 w 135137"/>
                  <a:gd name="connsiteY1" fmla="*/ 309447 h 309901"/>
                  <a:gd name="connsiteX2" fmla="*/ 120740 w 135137"/>
                  <a:gd name="connsiteY2" fmla="*/ 296715 h 309901"/>
                  <a:gd name="connsiteX3" fmla="*/ 134685 w 135137"/>
                  <a:gd name="connsiteY3" fmla="*/ 31898 h 3099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5137" h="309901">
                    <a:moveTo>
                      <a:pt x="65016" y="-455"/>
                    </a:moveTo>
                    <a:cubicBezTo>
                      <a:pt x="23612" y="142705"/>
                      <a:pt x="-4529" y="272869"/>
                      <a:pt x="31" y="309447"/>
                    </a:cubicBezTo>
                    <a:lnTo>
                      <a:pt x="120740" y="296715"/>
                    </a:lnTo>
                    <a:lnTo>
                      <a:pt x="134685" y="31898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300F1FAF-7C6D-DB8E-FB90-F6E5124F1A3A}"/>
                  </a:ext>
                </a:extLst>
              </p:cNvPr>
              <p:cNvSpPr/>
              <p:nvPr/>
            </p:nvSpPr>
            <p:spPr>
              <a:xfrm>
                <a:off x="6915051" y="3548683"/>
                <a:ext cx="136578" cy="402483"/>
              </a:xfrm>
              <a:custGeom>
                <a:avLst/>
                <a:gdLst>
                  <a:gd name="connsiteX0" fmla="*/ 16114 w 136578"/>
                  <a:gd name="connsiteY0" fmla="*/ 5611 h 402483"/>
                  <a:gd name="connsiteX1" fmla="*/ -452 w 136578"/>
                  <a:gd name="connsiteY1" fmla="*/ 329305 h 402483"/>
                  <a:gd name="connsiteX2" fmla="*/ 136126 w 136578"/>
                  <a:gd name="connsiteY2" fmla="*/ 402028 h 402483"/>
                  <a:gd name="connsiteX3" fmla="*/ 53613 w 136578"/>
                  <a:gd name="connsiteY3" fmla="*/ -455 h 402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6578" h="402483">
                    <a:moveTo>
                      <a:pt x="16114" y="5611"/>
                    </a:moveTo>
                    <a:lnTo>
                      <a:pt x="-452" y="329305"/>
                    </a:lnTo>
                    <a:lnTo>
                      <a:pt x="136126" y="402028"/>
                    </a:lnTo>
                    <a:cubicBezTo>
                      <a:pt x="133337" y="291416"/>
                      <a:pt x="76747" y="7159"/>
                      <a:pt x="53613" y="-455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AD85D342-3A0C-150D-7CC6-5E0380EFDB03}"/>
                  </a:ext>
                </a:extLst>
              </p:cNvPr>
              <p:cNvSpPr/>
              <p:nvPr/>
            </p:nvSpPr>
            <p:spPr>
              <a:xfrm>
                <a:off x="6844740" y="3730053"/>
                <a:ext cx="90894" cy="101032"/>
              </a:xfrm>
              <a:custGeom>
                <a:avLst/>
                <a:gdLst>
                  <a:gd name="connsiteX0" fmla="*/ 86920 w 90894"/>
                  <a:gd name="connsiteY0" fmla="*/ 0 h 101032"/>
                  <a:gd name="connsiteX1" fmla="*/ 90894 w 90894"/>
                  <a:gd name="connsiteY1" fmla="*/ 88161 h 101032"/>
                  <a:gd name="connsiteX2" fmla="*/ 5383 w 90894"/>
                  <a:gd name="connsiteY2" fmla="*/ 101032 h 101032"/>
                  <a:gd name="connsiteX3" fmla="*/ 0 w 90894"/>
                  <a:gd name="connsiteY3" fmla="*/ 8479 h 101032"/>
                  <a:gd name="connsiteX4" fmla="*/ 86920 w 90894"/>
                  <a:gd name="connsiteY4" fmla="*/ 0 h 101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894" h="101032">
                    <a:moveTo>
                      <a:pt x="86920" y="0"/>
                    </a:moveTo>
                    <a:lnTo>
                      <a:pt x="90894" y="88161"/>
                    </a:lnTo>
                    <a:lnTo>
                      <a:pt x="5383" y="101032"/>
                    </a:lnTo>
                    <a:lnTo>
                      <a:pt x="0" y="8479"/>
                    </a:lnTo>
                    <a:lnTo>
                      <a:pt x="86920" y="0"/>
                    </a:ln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4091254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52D41395-EBC2-2C2C-AA27-77F158F050BD}"/>
                  </a:ext>
                </a:extLst>
              </p:cNvPr>
              <p:cNvSpPr/>
              <p:nvPr/>
            </p:nvSpPr>
            <p:spPr>
              <a:xfrm>
                <a:off x="6799921" y="3559852"/>
                <a:ext cx="176012" cy="220588"/>
              </a:xfrm>
              <a:custGeom>
                <a:avLst/>
                <a:gdLst>
                  <a:gd name="connsiteX0" fmla="*/ 171824 w 176012"/>
                  <a:gd name="connsiteY0" fmla="*/ 116657 h 220588"/>
                  <a:gd name="connsiteX1" fmla="*/ 95893 w 176012"/>
                  <a:gd name="connsiteY1" fmla="*/ 219168 h 220588"/>
                  <a:gd name="connsiteX2" fmla="*/ 21092 w 176012"/>
                  <a:gd name="connsiteY2" fmla="*/ 137742 h 220588"/>
                  <a:gd name="connsiteX3" fmla="*/ 5906 w 176012"/>
                  <a:gd name="connsiteY3" fmla="*/ 131258 h 220588"/>
                  <a:gd name="connsiteX4" fmla="*/ 16086 w 176012"/>
                  <a:gd name="connsiteY4" fmla="*/ 88558 h 220588"/>
                  <a:gd name="connsiteX5" fmla="*/ 20269 w 176012"/>
                  <a:gd name="connsiteY5" fmla="*/ 42665 h 220588"/>
                  <a:gd name="connsiteX6" fmla="*/ 88683 w 176012"/>
                  <a:gd name="connsiteY6" fmla="*/ 1290 h 220588"/>
                  <a:gd name="connsiteX7" fmla="*/ 171824 w 176012"/>
                  <a:gd name="connsiteY7" fmla="*/ 116657 h 220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76012" h="220588">
                    <a:moveTo>
                      <a:pt x="171824" y="116657"/>
                    </a:moveTo>
                    <a:cubicBezTo>
                      <a:pt x="171824" y="116657"/>
                      <a:pt x="151339" y="208179"/>
                      <a:pt x="95893" y="219168"/>
                    </a:cubicBezTo>
                    <a:cubicBezTo>
                      <a:pt x="40448" y="230156"/>
                      <a:pt x="24020" y="143864"/>
                      <a:pt x="21092" y="137742"/>
                    </a:cubicBezTo>
                    <a:cubicBezTo>
                      <a:pt x="21092" y="137742"/>
                      <a:pt x="8695" y="143585"/>
                      <a:pt x="5906" y="131258"/>
                    </a:cubicBezTo>
                    <a:cubicBezTo>
                      <a:pt x="3117" y="118930"/>
                      <a:pt x="-11498" y="87930"/>
                      <a:pt x="16086" y="88558"/>
                    </a:cubicBezTo>
                    <a:cubicBezTo>
                      <a:pt x="16086" y="88558"/>
                      <a:pt x="10661" y="57767"/>
                      <a:pt x="20269" y="42665"/>
                    </a:cubicBezTo>
                    <a:cubicBezTo>
                      <a:pt x="29877" y="27562"/>
                      <a:pt x="49052" y="-8807"/>
                      <a:pt x="88683" y="1290"/>
                    </a:cubicBezTo>
                    <a:cubicBezTo>
                      <a:pt x="128316" y="11386"/>
                      <a:pt x="191598" y="44756"/>
                      <a:pt x="171824" y="1166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6811472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FBFA30B4-4CC1-1F6F-6C12-CDA1C27C6860}"/>
                  </a:ext>
                </a:extLst>
              </p:cNvPr>
              <p:cNvSpPr/>
              <p:nvPr/>
            </p:nvSpPr>
            <p:spPr>
              <a:xfrm>
                <a:off x="6786170" y="3788734"/>
                <a:ext cx="202399" cy="106679"/>
              </a:xfrm>
              <a:custGeom>
                <a:avLst/>
                <a:gdLst>
                  <a:gd name="connsiteX0" fmla="*/ 147672 w 202399"/>
                  <a:gd name="connsiteY0" fmla="*/ -455 h 106679"/>
                  <a:gd name="connsiteX1" fmla="*/ 201947 w 202399"/>
                  <a:gd name="connsiteY1" fmla="*/ 28286 h 106679"/>
                  <a:gd name="connsiteX2" fmla="*/ 130827 w 202399"/>
                  <a:gd name="connsiteY2" fmla="*/ 106225 h 106679"/>
                  <a:gd name="connsiteX3" fmla="*/ -452 w 202399"/>
                  <a:gd name="connsiteY3" fmla="*/ 23642 h 106679"/>
                  <a:gd name="connsiteX4" fmla="*/ 57168 w 202399"/>
                  <a:gd name="connsiteY4" fmla="*/ 3157 h 1066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2399" h="106679">
                    <a:moveTo>
                      <a:pt x="147672" y="-455"/>
                    </a:moveTo>
                    <a:lnTo>
                      <a:pt x="201947" y="28286"/>
                    </a:lnTo>
                    <a:lnTo>
                      <a:pt x="130827" y="106225"/>
                    </a:lnTo>
                    <a:lnTo>
                      <a:pt x="-452" y="23642"/>
                    </a:lnTo>
                    <a:cubicBezTo>
                      <a:pt x="19545" y="16181"/>
                      <a:pt x="39207" y="6141"/>
                      <a:pt x="57168" y="315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4925084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E090D956-6D9C-5C25-E467-20E25407B59D}"/>
                  </a:ext>
                </a:extLst>
              </p:cNvPr>
              <p:cNvSpPr/>
              <p:nvPr/>
            </p:nvSpPr>
            <p:spPr>
              <a:xfrm>
                <a:off x="6809835" y="3544811"/>
                <a:ext cx="155194" cy="89745"/>
              </a:xfrm>
              <a:custGeom>
                <a:avLst/>
                <a:gdLst>
                  <a:gd name="connsiteX0" fmla="*/ 9281 w 155194"/>
                  <a:gd name="connsiteY0" fmla="*/ 21727 h 89745"/>
                  <a:gd name="connsiteX1" fmla="*/ 342 w 155194"/>
                  <a:gd name="connsiteY1" fmla="*/ 89249 h 89745"/>
                  <a:gd name="connsiteX2" fmla="*/ 97149 w 155194"/>
                  <a:gd name="connsiteY2" fmla="*/ 74760 h 89745"/>
                  <a:gd name="connsiteX3" fmla="*/ 89716 w 155194"/>
                  <a:gd name="connsiteY3" fmla="*/ 25478 h 89745"/>
                  <a:gd name="connsiteX4" fmla="*/ 107733 w 155194"/>
                  <a:gd name="connsiteY4" fmla="*/ 76740 h 89745"/>
                  <a:gd name="connsiteX5" fmla="*/ 154742 w 155194"/>
                  <a:gd name="connsiteY5" fmla="*/ 89291 h 89745"/>
                  <a:gd name="connsiteX6" fmla="*/ 133309 w 155194"/>
                  <a:gd name="connsiteY6" fmla="*/ 14531 h 89745"/>
                  <a:gd name="connsiteX7" fmla="*/ 9281 w 155194"/>
                  <a:gd name="connsiteY7" fmla="*/ 21727 h 89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5194" h="89745">
                    <a:moveTo>
                      <a:pt x="9281" y="21727"/>
                    </a:moveTo>
                    <a:cubicBezTo>
                      <a:pt x="-9252" y="47637"/>
                      <a:pt x="5320" y="70632"/>
                      <a:pt x="342" y="89249"/>
                    </a:cubicBezTo>
                    <a:cubicBezTo>
                      <a:pt x="18289" y="82723"/>
                      <a:pt x="78895" y="72961"/>
                      <a:pt x="97149" y="74760"/>
                    </a:cubicBezTo>
                    <a:cubicBezTo>
                      <a:pt x="100914" y="62363"/>
                      <a:pt x="93509" y="41738"/>
                      <a:pt x="89716" y="25478"/>
                    </a:cubicBezTo>
                    <a:cubicBezTo>
                      <a:pt x="95643" y="40915"/>
                      <a:pt x="109239" y="64524"/>
                      <a:pt x="107733" y="76740"/>
                    </a:cubicBezTo>
                    <a:cubicBezTo>
                      <a:pt x="132221" y="77870"/>
                      <a:pt x="127256" y="78204"/>
                      <a:pt x="154742" y="89291"/>
                    </a:cubicBezTo>
                    <a:lnTo>
                      <a:pt x="133309" y="14531"/>
                    </a:lnTo>
                    <a:cubicBezTo>
                      <a:pt x="85575" y="-7809"/>
                      <a:pt x="44409" y="-4978"/>
                      <a:pt x="9281" y="21727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0CC3C329-2E5D-4795-7CA0-E2E2F5A57B90}"/>
                  </a:ext>
                </a:extLst>
              </p:cNvPr>
              <p:cNvSpPr/>
              <p:nvPr/>
            </p:nvSpPr>
            <p:spPr>
              <a:xfrm>
                <a:off x="6852604" y="3446591"/>
                <a:ext cx="73489" cy="89247"/>
              </a:xfrm>
              <a:custGeom>
                <a:avLst/>
                <a:gdLst>
                  <a:gd name="connsiteX0" fmla="*/ 57754 w 58206"/>
                  <a:gd name="connsiteY0" fmla="*/ 32093 h 70687"/>
                  <a:gd name="connsiteX1" fmla="*/ 28651 w 58206"/>
                  <a:gd name="connsiteY1" fmla="*/ 70233 h 70687"/>
                  <a:gd name="connsiteX2" fmla="*/ -452 w 58206"/>
                  <a:gd name="connsiteY2" fmla="*/ 32093 h 70687"/>
                  <a:gd name="connsiteX3" fmla="*/ 28651 w 58206"/>
                  <a:gd name="connsiteY3" fmla="*/ -455 h 70687"/>
                  <a:gd name="connsiteX4" fmla="*/ 57754 w 58206"/>
                  <a:gd name="connsiteY4" fmla="*/ 32093 h 70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206" h="70687">
                    <a:moveTo>
                      <a:pt x="57754" y="32093"/>
                    </a:moveTo>
                    <a:cubicBezTo>
                      <a:pt x="57754" y="50054"/>
                      <a:pt x="40839" y="70233"/>
                      <a:pt x="28651" y="70233"/>
                    </a:cubicBezTo>
                    <a:cubicBezTo>
                      <a:pt x="18610" y="70233"/>
                      <a:pt x="-452" y="50054"/>
                      <a:pt x="-452" y="32093"/>
                    </a:cubicBezTo>
                    <a:cubicBezTo>
                      <a:pt x="-452" y="14132"/>
                      <a:pt x="12586" y="-455"/>
                      <a:pt x="28651" y="-455"/>
                    </a:cubicBezTo>
                    <a:cubicBezTo>
                      <a:pt x="44716" y="-455"/>
                      <a:pt x="57754" y="14118"/>
                      <a:pt x="57754" y="32093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8FD5AFAE-9934-CE76-8731-986D8EC5AF0B}"/>
                  </a:ext>
                </a:extLst>
              </p:cNvPr>
              <p:cNvSpPr/>
              <p:nvPr/>
            </p:nvSpPr>
            <p:spPr>
              <a:xfrm>
                <a:off x="6722859" y="3788790"/>
                <a:ext cx="334417" cy="223790"/>
              </a:xfrm>
              <a:custGeom>
                <a:avLst/>
                <a:gdLst>
                  <a:gd name="connsiteX0" fmla="*/ 304123 w 334417"/>
                  <a:gd name="connsiteY0" fmla="*/ 223336 h 223790"/>
                  <a:gd name="connsiteX1" fmla="*/ 333965 w 334417"/>
                  <a:gd name="connsiteY1" fmla="*/ 57278 h 223790"/>
                  <a:gd name="connsiteX2" fmla="*/ 210983 w 334417"/>
                  <a:gd name="connsiteY2" fmla="*/ -455 h 223790"/>
                  <a:gd name="connsiteX3" fmla="*/ 120535 w 334417"/>
                  <a:gd name="connsiteY3" fmla="*/ 3129 h 223790"/>
                  <a:gd name="connsiteX4" fmla="*/ -452 w 334417"/>
                  <a:gd name="connsiteY4" fmla="*/ 59216 h 223790"/>
                  <a:gd name="connsiteX5" fmla="*/ 40407 w 334417"/>
                  <a:gd name="connsiteY5" fmla="*/ 223336 h 223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4417" h="223790">
                    <a:moveTo>
                      <a:pt x="304123" y="223336"/>
                    </a:moveTo>
                    <a:lnTo>
                      <a:pt x="333965" y="57278"/>
                    </a:lnTo>
                    <a:cubicBezTo>
                      <a:pt x="293357" y="29652"/>
                      <a:pt x="255719" y="16502"/>
                      <a:pt x="210983" y="-455"/>
                    </a:cubicBezTo>
                    <a:cubicBezTo>
                      <a:pt x="197122" y="28383"/>
                      <a:pt x="133783" y="25525"/>
                      <a:pt x="120535" y="3129"/>
                    </a:cubicBezTo>
                    <a:cubicBezTo>
                      <a:pt x="78407" y="13825"/>
                      <a:pt x="38259" y="33599"/>
                      <a:pt x="-452" y="59216"/>
                    </a:cubicBezTo>
                    <a:lnTo>
                      <a:pt x="40407" y="223336"/>
                    </a:lnTo>
                    <a:close/>
                  </a:path>
                </a:pathLst>
              </a:custGeom>
              <a:solidFill>
                <a:schemeClr val="accent3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56E3391E-5482-7531-0EB4-9E5A9BB8423F}"/>
                  </a:ext>
                </a:extLst>
              </p:cNvPr>
              <p:cNvSpPr/>
              <p:nvPr/>
            </p:nvSpPr>
            <p:spPr>
              <a:xfrm>
                <a:off x="7012653" y="3846550"/>
                <a:ext cx="97294" cy="166058"/>
              </a:xfrm>
              <a:custGeom>
                <a:avLst/>
                <a:gdLst>
                  <a:gd name="connsiteX0" fmla="*/ 96215 w 97294"/>
                  <a:gd name="connsiteY0" fmla="*/ 136207 h 166058"/>
                  <a:gd name="connsiteX1" fmla="*/ 44172 w 97294"/>
                  <a:gd name="connsiteY1" fmla="*/ -455 h 166058"/>
                  <a:gd name="connsiteX2" fmla="*/ -452 w 97294"/>
                  <a:gd name="connsiteY2" fmla="*/ 135468 h 166058"/>
                  <a:gd name="connsiteX3" fmla="*/ 12000 w 97294"/>
                  <a:gd name="connsiteY3" fmla="*/ 165603 h 166058"/>
                  <a:gd name="connsiteX4" fmla="*/ 72926 w 97294"/>
                  <a:gd name="connsiteY4" fmla="*/ 165603 h 166058"/>
                  <a:gd name="connsiteX5" fmla="*/ 96843 w 97294"/>
                  <a:gd name="connsiteY5" fmla="*/ 141632 h 166058"/>
                  <a:gd name="connsiteX6" fmla="*/ 96215 w 97294"/>
                  <a:gd name="connsiteY6" fmla="*/ 136207 h 166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7294" h="166058">
                    <a:moveTo>
                      <a:pt x="96215" y="136207"/>
                    </a:moveTo>
                    <a:cubicBezTo>
                      <a:pt x="72034" y="32818"/>
                      <a:pt x="44172" y="-455"/>
                      <a:pt x="44172" y="-455"/>
                    </a:cubicBezTo>
                    <a:lnTo>
                      <a:pt x="-452" y="135468"/>
                    </a:lnTo>
                    <a:cubicBezTo>
                      <a:pt x="-452" y="135468"/>
                      <a:pt x="4930" y="146317"/>
                      <a:pt x="12000" y="165603"/>
                    </a:cubicBezTo>
                    <a:lnTo>
                      <a:pt x="72926" y="165603"/>
                    </a:lnTo>
                    <a:cubicBezTo>
                      <a:pt x="86147" y="165589"/>
                      <a:pt x="96856" y="154852"/>
                      <a:pt x="96843" y="141632"/>
                    </a:cubicBezTo>
                    <a:cubicBezTo>
                      <a:pt x="96843" y="139805"/>
                      <a:pt x="96633" y="137992"/>
                      <a:pt x="96215" y="13620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66E7429C-1A00-93E2-C9BF-3169B3A5BF2C}"/>
                  </a:ext>
                </a:extLst>
              </p:cNvPr>
              <p:cNvSpPr/>
              <p:nvPr/>
            </p:nvSpPr>
            <p:spPr>
              <a:xfrm>
                <a:off x="6680713" y="3848503"/>
                <a:ext cx="106056" cy="164078"/>
              </a:xfrm>
              <a:custGeom>
                <a:avLst/>
                <a:gdLst>
                  <a:gd name="connsiteX0" fmla="*/ 85509 w 106056"/>
                  <a:gd name="connsiteY0" fmla="*/ 163623 h 164078"/>
                  <a:gd name="connsiteX1" fmla="*/ 105604 w 106056"/>
                  <a:gd name="connsiteY1" fmla="*/ 108149 h 164078"/>
                  <a:gd name="connsiteX2" fmla="*/ 41694 w 106056"/>
                  <a:gd name="connsiteY2" fmla="*/ -455 h 164078"/>
                  <a:gd name="connsiteX3" fmla="*/ -267 w 106056"/>
                  <a:gd name="connsiteY3" fmla="*/ 136779 h 164078"/>
                  <a:gd name="connsiteX4" fmla="*/ 20511 w 106056"/>
                  <a:gd name="connsiteY4" fmla="*/ 163442 h 164078"/>
                  <a:gd name="connsiteX5" fmla="*/ 23440 w 106056"/>
                  <a:gd name="connsiteY5" fmla="*/ 163623 h 164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6056" h="164078">
                    <a:moveTo>
                      <a:pt x="85509" y="163623"/>
                    </a:moveTo>
                    <a:cubicBezTo>
                      <a:pt x="90808" y="144658"/>
                      <a:pt x="97530" y="126111"/>
                      <a:pt x="105604" y="108149"/>
                    </a:cubicBezTo>
                    <a:lnTo>
                      <a:pt x="41694" y="-455"/>
                    </a:lnTo>
                    <a:cubicBezTo>
                      <a:pt x="41694" y="-455"/>
                      <a:pt x="10178" y="54307"/>
                      <a:pt x="-267" y="136779"/>
                    </a:cubicBezTo>
                    <a:cubicBezTo>
                      <a:pt x="-1899" y="149873"/>
                      <a:pt x="7416" y="161810"/>
                      <a:pt x="20511" y="163442"/>
                    </a:cubicBezTo>
                    <a:cubicBezTo>
                      <a:pt x="21487" y="163567"/>
                      <a:pt x="22463" y="163623"/>
                      <a:pt x="23440" y="16362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CA1C13E-428A-C2A2-F562-9B0BCB940D54}"/>
                  </a:ext>
                </a:extLst>
              </p:cNvPr>
              <p:cNvSpPr/>
              <p:nvPr/>
            </p:nvSpPr>
            <p:spPr>
              <a:xfrm>
                <a:off x="6940794" y="3561415"/>
                <a:ext cx="68538" cy="425325"/>
              </a:xfrm>
              <a:custGeom>
                <a:avLst/>
                <a:gdLst>
                  <a:gd name="connsiteX0" fmla="*/ -452 w 68538"/>
                  <a:gd name="connsiteY0" fmla="*/ -455 h 425325"/>
                  <a:gd name="connsiteX1" fmla="*/ 27689 w 68538"/>
                  <a:gd name="connsiteY1" fmla="*/ 424870 h 425325"/>
                  <a:gd name="connsiteX2" fmla="*/ 38050 w 68538"/>
                  <a:gd name="connsiteY2" fmla="*/ 10506 h 42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538" h="425325">
                    <a:moveTo>
                      <a:pt x="-452" y="-455"/>
                    </a:moveTo>
                    <a:cubicBezTo>
                      <a:pt x="31217" y="79632"/>
                      <a:pt x="47031" y="305472"/>
                      <a:pt x="27689" y="424870"/>
                    </a:cubicBezTo>
                    <a:cubicBezTo>
                      <a:pt x="57963" y="320603"/>
                      <a:pt x="95685" y="188348"/>
                      <a:pt x="38050" y="10506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B583C44-31E0-8A45-308A-01AB76BB8342}"/>
                </a:ext>
              </a:extLst>
            </p:cNvPr>
            <p:cNvSpPr/>
            <p:nvPr/>
          </p:nvSpPr>
          <p:spPr>
            <a:xfrm>
              <a:off x="7262437" y="3197406"/>
              <a:ext cx="570912" cy="570912"/>
            </a:xfrm>
            <a:custGeom>
              <a:avLst/>
              <a:gdLst>
                <a:gd name="connsiteX0" fmla="*/ 570912 w 570912"/>
                <a:gd name="connsiteY0" fmla="*/ 285456 h 570912"/>
                <a:gd name="connsiteX1" fmla="*/ 285456 w 570912"/>
                <a:gd name="connsiteY1" fmla="*/ 570912 h 570912"/>
                <a:gd name="connsiteX2" fmla="*/ 0 w 570912"/>
                <a:gd name="connsiteY2" fmla="*/ 285456 h 570912"/>
                <a:gd name="connsiteX3" fmla="*/ 285456 w 570912"/>
                <a:gd name="connsiteY3" fmla="*/ 0 h 570912"/>
                <a:gd name="connsiteX4" fmla="*/ 570912 w 570912"/>
                <a:gd name="connsiteY4" fmla="*/ 285456 h 57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12" h="570912">
                  <a:moveTo>
                    <a:pt x="570912" y="285456"/>
                  </a:moveTo>
                  <a:cubicBezTo>
                    <a:pt x="570912" y="443109"/>
                    <a:pt x="443110" y="570912"/>
                    <a:pt x="285456" y="570912"/>
                  </a:cubicBezTo>
                  <a:cubicBezTo>
                    <a:pt x="127803" y="570912"/>
                    <a:pt x="0" y="443109"/>
                    <a:pt x="0" y="285456"/>
                  </a:cubicBezTo>
                  <a:cubicBezTo>
                    <a:pt x="0" y="127803"/>
                    <a:pt x="127803" y="0"/>
                    <a:pt x="285456" y="0"/>
                  </a:cubicBezTo>
                  <a:cubicBezTo>
                    <a:pt x="443110" y="0"/>
                    <a:pt x="570912" y="127803"/>
                    <a:pt x="570912" y="285456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D375FDC-92F2-9930-3A36-FDE1CEF21A9A}"/>
                </a:ext>
              </a:extLst>
            </p:cNvPr>
            <p:cNvSpPr/>
            <p:nvPr/>
          </p:nvSpPr>
          <p:spPr>
            <a:xfrm rot="18900000">
              <a:off x="7285564" y="3224098"/>
              <a:ext cx="519231" cy="519231"/>
            </a:xfrm>
            <a:custGeom>
              <a:avLst/>
              <a:gdLst>
                <a:gd name="connsiteX0" fmla="*/ 518780 w 519231"/>
                <a:gd name="connsiteY0" fmla="*/ 259161 h 519231"/>
                <a:gd name="connsiteX1" fmla="*/ 259164 w 519231"/>
                <a:gd name="connsiteY1" fmla="*/ 518777 h 519231"/>
                <a:gd name="connsiteX2" fmla="*/ -452 w 519231"/>
                <a:gd name="connsiteY2" fmla="*/ 259161 h 519231"/>
                <a:gd name="connsiteX3" fmla="*/ 259164 w 519231"/>
                <a:gd name="connsiteY3" fmla="*/ -455 h 519231"/>
                <a:gd name="connsiteX4" fmla="*/ 518780 w 519231"/>
                <a:gd name="connsiteY4" fmla="*/ 259161 h 519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9231" h="519231">
                  <a:moveTo>
                    <a:pt x="518780" y="259161"/>
                  </a:moveTo>
                  <a:cubicBezTo>
                    <a:pt x="518780" y="402543"/>
                    <a:pt x="402546" y="518777"/>
                    <a:pt x="259164" y="518777"/>
                  </a:cubicBezTo>
                  <a:cubicBezTo>
                    <a:pt x="115782" y="518777"/>
                    <a:pt x="-452" y="402543"/>
                    <a:pt x="-452" y="259161"/>
                  </a:cubicBezTo>
                  <a:cubicBezTo>
                    <a:pt x="-452" y="115779"/>
                    <a:pt x="115782" y="-455"/>
                    <a:pt x="259164" y="-455"/>
                  </a:cubicBezTo>
                  <a:cubicBezTo>
                    <a:pt x="402546" y="-455"/>
                    <a:pt x="518780" y="115779"/>
                    <a:pt x="518780" y="259161"/>
                  </a:cubicBezTo>
                  <a:close/>
                </a:path>
              </a:pathLst>
            </a:custGeom>
            <a:solidFill>
              <a:srgbClr val="FFFFFF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6" name="Graphic 7">
              <a:extLst>
                <a:ext uri="{FF2B5EF4-FFF2-40B4-BE49-F238E27FC236}">
                  <a16:creationId xmlns:a16="http://schemas.microsoft.com/office/drawing/2014/main" id="{42F6B765-6827-6BB9-BE9D-2E9EA13BA201}"/>
                </a:ext>
              </a:extLst>
            </p:cNvPr>
            <p:cNvGrpSpPr/>
            <p:nvPr/>
          </p:nvGrpSpPr>
          <p:grpSpPr>
            <a:xfrm>
              <a:off x="7266556" y="3254218"/>
              <a:ext cx="479037" cy="517739"/>
              <a:chOff x="7266556" y="3254218"/>
              <a:chExt cx="479037" cy="517739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C13D51DA-C571-19A0-5BBA-15E5E6ED61AA}"/>
                  </a:ext>
                </a:extLst>
              </p:cNvPr>
              <p:cNvSpPr/>
              <p:nvPr/>
            </p:nvSpPr>
            <p:spPr>
              <a:xfrm>
                <a:off x="7696437" y="3580129"/>
                <a:ext cx="49156" cy="191828"/>
              </a:xfrm>
              <a:custGeom>
                <a:avLst/>
                <a:gdLst>
                  <a:gd name="connsiteX0" fmla="*/ 22626 w 49156"/>
                  <a:gd name="connsiteY0" fmla="*/ 191374 h 191828"/>
                  <a:gd name="connsiteX1" fmla="*/ 48704 w 49156"/>
                  <a:gd name="connsiteY1" fmla="*/ 165296 h 191828"/>
                  <a:gd name="connsiteX2" fmla="*/ 48704 w 49156"/>
                  <a:gd name="connsiteY2" fmla="*/ 165115 h 191828"/>
                  <a:gd name="connsiteX3" fmla="*/ 45650 w 49156"/>
                  <a:gd name="connsiteY3" fmla="*/ 67137 h 191828"/>
                  <a:gd name="connsiteX4" fmla="*/ 13493 w 49156"/>
                  <a:gd name="connsiteY4" fmla="*/ -455 h 191828"/>
                  <a:gd name="connsiteX5" fmla="*/ -452 w 49156"/>
                  <a:gd name="connsiteY5" fmla="*/ 191374 h 191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9156" h="191828">
                    <a:moveTo>
                      <a:pt x="22626" y="191374"/>
                    </a:moveTo>
                    <a:cubicBezTo>
                      <a:pt x="37032" y="191374"/>
                      <a:pt x="48704" y="179702"/>
                      <a:pt x="48704" y="165296"/>
                    </a:cubicBezTo>
                    <a:cubicBezTo>
                      <a:pt x="48704" y="165241"/>
                      <a:pt x="48704" y="165171"/>
                      <a:pt x="48704" y="165115"/>
                    </a:cubicBezTo>
                    <a:cubicBezTo>
                      <a:pt x="48425" y="123656"/>
                      <a:pt x="47588" y="87246"/>
                      <a:pt x="45650" y="67137"/>
                    </a:cubicBezTo>
                    <a:cubicBezTo>
                      <a:pt x="40727" y="15819"/>
                      <a:pt x="13493" y="-455"/>
                      <a:pt x="13493" y="-455"/>
                    </a:cubicBezTo>
                    <a:lnTo>
                      <a:pt x="-452" y="191374"/>
                    </a:lnTo>
                    <a:close/>
                  </a:path>
                </a:pathLst>
              </a:custGeom>
              <a:solidFill>
                <a:schemeClr val="accent6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5164DD29-23B6-E3AE-78BF-08CE92400C7C}"/>
                  </a:ext>
                </a:extLst>
              </p:cNvPr>
              <p:cNvSpPr/>
              <p:nvPr/>
            </p:nvSpPr>
            <p:spPr>
              <a:xfrm>
                <a:off x="7393479" y="3549285"/>
                <a:ext cx="259044" cy="222672"/>
              </a:xfrm>
              <a:custGeom>
                <a:avLst/>
                <a:gdLst>
                  <a:gd name="connsiteX0" fmla="*/ 258592 w 259044"/>
                  <a:gd name="connsiteY0" fmla="*/ 222217 h 222672"/>
                  <a:gd name="connsiteX1" fmla="*/ 254575 w 259044"/>
                  <a:gd name="connsiteY1" fmla="*/ 25884 h 222672"/>
                  <a:gd name="connsiteX2" fmla="*/ 26252 w 259044"/>
                  <a:gd name="connsiteY2" fmla="*/ -304 h 222672"/>
                  <a:gd name="connsiteX3" fmla="*/ -452 w 259044"/>
                  <a:gd name="connsiteY3" fmla="*/ 222217 h 222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044" h="222672">
                    <a:moveTo>
                      <a:pt x="258592" y="222217"/>
                    </a:moveTo>
                    <a:cubicBezTo>
                      <a:pt x="256569" y="114757"/>
                      <a:pt x="254575" y="25884"/>
                      <a:pt x="254575" y="25884"/>
                    </a:cubicBezTo>
                    <a:cubicBezTo>
                      <a:pt x="205921" y="-4056"/>
                      <a:pt x="26252" y="-304"/>
                      <a:pt x="26252" y="-304"/>
                    </a:cubicBezTo>
                    <a:cubicBezTo>
                      <a:pt x="26252" y="-304"/>
                      <a:pt x="13702" y="103363"/>
                      <a:pt x="-452" y="222217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928E"/>
                  </a:gs>
                  <a:gs pos="50000">
                    <a:srgbClr val="FE8178"/>
                  </a:gs>
                  <a:gs pos="100000">
                    <a:srgbClr val="FE7062"/>
                  </a:gs>
                </a:gsLst>
                <a:lin ang="7012199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B9B20E1F-439E-77C6-93B0-9CB6EE9A7284}"/>
                  </a:ext>
                </a:extLst>
              </p:cNvPr>
              <p:cNvSpPr/>
              <p:nvPr/>
            </p:nvSpPr>
            <p:spPr>
              <a:xfrm>
                <a:off x="7340349" y="3527807"/>
                <a:ext cx="182652" cy="244150"/>
              </a:xfrm>
              <a:custGeom>
                <a:avLst/>
                <a:gdLst>
                  <a:gd name="connsiteX0" fmla="*/ 14999 w 182652"/>
                  <a:gd name="connsiteY0" fmla="*/ 243696 h 244150"/>
                  <a:gd name="connsiteX1" fmla="*/ 182200 w 182652"/>
                  <a:gd name="connsiteY1" fmla="*/ 243696 h 244150"/>
                  <a:gd name="connsiteX2" fmla="*/ 133657 w 182652"/>
                  <a:gd name="connsiteY2" fmla="*/ -455 h 244150"/>
                  <a:gd name="connsiteX3" fmla="*/ -452 w 182652"/>
                  <a:gd name="connsiteY3" fmla="*/ 40585 h 244150"/>
                  <a:gd name="connsiteX4" fmla="*/ 10132 w 182652"/>
                  <a:gd name="connsiteY4" fmla="*/ 197844 h 244150"/>
                  <a:gd name="connsiteX5" fmla="*/ 14999 w 182652"/>
                  <a:gd name="connsiteY5" fmla="*/ 243696 h 244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2652" h="244150">
                    <a:moveTo>
                      <a:pt x="14999" y="243696"/>
                    </a:moveTo>
                    <a:lnTo>
                      <a:pt x="182200" y="243696"/>
                    </a:lnTo>
                    <a:cubicBezTo>
                      <a:pt x="176831" y="191750"/>
                      <a:pt x="133657" y="-455"/>
                      <a:pt x="133657" y="-455"/>
                    </a:cubicBezTo>
                    <a:lnTo>
                      <a:pt x="-452" y="40585"/>
                    </a:lnTo>
                    <a:cubicBezTo>
                      <a:pt x="-452" y="40585"/>
                      <a:pt x="10132" y="160416"/>
                      <a:pt x="10132" y="197844"/>
                    </a:cubicBezTo>
                    <a:cubicBezTo>
                      <a:pt x="10132" y="206420"/>
                      <a:pt x="12544" y="223057"/>
                      <a:pt x="14999" y="24369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77A4A2C4-EEB9-7E60-AAB4-AF45AA338C7B}"/>
                  </a:ext>
                </a:extLst>
              </p:cNvPr>
              <p:cNvSpPr/>
              <p:nvPr/>
            </p:nvSpPr>
            <p:spPr>
              <a:xfrm>
                <a:off x="7266556" y="3568987"/>
                <a:ext cx="94460" cy="202970"/>
              </a:xfrm>
              <a:custGeom>
                <a:avLst/>
                <a:gdLst>
                  <a:gd name="connsiteX0" fmla="*/ 93895 w 94460"/>
                  <a:gd name="connsiteY0" fmla="*/ 202516 h 202970"/>
                  <a:gd name="connsiteX1" fmla="*/ 73410 w 94460"/>
                  <a:gd name="connsiteY1" fmla="*/ -455 h 202970"/>
                  <a:gd name="connsiteX2" fmla="*/ 21367 w 94460"/>
                  <a:gd name="connsiteY2" fmla="*/ 98932 h 202970"/>
                  <a:gd name="connsiteX3" fmla="*/ 533 w 94460"/>
                  <a:gd name="connsiteY3" fmla="*/ 169842 h 202970"/>
                  <a:gd name="connsiteX4" fmla="*/ 18201 w 94460"/>
                  <a:gd name="connsiteY4" fmla="*/ 201540 h 202970"/>
                  <a:gd name="connsiteX5" fmla="*/ 25230 w 94460"/>
                  <a:gd name="connsiteY5" fmla="*/ 202516 h 2029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60" h="202970">
                    <a:moveTo>
                      <a:pt x="93895" y="202516"/>
                    </a:moveTo>
                    <a:cubicBezTo>
                      <a:pt x="94495" y="139177"/>
                      <a:pt x="93366" y="22345"/>
                      <a:pt x="73410" y="-455"/>
                    </a:cubicBezTo>
                    <a:cubicBezTo>
                      <a:pt x="73410" y="-455"/>
                      <a:pt x="47570" y="12849"/>
                      <a:pt x="21367" y="98932"/>
                    </a:cubicBezTo>
                    <a:cubicBezTo>
                      <a:pt x="13809" y="123782"/>
                      <a:pt x="6934" y="147377"/>
                      <a:pt x="533" y="169842"/>
                    </a:cubicBezTo>
                    <a:cubicBezTo>
                      <a:pt x="-3344" y="183467"/>
                      <a:pt x="4563" y="197663"/>
                      <a:pt x="18201" y="201540"/>
                    </a:cubicBezTo>
                    <a:cubicBezTo>
                      <a:pt x="20488" y="202195"/>
                      <a:pt x="22859" y="202516"/>
                      <a:pt x="25230" y="20251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EA6BAF65-A3CF-9EF1-8875-48893401153B}"/>
                  </a:ext>
                </a:extLst>
              </p:cNvPr>
              <p:cNvSpPr/>
              <p:nvPr/>
            </p:nvSpPr>
            <p:spPr>
              <a:xfrm>
                <a:off x="7540739" y="3542952"/>
                <a:ext cx="171239" cy="229006"/>
              </a:xfrm>
              <a:custGeom>
                <a:avLst/>
                <a:gdLst>
                  <a:gd name="connsiteX0" fmla="*/ 164156 w 171239"/>
                  <a:gd name="connsiteY0" fmla="*/ 228551 h 229006"/>
                  <a:gd name="connsiteX1" fmla="*/ 169190 w 171239"/>
                  <a:gd name="connsiteY1" fmla="*/ 36388 h 229006"/>
                  <a:gd name="connsiteX2" fmla="*/ 71755 w 171239"/>
                  <a:gd name="connsiteY2" fmla="*/ -455 h 229006"/>
                  <a:gd name="connsiteX3" fmla="*/ -452 w 171239"/>
                  <a:gd name="connsiteY3" fmla="*/ 228551 h 2290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239" h="229006">
                    <a:moveTo>
                      <a:pt x="164156" y="228551"/>
                    </a:moveTo>
                    <a:cubicBezTo>
                      <a:pt x="168981" y="137462"/>
                      <a:pt x="173192" y="40390"/>
                      <a:pt x="169190" y="36388"/>
                    </a:cubicBezTo>
                    <a:cubicBezTo>
                      <a:pt x="161701" y="28899"/>
                      <a:pt x="71755" y="-455"/>
                      <a:pt x="71755" y="-455"/>
                    </a:cubicBezTo>
                    <a:cubicBezTo>
                      <a:pt x="71755" y="-455"/>
                      <a:pt x="13186" y="178739"/>
                      <a:pt x="-452" y="228551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59BBDFC-4B35-E747-ACDA-38F3E6A5E9FC}"/>
                  </a:ext>
                </a:extLst>
              </p:cNvPr>
              <p:cNvSpPr/>
              <p:nvPr/>
            </p:nvSpPr>
            <p:spPr>
              <a:xfrm>
                <a:off x="7480064" y="3480980"/>
                <a:ext cx="115967" cy="95610"/>
              </a:xfrm>
              <a:custGeom>
                <a:avLst/>
                <a:gdLst>
                  <a:gd name="connsiteX0" fmla="*/ -452 w 115967"/>
                  <a:gd name="connsiteY0" fmla="*/ 78153 h 95610"/>
                  <a:gd name="connsiteX1" fmla="*/ 22013 w 115967"/>
                  <a:gd name="connsiteY1" fmla="*/ -455 h 95610"/>
                  <a:gd name="connsiteX2" fmla="*/ 104359 w 115967"/>
                  <a:gd name="connsiteY2" fmla="*/ -455 h 95610"/>
                  <a:gd name="connsiteX3" fmla="*/ 115515 w 115967"/>
                  <a:gd name="connsiteY3" fmla="*/ 89379 h 95610"/>
                  <a:gd name="connsiteX4" fmla="*/ -452 w 115967"/>
                  <a:gd name="connsiteY4" fmla="*/ 78153 h 95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967" h="95610">
                    <a:moveTo>
                      <a:pt x="-452" y="78153"/>
                    </a:moveTo>
                    <a:lnTo>
                      <a:pt x="22013" y="-455"/>
                    </a:lnTo>
                    <a:lnTo>
                      <a:pt x="104359" y="-455"/>
                    </a:lnTo>
                    <a:lnTo>
                      <a:pt x="115515" y="89379"/>
                    </a:lnTo>
                    <a:cubicBezTo>
                      <a:pt x="115515" y="89379"/>
                      <a:pt x="44479" y="108094"/>
                      <a:pt x="-452" y="7815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6133531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BE489E2A-6401-F85C-0B27-91CE1E06FCA2}"/>
                  </a:ext>
                </a:extLst>
              </p:cNvPr>
              <p:cNvSpPr/>
              <p:nvPr/>
            </p:nvSpPr>
            <p:spPr>
              <a:xfrm>
                <a:off x="7480064" y="3333156"/>
                <a:ext cx="141514" cy="179674"/>
              </a:xfrm>
              <a:custGeom>
                <a:avLst/>
                <a:gdLst>
                  <a:gd name="connsiteX0" fmla="*/ -452 w 141514"/>
                  <a:gd name="connsiteY0" fmla="*/ 45263 h 179674"/>
                  <a:gd name="connsiteX1" fmla="*/ 20340 w 141514"/>
                  <a:gd name="connsiteY1" fmla="*/ 149851 h 179674"/>
                  <a:gd name="connsiteX2" fmla="*/ 69287 w 141514"/>
                  <a:gd name="connsiteY2" fmla="*/ 179219 h 179674"/>
                  <a:gd name="connsiteX3" fmla="*/ 118220 w 141514"/>
                  <a:gd name="connsiteY3" fmla="*/ 146588 h 179674"/>
                  <a:gd name="connsiteX4" fmla="*/ 141062 w 141514"/>
                  <a:gd name="connsiteY4" fmla="*/ 35668 h 179674"/>
                  <a:gd name="connsiteX5" fmla="*/ 72550 w 141514"/>
                  <a:gd name="connsiteY5" fmla="*/ -226 h 179674"/>
                  <a:gd name="connsiteX6" fmla="*/ -452 w 141514"/>
                  <a:gd name="connsiteY6" fmla="*/ 45263 h 179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41514" h="179674">
                    <a:moveTo>
                      <a:pt x="-452" y="45263"/>
                    </a:moveTo>
                    <a:cubicBezTo>
                      <a:pt x="-452" y="45263"/>
                      <a:pt x="7287" y="120469"/>
                      <a:pt x="20340" y="149851"/>
                    </a:cubicBezTo>
                    <a:cubicBezTo>
                      <a:pt x="33392" y="179233"/>
                      <a:pt x="66024" y="179219"/>
                      <a:pt x="69287" y="179219"/>
                    </a:cubicBezTo>
                    <a:cubicBezTo>
                      <a:pt x="72550" y="179219"/>
                      <a:pt x="101905" y="172693"/>
                      <a:pt x="118220" y="146588"/>
                    </a:cubicBezTo>
                    <a:cubicBezTo>
                      <a:pt x="134536" y="120483"/>
                      <a:pt x="141062" y="35668"/>
                      <a:pt x="141062" y="35668"/>
                    </a:cubicBezTo>
                    <a:cubicBezTo>
                      <a:pt x="141062" y="35668"/>
                      <a:pt x="111694" y="3037"/>
                      <a:pt x="72550" y="-226"/>
                    </a:cubicBezTo>
                    <a:cubicBezTo>
                      <a:pt x="33406" y="-3489"/>
                      <a:pt x="-452" y="28961"/>
                      <a:pt x="-452" y="45263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6908959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408883C2-C65E-4115-9848-EEB0DEFABAA5}"/>
                  </a:ext>
                </a:extLst>
              </p:cNvPr>
              <p:cNvSpPr/>
              <p:nvPr/>
            </p:nvSpPr>
            <p:spPr>
              <a:xfrm>
                <a:off x="7600691" y="3389589"/>
                <a:ext cx="31093" cy="57685"/>
              </a:xfrm>
              <a:custGeom>
                <a:avLst/>
                <a:gdLst>
                  <a:gd name="connsiteX0" fmla="*/ 6198 w 31093"/>
                  <a:gd name="connsiteY0" fmla="*/ 16050 h 57685"/>
                  <a:gd name="connsiteX1" fmla="*/ 28650 w 31093"/>
                  <a:gd name="connsiteY1" fmla="*/ 1073 h 57685"/>
                  <a:gd name="connsiteX2" fmla="*/ 6198 w 31093"/>
                  <a:gd name="connsiteY2" fmla="*/ 57230 h 57685"/>
                  <a:gd name="connsiteX3" fmla="*/ 6198 w 31093"/>
                  <a:gd name="connsiteY3" fmla="*/ 16050 h 57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093" h="57685">
                    <a:moveTo>
                      <a:pt x="6198" y="16050"/>
                    </a:moveTo>
                    <a:cubicBezTo>
                      <a:pt x="6198" y="16050"/>
                      <a:pt x="21161" y="-6415"/>
                      <a:pt x="28650" y="1073"/>
                    </a:cubicBezTo>
                    <a:cubicBezTo>
                      <a:pt x="36138" y="8562"/>
                      <a:pt x="21161" y="57230"/>
                      <a:pt x="6198" y="57230"/>
                    </a:cubicBezTo>
                    <a:cubicBezTo>
                      <a:pt x="-8765" y="57230"/>
                      <a:pt x="6198" y="16050"/>
                      <a:pt x="6198" y="1605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6908926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92C93546-8185-63E3-95DF-A71A54A3391F}"/>
                  </a:ext>
                </a:extLst>
              </p:cNvPr>
              <p:cNvSpPr/>
              <p:nvPr/>
            </p:nvSpPr>
            <p:spPr>
              <a:xfrm>
                <a:off x="7467129" y="3389799"/>
                <a:ext cx="27912" cy="57502"/>
              </a:xfrm>
              <a:custGeom>
                <a:avLst/>
                <a:gdLst>
                  <a:gd name="connsiteX0" fmla="*/ 27460 w 27912"/>
                  <a:gd name="connsiteY0" fmla="*/ 19605 h 57502"/>
                  <a:gd name="connsiteX1" fmla="*/ 1257 w 27912"/>
                  <a:gd name="connsiteY1" fmla="*/ 891 h 57502"/>
                  <a:gd name="connsiteX2" fmla="*/ 27460 w 27912"/>
                  <a:gd name="connsiteY2" fmla="*/ 57048 h 57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12" h="57502">
                    <a:moveTo>
                      <a:pt x="27460" y="19605"/>
                    </a:moveTo>
                    <a:cubicBezTo>
                      <a:pt x="27460" y="19605"/>
                      <a:pt x="8746" y="-6598"/>
                      <a:pt x="1257" y="891"/>
                    </a:cubicBezTo>
                    <a:cubicBezTo>
                      <a:pt x="-6231" y="8379"/>
                      <a:pt x="12413" y="57048"/>
                      <a:pt x="27460" y="57048"/>
                    </a:cubicBezTo>
                    <a:close/>
                  </a:path>
                </a:pathLst>
              </a:custGeom>
              <a:gradFill>
                <a:gsLst>
                  <a:gs pos="0">
                    <a:srgbClr val="FEBBBA"/>
                  </a:gs>
                  <a:gs pos="50000">
                    <a:srgbClr val="FEA6A4"/>
                  </a:gs>
                  <a:gs pos="100000">
                    <a:srgbClr val="FF928E"/>
                  </a:gs>
                </a:gsLst>
                <a:lin ang="16909087" scaled="1"/>
              </a:gra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0F226EE5-B1D2-E681-BD91-5BB2A6C35EBF}"/>
                  </a:ext>
                </a:extLst>
              </p:cNvPr>
              <p:cNvSpPr/>
              <p:nvPr/>
            </p:nvSpPr>
            <p:spPr>
              <a:xfrm>
                <a:off x="7459545" y="3254218"/>
                <a:ext cx="190467" cy="170618"/>
              </a:xfrm>
              <a:custGeom>
                <a:avLst/>
                <a:gdLst>
                  <a:gd name="connsiteX0" fmla="*/ 185748 w 190467"/>
                  <a:gd name="connsiteY0" fmla="*/ 106894 h 170618"/>
                  <a:gd name="connsiteX1" fmla="*/ 189458 w 190467"/>
                  <a:gd name="connsiteY1" fmla="*/ 74110 h 170618"/>
                  <a:gd name="connsiteX2" fmla="*/ 166225 w 190467"/>
                  <a:gd name="connsiteY2" fmla="*/ 14299 h 170618"/>
                  <a:gd name="connsiteX3" fmla="*/ 131000 w 190467"/>
                  <a:gd name="connsiteY3" fmla="*/ 31493 h 170618"/>
                  <a:gd name="connsiteX4" fmla="*/ 154107 w 190467"/>
                  <a:gd name="connsiteY4" fmla="*/ -455 h 170618"/>
                  <a:gd name="connsiteX5" fmla="*/ 114322 w 190467"/>
                  <a:gd name="connsiteY5" fmla="*/ 12709 h 170618"/>
                  <a:gd name="connsiteX6" fmla="*/ 15967 w 190467"/>
                  <a:gd name="connsiteY6" fmla="*/ 43695 h 170618"/>
                  <a:gd name="connsiteX7" fmla="*/ 153 w 190467"/>
                  <a:gd name="connsiteY7" fmla="*/ 87274 h 170618"/>
                  <a:gd name="connsiteX8" fmla="*/ 8841 w 190467"/>
                  <a:gd name="connsiteY8" fmla="*/ 121509 h 170618"/>
                  <a:gd name="connsiteX9" fmla="*/ 27639 w 190467"/>
                  <a:gd name="connsiteY9" fmla="*/ 163874 h 170618"/>
                  <a:gd name="connsiteX10" fmla="*/ 28615 w 190467"/>
                  <a:gd name="connsiteY10" fmla="*/ 168434 h 170618"/>
                  <a:gd name="connsiteX11" fmla="*/ 24431 w 190467"/>
                  <a:gd name="connsiteY11" fmla="*/ 135328 h 170618"/>
                  <a:gd name="connsiteX12" fmla="*/ 73630 w 190467"/>
                  <a:gd name="connsiteY12" fmla="*/ 110701 h 170618"/>
                  <a:gd name="connsiteX13" fmla="*/ 136480 w 190467"/>
                  <a:gd name="connsiteY13" fmla="*/ 96547 h 170618"/>
                  <a:gd name="connsiteX14" fmla="*/ 149031 w 190467"/>
                  <a:gd name="connsiteY14" fmla="*/ 134338 h 170618"/>
                  <a:gd name="connsiteX15" fmla="*/ 151122 w 190467"/>
                  <a:gd name="connsiteY15" fmla="*/ 170163 h 170618"/>
                  <a:gd name="connsiteX16" fmla="*/ 156282 w 190467"/>
                  <a:gd name="connsiteY16" fmla="*/ 170163 h 170618"/>
                  <a:gd name="connsiteX17" fmla="*/ 166532 w 190467"/>
                  <a:gd name="connsiteY17" fmla="*/ 133181 h 170618"/>
                  <a:gd name="connsiteX18" fmla="*/ 180184 w 190467"/>
                  <a:gd name="connsiteY18" fmla="*/ 117744 h 170618"/>
                  <a:gd name="connsiteX19" fmla="*/ 185748 w 190467"/>
                  <a:gd name="connsiteY19" fmla="*/ 106894 h 170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90467" h="170618">
                    <a:moveTo>
                      <a:pt x="185748" y="106894"/>
                    </a:moveTo>
                    <a:cubicBezTo>
                      <a:pt x="189597" y="96422"/>
                      <a:pt x="190866" y="85182"/>
                      <a:pt x="189458" y="74110"/>
                    </a:cubicBezTo>
                    <a:cubicBezTo>
                      <a:pt x="187519" y="57487"/>
                      <a:pt x="178581" y="26696"/>
                      <a:pt x="166225" y="14299"/>
                    </a:cubicBezTo>
                    <a:cubicBezTo>
                      <a:pt x="169739" y="17813"/>
                      <a:pt x="136173" y="32009"/>
                      <a:pt x="131000" y="31493"/>
                    </a:cubicBezTo>
                    <a:cubicBezTo>
                      <a:pt x="141096" y="23280"/>
                      <a:pt x="153647" y="13881"/>
                      <a:pt x="154107" y="-455"/>
                    </a:cubicBezTo>
                    <a:cubicBezTo>
                      <a:pt x="142421" y="7410"/>
                      <a:pt x="128183" y="10269"/>
                      <a:pt x="114322" y="12709"/>
                    </a:cubicBezTo>
                    <a:cubicBezTo>
                      <a:pt x="79738" y="18803"/>
                      <a:pt x="42574" y="17520"/>
                      <a:pt x="15967" y="43695"/>
                    </a:cubicBezTo>
                    <a:cubicBezTo>
                      <a:pt x="4811" y="54628"/>
                      <a:pt x="-2692" y="71502"/>
                      <a:pt x="153" y="87274"/>
                    </a:cubicBezTo>
                    <a:cubicBezTo>
                      <a:pt x="2245" y="98792"/>
                      <a:pt x="19383" y="110980"/>
                      <a:pt x="8841" y="121509"/>
                    </a:cubicBezTo>
                    <a:cubicBezTo>
                      <a:pt x="1380" y="128997"/>
                      <a:pt x="23971" y="142622"/>
                      <a:pt x="27639" y="163874"/>
                    </a:cubicBezTo>
                    <a:cubicBezTo>
                      <a:pt x="27862" y="165408"/>
                      <a:pt x="28197" y="166942"/>
                      <a:pt x="28615" y="168434"/>
                    </a:cubicBezTo>
                    <a:cubicBezTo>
                      <a:pt x="28280" y="157571"/>
                      <a:pt x="24111" y="145899"/>
                      <a:pt x="24431" y="135328"/>
                    </a:cubicBezTo>
                    <a:cubicBezTo>
                      <a:pt x="24975" y="113658"/>
                      <a:pt x="57648" y="112138"/>
                      <a:pt x="73630" y="110701"/>
                    </a:cubicBezTo>
                    <a:cubicBezTo>
                      <a:pt x="94896" y="108791"/>
                      <a:pt x="118087" y="108972"/>
                      <a:pt x="136480" y="96547"/>
                    </a:cubicBezTo>
                    <a:cubicBezTo>
                      <a:pt x="143969" y="91499"/>
                      <a:pt x="148724" y="132330"/>
                      <a:pt x="149031" y="134338"/>
                    </a:cubicBezTo>
                    <a:cubicBezTo>
                      <a:pt x="150886" y="145955"/>
                      <a:pt x="153089" y="158422"/>
                      <a:pt x="151122" y="170163"/>
                    </a:cubicBezTo>
                    <a:lnTo>
                      <a:pt x="156282" y="170163"/>
                    </a:lnTo>
                    <a:cubicBezTo>
                      <a:pt x="157774" y="156386"/>
                      <a:pt x="156394" y="143207"/>
                      <a:pt x="166532" y="133181"/>
                    </a:cubicBezTo>
                    <a:cubicBezTo>
                      <a:pt x="171580" y="128495"/>
                      <a:pt x="176154" y="123336"/>
                      <a:pt x="180184" y="117744"/>
                    </a:cubicBezTo>
                    <a:cubicBezTo>
                      <a:pt x="182443" y="114355"/>
                      <a:pt x="184312" y="110715"/>
                      <a:pt x="185748" y="10689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3E4C3B3-37CC-4582-CB90-49387932D3A3}"/>
                  </a:ext>
                </a:extLst>
              </p:cNvPr>
              <p:cNvSpPr/>
              <p:nvPr/>
            </p:nvSpPr>
            <p:spPr>
              <a:xfrm>
                <a:off x="7431555" y="3494822"/>
                <a:ext cx="71036" cy="161252"/>
              </a:xfrm>
              <a:custGeom>
                <a:avLst/>
                <a:gdLst>
                  <a:gd name="connsiteX0" fmla="*/ 66535 w 71036"/>
                  <a:gd name="connsiteY0" fmla="*/ -310 h 161252"/>
                  <a:gd name="connsiteX1" fmla="*/ 57317 w 71036"/>
                  <a:gd name="connsiteY1" fmla="*/ 41776 h 161252"/>
                  <a:gd name="connsiteX2" fmla="*/ 56313 w 71036"/>
                  <a:gd name="connsiteY2" fmla="*/ 93275 h 161252"/>
                  <a:gd name="connsiteX3" fmla="*/ 70049 w 71036"/>
                  <a:gd name="connsiteY3" fmla="*/ 160797 h 161252"/>
                  <a:gd name="connsiteX4" fmla="*/ 16416 w 71036"/>
                  <a:gd name="connsiteY4" fmla="*/ 88032 h 161252"/>
                  <a:gd name="connsiteX5" fmla="*/ 8049 w 71036"/>
                  <a:gd name="connsiteY5" fmla="*/ 20705 h 161252"/>
                  <a:gd name="connsiteX6" fmla="*/ 66535 w 71036"/>
                  <a:gd name="connsiteY6" fmla="*/ -310 h 161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1036" h="161252">
                    <a:moveTo>
                      <a:pt x="66535" y="-310"/>
                    </a:moveTo>
                    <a:cubicBezTo>
                      <a:pt x="63746" y="16898"/>
                      <a:pt x="62797" y="25209"/>
                      <a:pt x="57317" y="41776"/>
                    </a:cubicBezTo>
                    <a:cubicBezTo>
                      <a:pt x="52380" y="56725"/>
                      <a:pt x="56020" y="77559"/>
                      <a:pt x="56313" y="93275"/>
                    </a:cubicBezTo>
                    <a:cubicBezTo>
                      <a:pt x="56731" y="115225"/>
                      <a:pt x="73786" y="139294"/>
                      <a:pt x="70049" y="160797"/>
                    </a:cubicBezTo>
                    <a:cubicBezTo>
                      <a:pt x="60497" y="133967"/>
                      <a:pt x="31351" y="113091"/>
                      <a:pt x="16416" y="88032"/>
                    </a:cubicBezTo>
                    <a:cubicBezTo>
                      <a:pt x="1843" y="63558"/>
                      <a:pt x="-8560" y="43798"/>
                      <a:pt x="8049" y="20705"/>
                    </a:cubicBezTo>
                    <a:cubicBezTo>
                      <a:pt x="18424" y="6370"/>
                      <a:pt x="66744" y="-1649"/>
                      <a:pt x="66535" y="-310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7676188-D221-5659-6493-D1008A53A46A}"/>
                  </a:ext>
                </a:extLst>
              </p:cNvPr>
              <p:cNvSpPr/>
              <p:nvPr/>
            </p:nvSpPr>
            <p:spPr>
              <a:xfrm>
                <a:off x="7572534" y="3501154"/>
                <a:ext cx="63239" cy="166927"/>
              </a:xfrm>
              <a:custGeom>
                <a:avLst/>
                <a:gdLst>
                  <a:gd name="connsiteX0" fmla="*/ 13702 w 63239"/>
                  <a:gd name="connsiteY0" fmla="*/ 65315 h 166927"/>
                  <a:gd name="connsiteX1" fmla="*/ -452 w 63239"/>
                  <a:gd name="connsiteY1" fmla="*/ 166472 h 166927"/>
                  <a:gd name="connsiteX2" fmla="*/ 48592 w 63239"/>
                  <a:gd name="connsiteY2" fmla="*/ 91057 h 166927"/>
                  <a:gd name="connsiteX3" fmla="*/ 43252 w 63239"/>
                  <a:gd name="connsiteY3" fmla="*/ 11194 h 166927"/>
                  <a:gd name="connsiteX4" fmla="*/ 14455 w 63239"/>
                  <a:gd name="connsiteY4" fmla="*/ -144 h 166927"/>
                  <a:gd name="connsiteX5" fmla="*/ 13702 w 63239"/>
                  <a:gd name="connsiteY5" fmla="*/ 65315 h 1669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39" h="166927">
                    <a:moveTo>
                      <a:pt x="13702" y="65315"/>
                    </a:moveTo>
                    <a:cubicBezTo>
                      <a:pt x="15766" y="111013"/>
                      <a:pt x="6813" y="120300"/>
                      <a:pt x="-452" y="166472"/>
                    </a:cubicBezTo>
                    <a:cubicBezTo>
                      <a:pt x="9309" y="135263"/>
                      <a:pt x="31287" y="118878"/>
                      <a:pt x="48592" y="91057"/>
                    </a:cubicBezTo>
                    <a:cubicBezTo>
                      <a:pt x="65647" y="63641"/>
                      <a:pt x="71170" y="29462"/>
                      <a:pt x="43252" y="11194"/>
                    </a:cubicBezTo>
                    <a:cubicBezTo>
                      <a:pt x="41341" y="9939"/>
                      <a:pt x="14330" y="-2570"/>
                      <a:pt x="14455" y="-144"/>
                    </a:cubicBezTo>
                    <a:cubicBezTo>
                      <a:pt x="14789" y="6536"/>
                      <a:pt x="12809" y="45513"/>
                      <a:pt x="13702" y="6531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39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5CE215-2265-C496-C898-085ADA61962F}"/>
                </a:ext>
              </a:extLst>
            </p:cNvPr>
            <p:cNvSpPr/>
            <p:nvPr/>
          </p:nvSpPr>
          <p:spPr>
            <a:xfrm>
              <a:off x="4774534" y="3489779"/>
              <a:ext cx="391494" cy="391494"/>
            </a:xfrm>
            <a:custGeom>
              <a:avLst/>
              <a:gdLst>
                <a:gd name="connsiteX0" fmla="*/ 391495 w 391494"/>
                <a:gd name="connsiteY0" fmla="*/ 195747 h 391494"/>
                <a:gd name="connsiteX1" fmla="*/ 195747 w 391494"/>
                <a:gd name="connsiteY1" fmla="*/ 391495 h 391494"/>
                <a:gd name="connsiteX2" fmla="*/ 0 w 391494"/>
                <a:gd name="connsiteY2" fmla="*/ 195747 h 391494"/>
                <a:gd name="connsiteX3" fmla="*/ 195747 w 391494"/>
                <a:gd name="connsiteY3" fmla="*/ 0 h 391494"/>
                <a:gd name="connsiteX4" fmla="*/ 391495 w 391494"/>
                <a:gd name="connsiteY4" fmla="*/ 195747 h 39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494" h="391494">
                  <a:moveTo>
                    <a:pt x="391495" y="195747"/>
                  </a:moveTo>
                  <a:cubicBezTo>
                    <a:pt x="391495" y="303855"/>
                    <a:pt x="303856" y="391495"/>
                    <a:pt x="195747" y="391495"/>
                  </a:cubicBezTo>
                  <a:cubicBezTo>
                    <a:pt x="87639" y="391495"/>
                    <a:pt x="0" y="303855"/>
                    <a:pt x="0" y="195747"/>
                  </a:cubicBezTo>
                  <a:cubicBezTo>
                    <a:pt x="0" y="87639"/>
                    <a:pt x="87639" y="0"/>
                    <a:pt x="195747" y="0"/>
                  </a:cubicBezTo>
                  <a:cubicBezTo>
                    <a:pt x="303856" y="0"/>
                    <a:pt x="391495" y="87639"/>
                    <a:pt x="391495" y="195747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DB38A2B-2492-DF43-8E24-35FDF2C93C16}"/>
                </a:ext>
              </a:extLst>
            </p:cNvPr>
            <p:cNvSpPr/>
            <p:nvPr/>
          </p:nvSpPr>
          <p:spPr>
            <a:xfrm rot="18900000">
              <a:off x="4781059" y="3496292"/>
              <a:ext cx="378470" cy="378469"/>
            </a:xfrm>
            <a:custGeom>
              <a:avLst/>
              <a:gdLst>
                <a:gd name="connsiteX0" fmla="*/ 378018 w 378470"/>
                <a:gd name="connsiteY0" fmla="*/ 188780 h 378469"/>
                <a:gd name="connsiteX1" fmla="*/ 188783 w 378470"/>
                <a:gd name="connsiteY1" fmla="*/ 378015 h 378469"/>
                <a:gd name="connsiteX2" fmla="*/ -452 w 378470"/>
                <a:gd name="connsiteY2" fmla="*/ 188780 h 378469"/>
                <a:gd name="connsiteX3" fmla="*/ 188783 w 378470"/>
                <a:gd name="connsiteY3" fmla="*/ -455 h 378469"/>
                <a:gd name="connsiteX4" fmla="*/ 378018 w 378470"/>
                <a:gd name="connsiteY4" fmla="*/ 188780 h 37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470" h="378469">
                  <a:moveTo>
                    <a:pt x="378018" y="188780"/>
                  </a:moveTo>
                  <a:cubicBezTo>
                    <a:pt x="378018" y="293292"/>
                    <a:pt x="293294" y="378015"/>
                    <a:pt x="188783" y="378015"/>
                  </a:cubicBezTo>
                  <a:cubicBezTo>
                    <a:pt x="84271" y="378015"/>
                    <a:pt x="-452" y="293291"/>
                    <a:pt x="-452" y="188780"/>
                  </a:cubicBezTo>
                  <a:cubicBezTo>
                    <a:pt x="-452" y="84268"/>
                    <a:pt x="84271" y="-455"/>
                    <a:pt x="188783" y="-455"/>
                  </a:cubicBezTo>
                  <a:cubicBezTo>
                    <a:pt x="293294" y="-455"/>
                    <a:pt x="378018" y="84269"/>
                    <a:pt x="378018" y="188780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B24EB5D-1ED9-74F7-C2D1-EAAEAC7AF242}"/>
                </a:ext>
              </a:extLst>
            </p:cNvPr>
            <p:cNvSpPr/>
            <p:nvPr/>
          </p:nvSpPr>
          <p:spPr>
            <a:xfrm>
              <a:off x="4794041" y="3652506"/>
              <a:ext cx="6124" cy="25518"/>
            </a:xfrm>
            <a:custGeom>
              <a:avLst/>
              <a:gdLst>
                <a:gd name="connsiteX0" fmla="*/ 1349 w 6124"/>
                <a:gd name="connsiteY0" fmla="*/ 25063 h 25518"/>
                <a:gd name="connsiteX1" fmla="*/ 1251 w 6124"/>
                <a:gd name="connsiteY1" fmla="*/ 25063 h 25518"/>
                <a:gd name="connsiteX2" fmla="*/ -450 w 6124"/>
                <a:gd name="connsiteY2" fmla="*/ 23181 h 25518"/>
                <a:gd name="connsiteX3" fmla="*/ 2116 w 6124"/>
                <a:gd name="connsiteY3" fmla="*/ 1022 h 25518"/>
                <a:gd name="connsiteX4" fmla="*/ 4193 w 6124"/>
                <a:gd name="connsiteY4" fmla="*/ -428 h 25518"/>
                <a:gd name="connsiteX5" fmla="*/ 5644 w 6124"/>
                <a:gd name="connsiteY5" fmla="*/ 1649 h 25518"/>
                <a:gd name="connsiteX6" fmla="*/ 3134 w 6124"/>
                <a:gd name="connsiteY6" fmla="*/ 23362 h 25518"/>
                <a:gd name="connsiteX7" fmla="*/ 1349 w 6124"/>
                <a:gd name="connsiteY7" fmla="*/ 25063 h 2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4" h="25518">
                  <a:moveTo>
                    <a:pt x="1349" y="25063"/>
                  </a:moveTo>
                  <a:lnTo>
                    <a:pt x="1251" y="25063"/>
                  </a:lnTo>
                  <a:cubicBezTo>
                    <a:pt x="262" y="25007"/>
                    <a:pt x="-498" y="24171"/>
                    <a:pt x="-450" y="23181"/>
                  </a:cubicBezTo>
                  <a:cubicBezTo>
                    <a:pt x="-58" y="15748"/>
                    <a:pt x="799" y="8343"/>
                    <a:pt x="2116" y="1022"/>
                  </a:cubicBezTo>
                  <a:cubicBezTo>
                    <a:pt x="2288" y="46"/>
                    <a:pt x="3219" y="-596"/>
                    <a:pt x="4193" y="-428"/>
                  </a:cubicBezTo>
                  <a:cubicBezTo>
                    <a:pt x="5168" y="-261"/>
                    <a:pt x="5817" y="673"/>
                    <a:pt x="5644" y="1649"/>
                  </a:cubicBezTo>
                  <a:cubicBezTo>
                    <a:pt x="4354" y="8831"/>
                    <a:pt x="3516" y="16083"/>
                    <a:pt x="3134" y="23362"/>
                  </a:cubicBezTo>
                  <a:cubicBezTo>
                    <a:pt x="3089" y="24310"/>
                    <a:pt x="2302" y="25063"/>
                    <a:pt x="1349" y="25063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4C5AD0F2-A237-E09B-C7C4-3E60E1198D81}"/>
                </a:ext>
              </a:extLst>
            </p:cNvPr>
            <p:cNvSpPr/>
            <p:nvPr/>
          </p:nvSpPr>
          <p:spPr>
            <a:xfrm>
              <a:off x="4812452" y="3509036"/>
              <a:ext cx="190944" cy="99666"/>
            </a:xfrm>
            <a:custGeom>
              <a:avLst/>
              <a:gdLst>
                <a:gd name="connsiteX0" fmla="*/ 1331 w 190944"/>
                <a:gd name="connsiteY0" fmla="*/ 99211 h 99666"/>
                <a:gd name="connsiteX1" fmla="*/ 522 w 190944"/>
                <a:gd name="connsiteY1" fmla="*/ 99016 h 99666"/>
                <a:gd name="connsiteX2" fmla="*/ -258 w 190944"/>
                <a:gd name="connsiteY2" fmla="*/ 96618 h 99666"/>
                <a:gd name="connsiteX3" fmla="*/ 157321 w 190944"/>
                <a:gd name="connsiteY3" fmla="*/ -454 h 99666"/>
                <a:gd name="connsiteX4" fmla="*/ 189158 w 190944"/>
                <a:gd name="connsiteY4" fmla="*/ 2418 h 99666"/>
                <a:gd name="connsiteX5" fmla="*/ 190427 w 190944"/>
                <a:gd name="connsiteY5" fmla="*/ 4622 h 99666"/>
                <a:gd name="connsiteX6" fmla="*/ 188516 w 190944"/>
                <a:gd name="connsiteY6" fmla="*/ 5946 h 99666"/>
                <a:gd name="connsiteX7" fmla="*/ 157321 w 190944"/>
                <a:gd name="connsiteY7" fmla="*/ 3157 h 99666"/>
                <a:gd name="connsiteX8" fmla="*/ 2879 w 190944"/>
                <a:gd name="connsiteY8" fmla="*/ 98249 h 99666"/>
                <a:gd name="connsiteX9" fmla="*/ 1331 w 190944"/>
                <a:gd name="connsiteY9" fmla="*/ 99211 h 9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0944" h="99666">
                  <a:moveTo>
                    <a:pt x="1331" y="99211"/>
                  </a:moveTo>
                  <a:cubicBezTo>
                    <a:pt x="1050" y="99211"/>
                    <a:pt x="772" y="99141"/>
                    <a:pt x="522" y="99016"/>
                  </a:cubicBezTo>
                  <a:cubicBezTo>
                    <a:pt x="-355" y="98570"/>
                    <a:pt x="-705" y="97496"/>
                    <a:pt x="-258" y="96618"/>
                  </a:cubicBezTo>
                  <a:cubicBezTo>
                    <a:pt x="29588" y="36974"/>
                    <a:pt x="90629" y="-622"/>
                    <a:pt x="157321" y="-454"/>
                  </a:cubicBezTo>
                  <a:cubicBezTo>
                    <a:pt x="168003" y="-454"/>
                    <a:pt x="178657" y="508"/>
                    <a:pt x="189158" y="2418"/>
                  </a:cubicBezTo>
                  <a:cubicBezTo>
                    <a:pt x="190120" y="2669"/>
                    <a:pt x="190692" y="3659"/>
                    <a:pt x="190427" y="4622"/>
                  </a:cubicBezTo>
                  <a:cubicBezTo>
                    <a:pt x="190204" y="5472"/>
                    <a:pt x="189395" y="6030"/>
                    <a:pt x="188516" y="5946"/>
                  </a:cubicBezTo>
                  <a:cubicBezTo>
                    <a:pt x="178225" y="4078"/>
                    <a:pt x="167780" y="3143"/>
                    <a:pt x="157321" y="3157"/>
                  </a:cubicBezTo>
                  <a:cubicBezTo>
                    <a:pt x="91960" y="2976"/>
                    <a:pt x="32140" y="39805"/>
                    <a:pt x="2879" y="98249"/>
                  </a:cubicBezTo>
                  <a:cubicBezTo>
                    <a:pt x="2575" y="98821"/>
                    <a:pt x="1984" y="99197"/>
                    <a:pt x="1331" y="99211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AD41355-3CFE-E42D-84C5-62CE1F0192E2}"/>
                </a:ext>
              </a:extLst>
            </p:cNvPr>
            <p:cNvSpPr/>
            <p:nvPr/>
          </p:nvSpPr>
          <p:spPr>
            <a:xfrm rot="18900000">
              <a:off x="4814247" y="3529486"/>
              <a:ext cx="320319" cy="320318"/>
            </a:xfrm>
            <a:custGeom>
              <a:avLst/>
              <a:gdLst>
                <a:gd name="connsiteX0" fmla="*/ 319867 w 320319"/>
                <a:gd name="connsiteY0" fmla="*/ 159704 h 320318"/>
                <a:gd name="connsiteX1" fmla="*/ 159707 w 320319"/>
                <a:gd name="connsiteY1" fmla="*/ 319864 h 320318"/>
                <a:gd name="connsiteX2" fmla="*/ -452 w 320319"/>
                <a:gd name="connsiteY2" fmla="*/ 159704 h 320318"/>
                <a:gd name="connsiteX3" fmla="*/ 159707 w 320319"/>
                <a:gd name="connsiteY3" fmla="*/ -455 h 320318"/>
                <a:gd name="connsiteX4" fmla="*/ 319867 w 320319"/>
                <a:gd name="connsiteY4" fmla="*/ 159704 h 32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19" h="320318">
                  <a:moveTo>
                    <a:pt x="319867" y="159704"/>
                  </a:moveTo>
                  <a:cubicBezTo>
                    <a:pt x="319867" y="248158"/>
                    <a:pt x="248161" y="319864"/>
                    <a:pt x="159707" y="319864"/>
                  </a:cubicBezTo>
                  <a:cubicBezTo>
                    <a:pt x="71253" y="319864"/>
                    <a:pt x="-452" y="248158"/>
                    <a:pt x="-452" y="159704"/>
                  </a:cubicBezTo>
                  <a:cubicBezTo>
                    <a:pt x="-452" y="71251"/>
                    <a:pt x="71253" y="-455"/>
                    <a:pt x="159707" y="-455"/>
                  </a:cubicBezTo>
                  <a:cubicBezTo>
                    <a:pt x="248161" y="-455"/>
                    <a:pt x="319867" y="71251"/>
                    <a:pt x="319867" y="159704"/>
                  </a:cubicBezTo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281DA60-F467-5C4C-8B03-2797A02CA733}"/>
                </a:ext>
              </a:extLst>
            </p:cNvPr>
            <p:cNvSpPr/>
            <p:nvPr/>
          </p:nvSpPr>
          <p:spPr>
            <a:xfrm>
              <a:off x="4925239" y="3582765"/>
              <a:ext cx="98201" cy="102761"/>
            </a:xfrm>
            <a:custGeom>
              <a:avLst/>
              <a:gdLst>
                <a:gd name="connsiteX0" fmla="*/ 97749 w 98201"/>
                <a:gd name="connsiteY0" fmla="*/ 45899 h 102761"/>
                <a:gd name="connsiteX1" fmla="*/ 48648 w 98201"/>
                <a:gd name="connsiteY1" fmla="*/ 102306 h 102761"/>
                <a:gd name="connsiteX2" fmla="*/ -452 w 98201"/>
                <a:gd name="connsiteY2" fmla="*/ 45899 h 102761"/>
                <a:gd name="connsiteX3" fmla="*/ 48648 w 98201"/>
                <a:gd name="connsiteY3" fmla="*/ -455 h 102761"/>
                <a:gd name="connsiteX4" fmla="*/ 97749 w 98201"/>
                <a:gd name="connsiteY4" fmla="*/ 45899 h 10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01" h="102761">
                  <a:moveTo>
                    <a:pt x="97749" y="45899"/>
                  </a:moveTo>
                  <a:cubicBezTo>
                    <a:pt x="97749" y="73022"/>
                    <a:pt x="75772" y="102306"/>
                    <a:pt x="48648" y="102306"/>
                  </a:cubicBezTo>
                  <a:cubicBezTo>
                    <a:pt x="21525" y="102306"/>
                    <a:pt x="-452" y="73022"/>
                    <a:pt x="-452" y="45899"/>
                  </a:cubicBezTo>
                  <a:cubicBezTo>
                    <a:pt x="-452" y="18775"/>
                    <a:pt x="21525" y="-455"/>
                    <a:pt x="48648" y="-455"/>
                  </a:cubicBezTo>
                  <a:cubicBezTo>
                    <a:pt x="75772" y="-455"/>
                    <a:pt x="97749" y="18789"/>
                    <a:pt x="97749" y="45899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B8DCBD-D588-81DD-6ABA-DDB1540366D3}"/>
                </a:ext>
              </a:extLst>
            </p:cNvPr>
            <p:cNvSpPr/>
            <p:nvPr/>
          </p:nvSpPr>
          <p:spPr>
            <a:xfrm>
              <a:off x="4879441" y="3701173"/>
              <a:ext cx="189375" cy="88759"/>
            </a:xfrm>
            <a:custGeom>
              <a:avLst/>
              <a:gdLst>
                <a:gd name="connsiteX0" fmla="*/ 33506 w 189375"/>
                <a:gd name="connsiteY0" fmla="*/ 88305 h 88759"/>
                <a:gd name="connsiteX1" fmla="*/ 153434 w 189375"/>
                <a:gd name="connsiteY1" fmla="*/ 88305 h 88759"/>
                <a:gd name="connsiteX2" fmla="*/ 181073 w 189375"/>
                <a:gd name="connsiteY2" fmla="*/ 68126 h 88759"/>
                <a:gd name="connsiteX3" fmla="*/ 187516 w 189375"/>
                <a:gd name="connsiteY3" fmla="*/ 47976 h 88759"/>
                <a:gd name="connsiteX4" fmla="*/ 170015 w 189375"/>
                <a:gd name="connsiteY4" fmla="*/ 11900 h 88759"/>
                <a:gd name="connsiteX5" fmla="*/ 19101 w 189375"/>
                <a:gd name="connsiteY5" fmla="*/ 13545 h 88759"/>
                <a:gd name="connsiteX6" fmla="*/ 596 w 189375"/>
                <a:gd name="connsiteY6" fmla="*/ 48575 h 88759"/>
                <a:gd name="connsiteX7" fmla="*/ 5560 w 189375"/>
                <a:gd name="connsiteY7" fmla="*/ 66885 h 88759"/>
                <a:gd name="connsiteX8" fmla="*/ 33506 w 189375"/>
                <a:gd name="connsiteY8" fmla="*/ 88305 h 88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75" h="88759">
                  <a:moveTo>
                    <a:pt x="33506" y="88305"/>
                  </a:moveTo>
                  <a:lnTo>
                    <a:pt x="153434" y="88305"/>
                  </a:lnTo>
                  <a:cubicBezTo>
                    <a:pt x="166054" y="88305"/>
                    <a:pt x="177224" y="80147"/>
                    <a:pt x="181073" y="68126"/>
                  </a:cubicBezTo>
                  <a:lnTo>
                    <a:pt x="187516" y="47976"/>
                  </a:lnTo>
                  <a:cubicBezTo>
                    <a:pt x="192285" y="33208"/>
                    <a:pt x="184559" y="17296"/>
                    <a:pt x="170015" y="11900"/>
                  </a:cubicBezTo>
                  <a:cubicBezTo>
                    <a:pt x="121207" y="-5936"/>
                    <a:pt x="70781" y="-3649"/>
                    <a:pt x="19101" y="13545"/>
                  </a:cubicBezTo>
                  <a:cubicBezTo>
                    <a:pt x="4638" y="18496"/>
                    <a:pt x="-3472" y="33835"/>
                    <a:pt x="596" y="48575"/>
                  </a:cubicBezTo>
                  <a:lnTo>
                    <a:pt x="5560" y="66885"/>
                  </a:lnTo>
                  <a:cubicBezTo>
                    <a:pt x="8981" y="79505"/>
                    <a:pt x="20427" y="88277"/>
                    <a:pt x="33506" y="88305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841F985-398B-6D36-3EE9-09D5EB0423C1}"/>
                </a:ext>
              </a:extLst>
            </p:cNvPr>
            <p:cNvSpPr/>
            <p:nvPr/>
          </p:nvSpPr>
          <p:spPr>
            <a:xfrm>
              <a:off x="5127708" y="3185650"/>
              <a:ext cx="391494" cy="391494"/>
            </a:xfrm>
            <a:custGeom>
              <a:avLst/>
              <a:gdLst>
                <a:gd name="connsiteX0" fmla="*/ 391495 w 391494"/>
                <a:gd name="connsiteY0" fmla="*/ 195747 h 391494"/>
                <a:gd name="connsiteX1" fmla="*/ 195747 w 391494"/>
                <a:gd name="connsiteY1" fmla="*/ 391495 h 391494"/>
                <a:gd name="connsiteX2" fmla="*/ 0 w 391494"/>
                <a:gd name="connsiteY2" fmla="*/ 195747 h 391494"/>
                <a:gd name="connsiteX3" fmla="*/ 195747 w 391494"/>
                <a:gd name="connsiteY3" fmla="*/ 0 h 391494"/>
                <a:gd name="connsiteX4" fmla="*/ 391495 w 391494"/>
                <a:gd name="connsiteY4" fmla="*/ 195747 h 39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494" h="391494">
                  <a:moveTo>
                    <a:pt x="391495" y="195747"/>
                  </a:moveTo>
                  <a:cubicBezTo>
                    <a:pt x="391495" y="303856"/>
                    <a:pt x="303856" y="391495"/>
                    <a:pt x="195747" y="391495"/>
                  </a:cubicBezTo>
                  <a:cubicBezTo>
                    <a:pt x="87639" y="391495"/>
                    <a:pt x="0" y="303856"/>
                    <a:pt x="0" y="195747"/>
                  </a:cubicBezTo>
                  <a:cubicBezTo>
                    <a:pt x="0" y="87639"/>
                    <a:pt x="87639" y="0"/>
                    <a:pt x="195747" y="0"/>
                  </a:cubicBezTo>
                  <a:cubicBezTo>
                    <a:pt x="303856" y="0"/>
                    <a:pt x="391495" y="87639"/>
                    <a:pt x="391495" y="195747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78BFA59-BA8F-09DF-DF9A-244FD6CAB7E0}"/>
                </a:ext>
              </a:extLst>
            </p:cNvPr>
            <p:cNvSpPr/>
            <p:nvPr/>
          </p:nvSpPr>
          <p:spPr>
            <a:xfrm rot="18900000">
              <a:off x="5134231" y="3192157"/>
              <a:ext cx="378470" cy="378469"/>
            </a:xfrm>
            <a:custGeom>
              <a:avLst/>
              <a:gdLst>
                <a:gd name="connsiteX0" fmla="*/ 378018 w 378470"/>
                <a:gd name="connsiteY0" fmla="*/ 188780 h 378469"/>
                <a:gd name="connsiteX1" fmla="*/ 188783 w 378470"/>
                <a:gd name="connsiteY1" fmla="*/ 378015 h 378469"/>
                <a:gd name="connsiteX2" fmla="*/ -452 w 378470"/>
                <a:gd name="connsiteY2" fmla="*/ 188780 h 378469"/>
                <a:gd name="connsiteX3" fmla="*/ 188783 w 378470"/>
                <a:gd name="connsiteY3" fmla="*/ -455 h 378469"/>
                <a:gd name="connsiteX4" fmla="*/ 378018 w 378470"/>
                <a:gd name="connsiteY4" fmla="*/ 188780 h 37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470" h="378469">
                  <a:moveTo>
                    <a:pt x="378018" y="188780"/>
                  </a:moveTo>
                  <a:cubicBezTo>
                    <a:pt x="378018" y="293292"/>
                    <a:pt x="293294" y="378015"/>
                    <a:pt x="188783" y="378015"/>
                  </a:cubicBezTo>
                  <a:cubicBezTo>
                    <a:pt x="84271" y="378015"/>
                    <a:pt x="-452" y="293291"/>
                    <a:pt x="-452" y="188780"/>
                  </a:cubicBezTo>
                  <a:cubicBezTo>
                    <a:pt x="-452" y="84268"/>
                    <a:pt x="84271" y="-455"/>
                    <a:pt x="188783" y="-455"/>
                  </a:cubicBezTo>
                  <a:cubicBezTo>
                    <a:pt x="293294" y="-455"/>
                    <a:pt x="378018" y="84269"/>
                    <a:pt x="378018" y="188780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DB15399-738F-9754-ED62-0F40B6851FB6}"/>
                </a:ext>
              </a:extLst>
            </p:cNvPr>
            <p:cNvSpPr/>
            <p:nvPr/>
          </p:nvSpPr>
          <p:spPr>
            <a:xfrm>
              <a:off x="5147215" y="3348391"/>
              <a:ext cx="6122" cy="25518"/>
            </a:xfrm>
            <a:custGeom>
              <a:avLst/>
              <a:gdLst>
                <a:gd name="connsiteX0" fmla="*/ 1334 w 6122"/>
                <a:gd name="connsiteY0" fmla="*/ 25063 h 25518"/>
                <a:gd name="connsiteX1" fmla="*/ 1251 w 6122"/>
                <a:gd name="connsiteY1" fmla="*/ 25063 h 25518"/>
                <a:gd name="connsiteX2" fmla="*/ -451 w 6122"/>
                <a:gd name="connsiteY2" fmla="*/ 23194 h 25518"/>
                <a:gd name="connsiteX3" fmla="*/ -451 w 6122"/>
                <a:gd name="connsiteY3" fmla="*/ 23180 h 25518"/>
                <a:gd name="connsiteX4" fmla="*/ 2115 w 6122"/>
                <a:gd name="connsiteY4" fmla="*/ 1022 h 25518"/>
                <a:gd name="connsiteX5" fmla="*/ 4193 w 6122"/>
                <a:gd name="connsiteY5" fmla="*/ -428 h 25518"/>
                <a:gd name="connsiteX6" fmla="*/ 5643 w 6122"/>
                <a:gd name="connsiteY6" fmla="*/ 1649 h 25518"/>
                <a:gd name="connsiteX7" fmla="*/ 3133 w 6122"/>
                <a:gd name="connsiteY7" fmla="*/ 23376 h 25518"/>
                <a:gd name="connsiteX8" fmla="*/ 1334 w 6122"/>
                <a:gd name="connsiteY8" fmla="*/ 25063 h 25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22" h="25518">
                  <a:moveTo>
                    <a:pt x="1334" y="25063"/>
                  </a:moveTo>
                  <a:lnTo>
                    <a:pt x="1251" y="25063"/>
                  </a:lnTo>
                  <a:cubicBezTo>
                    <a:pt x="260" y="25021"/>
                    <a:pt x="-492" y="24185"/>
                    <a:pt x="-451" y="23194"/>
                  </a:cubicBezTo>
                  <a:cubicBezTo>
                    <a:pt x="-451" y="23194"/>
                    <a:pt x="-451" y="23180"/>
                    <a:pt x="-451" y="23180"/>
                  </a:cubicBezTo>
                  <a:cubicBezTo>
                    <a:pt x="-60" y="15748"/>
                    <a:pt x="804" y="8343"/>
                    <a:pt x="2115" y="1022"/>
                  </a:cubicBezTo>
                  <a:cubicBezTo>
                    <a:pt x="2283" y="46"/>
                    <a:pt x="3217" y="-596"/>
                    <a:pt x="4193" y="-428"/>
                  </a:cubicBezTo>
                  <a:cubicBezTo>
                    <a:pt x="5169" y="-261"/>
                    <a:pt x="5811" y="673"/>
                    <a:pt x="5643" y="1649"/>
                  </a:cubicBezTo>
                  <a:cubicBezTo>
                    <a:pt x="4346" y="8831"/>
                    <a:pt x="3510" y="16082"/>
                    <a:pt x="3133" y="23376"/>
                  </a:cubicBezTo>
                  <a:cubicBezTo>
                    <a:pt x="3077" y="24324"/>
                    <a:pt x="2283" y="25063"/>
                    <a:pt x="1334" y="25063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86DAC483-D489-57EF-A51B-E53631F52099}"/>
                </a:ext>
              </a:extLst>
            </p:cNvPr>
            <p:cNvSpPr/>
            <p:nvPr/>
          </p:nvSpPr>
          <p:spPr>
            <a:xfrm>
              <a:off x="5165614" y="3204922"/>
              <a:ext cx="191220" cy="99652"/>
            </a:xfrm>
            <a:custGeom>
              <a:avLst/>
              <a:gdLst>
                <a:gd name="connsiteX0" fmla="*/ 1343 w 191220"/>
                <a:gd name="connsiteY0" fmla="*/ 99197 h 99652"/>
                <a:gd name="connsiteX1" fmla="*/ 534 w 191220"/>
                <a:gd name="connsiteY1" fmla="*/ 99002 h 99652"/>
                <a:gd name="connsiteX2" fmla="*/ -261 w 191220"/>
                <a:gd name="connsiteY2" fmla="*/ 96603 h 99652"/>
                <a:gd name="connsiteX3" fmla="*/ -261 w 191220"/>
                <a:gd name="connsiteY3" fmla="*/ 96603 h 99652"/>
                <a:gd name="connsiteX4" fmla="*/ 157319 w 191220"/>
                <a:gd name="connsiteY4" fmla="*/ -454 h 99652"/>
                <a:gd name="connsiteX5" fmla="*/ 189141 w 191220"/>
                <a:gd name="connsiteY5" fmla="*/ 2335 h 99652"/>
                <a:gd name="connsiteX6" fmla="*/ 190759 w 191220"/>
                <a:gd name="connsiteY6" fmla="*/ 4301 h 99652"/>
                <a:gd name="connsiteX7" fmla="*/ 188793 w 191220"/>
                <a:gd name="connsiteY7" fmla="*/ 5919 h 99652"/>
                <a:gd name="connsiteX8" fmla="*/ 188500 w 191220"/>
                <a:gd name="connsiteY8" fmla="*/ 5863 h 99652"/>
                <a:gd name="connsiteX9" fmla="*/ 2877 w 191220"/>
                <a:gd name="connsiteY9" fmla="*/ 98151 h 99652"/>
                <a:gd name="connsiteX10" fmla="*/ 1343 w 191220"/>
                <a:gd name="connsiteY10" fmla="*/ 99197 h 99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91220" h="99652">
                  <a:moveTo>
                    <a:pt x="1343" y="99197"/>
                  </a:moveTo>
                  <a:cubicBezTo>
                    <a:pt x="1064" y="99197"/>
                    <a:pt x="785" y="99128"/>
                    <a:pt x="534" y="99002"/>
                  </a:cubicBezTo>
                  <a:cubicBezTo>
                    <a:pt x="-345" y="98556"/>
                    <a:pt x="-707" y="97482"/>
                    <a:pt x="-261" y="96603"/>
                  </a:cubicBezTo>
                  <a:cubicBezTo>
                    <a:pt x="-261" y="96603"/>
                    <a:pt x="-261" y="96603"/>
                    <a:pt x="-261" y="96603"/>
                  </a:cubicBezTo>
                  <a:cubicBezTo>
                    <a:pt x="29595" y="36974"/>
                    <a:pt x="90633" y="-622"/>
                    <a:pt x="157319" y="-454"/>
                  </a:cubicBezTo>
                  <a:cubicBezTo>
                    <a:pt x="167987" y="-482"/>
                    <a:pt x="178640" y="452"/>
                    <a:pt x="189141" y="2335"/>
                  </a:cubicBezTo>
                  <a:cubicBezTo>
                    <a:pt x="190131" y="2432"/>
                    <a:pt x="190856" y="3311"/>
                    <a:pt x="190759" y="4301"/>
                  </a:cubicBezTo>
                  <a:cubicBezTo>
                    <a:pt x="190661" y="5291"/>
                    <a:pt x="189783" y="6016"/>
                    <a:pt x="188793" y="5919"/>
                  </a:cubicBezTo>
                  <a:cubicBezTo>
                    <a:pt x="188695" y="5905"/>
                    <a:pt x="188597" y="5891"/>
                    <a:pt x="188500" y="5863"/>
                  </a:cubicBezTo>
                  <a:cubicBezTo>
                    <a:pt x="113015" y="-7887"/>
                    <a:pt x="37474" y="29667"/>
                    <a:pt x="2877" y="98151"/>
                  </a:cubicBezTo>
                  <a:cubicBezTo>
                    <a:pt x="2598" y="98751"/>
                    <a:pt x="2012" y="99155"/>
                    <a:pt x="1343" y="99197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90171691-15BB-BB3E-59B7-5C2A7E4B55E9}"/>
                </a:ext>
              </a:extLst>
            </p:cNvPr>
            <p:cNvSpPr/>
            <p:nvPr/>
          </p:nvSpPr>
          <p:spPr>
            <a:xfrm rot="18900000">
              <a:off x="5167409" y="3225360"/>
              <a:ext cx="320319" cy="320318"/>
            </a:xfrm>
            <a:custGeom>
              <a:avLst/>
              <a:gdLst>
                <a:gd name="connsiteX0" fmla="*/ 319867 w 320319"/>
                <a:gd name="connsiteY0" fmla="*/ 159704 h 320318"/>
                <a:gd name="connsiteX1" fmla="*/ 159707 w 320319"/>
                <a:gd name="connsiteY1" fmla="*/ 319864 h 320318"/>
                <a:gd name="connsiteX2" fmla="*/ -452 w 320319"/>
                <a:gd name="connsiteY2" fmla="*/ 159704 h 320318"/>
                <a:gd name="connsiteX3" fmla="*/ 159707 w 320319"/>
                <a:gd name="connsiteY3" fmla="*/ -455 h 320318"/>
                <a:gd name="connsiteX4" fmla="*/ 319867 w 320319"/>
                <a:gd name="connsiteY4" fmla="*/ 159704 h 32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19" h="320318">
                  <a:moveTo>
                    <a:pt x="319867" y="159704"/>
                  </a:moveTo>
                  <a:cubicBezTo>
                    <a:pt x="319867" y="248158"/>
                    <a:pt x="248161" y="319864"/>
                    <a:pt x="159707" y="319864"/>
                  </a:cubicBezTo>
                  <a:cubicBezTo>
                    <a:pt x="71253" y="319864"/>
                    <a:pt x="-452" y="248158"/>
                    <a:pt x="-452" y="159704"/>
                  </a:cubicBezTo>
                  <a:cubicBezTo>
                    <a:pt x="-452" y="71251"/>
                    <a:pt x="71253" y="-455"/>
                    <a:pt x="159707" y="-455"/>
                  </a:cubicBezTo>
                  <a:cubicBezTo>
                    <a:pt x="248161" y="-455"/>
                    <a:pt x="319867" y="71251"/>
                    <a:pt x="319867" y="159704"/>
                  </a:cubicBezTo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A2512C6-DB64-140D-0DF9-6149CDF6302F}"/>
                </a:ext>
              </a:extLst>
            </p:cNvPr>
            <p:cNvSpPr/>
            <p:nvPr/>
          </p:nvSpPr>
          <p:spPr>
            <a:xfrm>
              <a:off x="5278398" y="3278636"/>
              <a:ext cx="98215" cy="102761"/>
            </a:xfrm>
            <a:custGeom>
              <a:avLst/>
              <a:gdLst>
                <a:gd name="connsiteX0" fmla="*/ 97763 w 98215"/>
                <a:gd name="connsiteY0" fmla="*/ 45898 h 102761"/>
                <a:gd name="connsiteX1" fmla="*/ 48648 w 98215"/>
                <a:gd name="connsiteY1" fmla="*/ 102306 h 102761"/>
                <a:gd name="connsiteX2" fmla="*/ -452 w 98215"/>
                <a:gd name="connsiteY2" fmla="*/ 45898 h 102761"/>
                <a:gd name="connsiteX3" fmla="*/ 48648 w 98215"/>
                <a:gd name="connsiteY3" fmla="*/ -455 h 102761"/>
                <a:gd name="connsiteX4" fmla="*/ 97763 w 98215"/>
                <a:gd name="connsiteY4" fmla="*/ 45898 h 10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5" h="102761">
                  <a:moveTo>
                    <a:pt x="97763" y="45898"/>
                  </a:moveTo>
                  <a:cubicBezTo>
                    <a:pt x="97763" y="73022"/>
                    <a:pt x="75772" y="102306"/>
                    <a:pt x="48648" y="102306"/>
                  </a:cubicBezTo>
                  <a:cubicBezTo>
                    <a:pt x="21525" y="102306"/>
                    <a:pt x="-452" y="73022"/>
                    <a:pt x="-452" y="45898"/>
                  </a:cubicBezTo>
                  <a:cubicBezTo>
                    <a:pt x="-452" y="18775"/>
                    <a:pt x="21539" y="-455"/>
                    <a:pt x="48648" y="-455"/>
                  </a:cubicBezTo>
                  <a:cubicBezTo>
                    <a:pt x="75758" y="-455"/>
                    <a:pt x="97763" y="18789"/>
                    <a:pt x="97763" y="45898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6A948E8-83F5-9E71-CB22-7D7FE5FF032C}"/>
                </a:ext>
              </a:extLst>
            </p:cNvPr>
            <p:cNvSpPr/>
            <p:nvPr/>
          </p:nvSpPr>
          <p:spPr>
            <a:xfrm>
              <a:off x="5232600" y="3397053"/>
              <a:ext cx="189384" cy="88751"/>
            </a:xfrm>
            <a:custGeom>
              <a:avLst/>
              <a:gdLst>
                <a:gd name="connsiteX0" fmla="*/ 33506 w 189384"/>
                <a:gd name="connsiteY0" fmla="*/ 88297 h 88751"/>
                <a:gd name="connsiteX1" fmla="*/ 153434 w 189384"/>
                <a:gd name="connsiteY1" fmla="*/ 88297 h 88751"/>
                <a:gd name="connsiteX2" fmla="*/ 181073 w 189384"/>
                <a:gd name="connsiteY2" fmla="*/ 68132 h 88751"/>
                <a:gd name="connsiteX3" fmla="*/ 187530 w 189384"/>
                <a:gd name="connsiteY3" fmla="*/ 47967 h 88751"/>
                <a:gd name="connsiteX4" fmla="*/ 170015 w 189384"/>
                <a:gd name="connsiteY4" fmla="*/ 11905 h 88751"/>
                <a:gd name="connsiteX5" fmla="*/ 19115 w 189384"/>
                <a:gd name="connsiteY5" fmla="*/ 13551 h 88751"/>
                <a:gd name="connsiteX6" fmla="*/ 596 w 189384"/>
                <a:gd name="connsiteY6" fmla="*/ 48567 h 88751"/>
                <a:gd name="connsiteX7" fmla="*/ 5560 w 189384"/>
                <a:gd name="connsiteY7" fmla="*/ 66877 h 88751"/>
                <a:gd name="connsiteX8" fmla="*/ 33506 w 189384"/>
                <a:gd name="connsiteY8" fmla="*/ 88297 h 88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84" h="88751">
                  <a:moveTo>
                    <a:pt x="33506" y="88297"/>
                  </a:moveTo>
                  <a:lnTo>
                    <a:pt x="153434" y="88297"/>
                  </a:lnTo>
                  <a:cubicBezTo>
                    <a:pt x="166054" y="88297"/>
                    <a:pt x="177224" y="80139"/>
                    <a:pt x="181073" y="68132"/>
                  </a:cubicBezTo>
                  <a:lnTo>
                    <a:pt x="187530" y="47967"/>
                  </a:lnTo>
                  <a:cubicBezTo>
                    <a:pt x="192285" y="33200"/>
                    <a:pt x="184573" y="17302"/>
                    <a:pt x="170015" y="11905"/>
                  </a:cubicBezTo>
                  <a:cubicBezTo>
                    <a:pt x="121207" y="-5944"/>
                    <a:pt x="70781" y="-3643"/>
                    <a:pt x="19115" y="13551"/>
                  </a:cubicBezTo>
                  <a:cubicBezTo>
                    <a:pt x="4654" y="18487"/>
                    <a:pt x="-3476" y="33827"/>
                    <a:pt x="596" y="48567"/>
                  </a:cubicBezTo>
                  <a:lnTo>
                    <a:pt x="5560" y="66877"/>
                  </a:lnTo>
                  <a:cubicBezTo>
                    <a:pt x="8977" y="79497"/>
                    <a:pt x="20426" y="88269"/>
                    <a:pt x="33506" y="88297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46625A2-F2B0-FEBF-BDF4-FA6D1BBB09FF}"/>
                </a:ext>
              </a:extLst>
            </p:cNvPr>
            <p:cNvSpPr/>
            <p:nvPr/>
          </p:nvSpPr>
          <p:spPr>
            <a:xfrm>
              <a:off x="5199901" y="3638322"/>
              <a:ext cx="391494" cy="391494"/>
            </a:xfrm>
            <a:custGeom>
              <a:avLst/>
              <a:gdLst>
                <a:gd name="connsiteX0" fmla="*/ 391495 w 391494"/>
                <a:gd name="connsiteY0" fmla="*/ 195747 h 391494"/>
                <a:gd name="connsiteX1" fmla="*/ 195747 w 391494"/>
                <a:gd name="connsiteY1" fmla="*/ 391495 h 391494"/>
                <a:gd name="connsiteX2" fmla="*/ 0 w 391494"/>
                <a:gd name="connsiteY2" fmla="*/ 195747 h 391494"/>
                <a:gd name="connsiteX3" fmla="*/ 195747 w 391494"/>
                <a:gd name="connsiteY3" fmla="*/ 0 h 391494"/>
                <a:gd name="connsiteX4" fmla="*/ 391495 w 391494"/>
                <a:gd name="connsiteY4" fmla="*/ 195747 h 391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1494" h="391494">
                  <a:moveTo>
                    <a:pt x="391495" y="195747"/>
                  </a:moveTo>
                  <a:cubicBezTo>
                    <a:pt x="391495" y="303855"/>
                    <a:pt x="303856" y="391495"/>
                    <a:pt x="195747" y="391495"/>
                  </a:cubicBezTo>
                  <a:cubicBezTo>
                    <a:pt x="87639" y="391495"/>
                    <a:pt x="0" y="303855"/>
                    <a:pt x="0" y="195747"/>
                  </a:cubicBezTo>
                  <a:cubicBezTo>
                    <a:pt x="0" y="87639"/>
                    <a:pt x="87639" y="0"/>
                    <a:pt x="195747" y="0"/>
                  </a:cubicBezTo>
                  <a:cubicBezTo>
                    <a:pt x="303856" y="0"/>
                    <a:pt x="391495" y="87639"/>
                    <a:pt x="391495" y="195747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2838B18-CC4A-FEF6-C12A-A85102AE88D3}"/>
                </a:ext>
              </a:extLst>
            </p:cNvPr>
            <p:cNvSpPr/>
            <p:nvPr/>
          </p:nvSpPr>
          <p:spPr>
            <a:xfrm>
              <a:off x="5206414" y="3644834"/>
              <a:ext cx="378469" cy="378469"/>
            </a:xfrm>
            <a:custGeom>
              <a:avLst/>
              <a:gdLst>
                <a:gd name="connsiteX0" fmla="*/ 378470 w 378469"/>
                <a:gd name="connsiteY0" fmla="*/ 189235 h 378469"/>
                <a:gd name="connsiteX1" fmla="*/ 189235 w 378469"/>
                <a:gd name="connsiteY1" fmla="*/ 378470 h 378469"/>
                <a:gd name="connsiteX2" fmla="*/ 0 w 378469"/>
                <a:gd name="connsiteY2" fmla="*/ 189235 h 378469"/>
                <a:gd name="connsiteX3" fmla="*/ 189235 w 378469"/>
                <a:gd name="connsiteY3" fmla="*/ 0 h 378469"/>
                <a:gd name="connsiteX4" fmla="*/ 378470 w 378469"/>
                <a:gd name="connsiteY4" fmla="*/ 189235 h 378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8469" h="378469">
                  <a:moveTo>
                    <a:pt x="378470" y="189235"/>
                  </a:moveTo>
                  <a:cubicBezTo>
                    <a:pt x="378470" y="293747"/>
                    <a:pt x="293747" y="378470"/>
                    <a:pt x="189235" y="378470"/>
                  </a:cubicBezTo>
                  <a:cubicBezTo>
                    <a:pt x="84723" y="378470"/>
                    <a:pt x="0" y="293746"/>
                    <a:pt x="0" y="189235"/>
                  </a:cubicBezTo>
                  <a:cubicBezTo>
                    <a:pt x="0" y="84723"/>
                    <a:pt x="84723" y="0"/>
                    <a:pt x="189235" y="0"/>
                  </a:cubicBezTo>
                  <a:cubicBezTo>
                    <a:pt x="293747" y="0"/>
                    <a:pt x="378470" y="84723"/>
                    <a:pt x="378470" y="189235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7AE8E6F-C68D-E044-6B53-573D9BFDA893}"/>
                </a:ext>
              </a:extLst>
            </p:cNvPr>
            <p:cNvSpPr/>
            <p:nvPr/>
          </p:nvSpPr>
          <p:spPr>
            <a:xfrm>
              <a:off x="5219409" y="3800913"/>
              <a:ext cx="6160" cy="25681"/>
            </a:xfrm>
            <a:custGeom>
              <a:avLst/>
              <a:gdLst>
                <a:gd name="connsiteX0" fmla="*/ 1348 w 6160"/>
                <a:gd name="connsiteY0" fmla="*/ 25227 h 25681"/>
                <a:gd name="connsiteX1" fmla="*/ 1251 w 6160"/>
                <a:gd name="connsiteY1" fmla="*/ 25227 h 25681"/>
                <a:gd name="connsiteX2" fmla="*/ -451 w 6160"/>
                <a:gd name="connsiteY2" fmla="*/ 23344 h 25681"/>
                <a:gd name="connsiteX3" fmla="*/ 2115 w 6160"/>
                <a:gd name="connsiteY3" fmla="*/ 1171 h 25681"/>
                <a:gd name="connsiteX4" fmla="*/ 4081 w 6160"/>
                <a:gd name="connsiteY4" fmla="*/ -446 h 25681"/>
                <a:gd name="connsiteX5" fmla="*/ 5699 w 6160"/>
                <a:gd name="connsiteY5" fmla="*/ 1520 h 25681"/>
                <a:gd name="connsiteX6" fmla="*/ 5643 w 6160"/>
                <a:gd name="connsiteY6" fmla="*/ 1813 h 25681"/>
                <a:gd name="connsiteX7" fmla="*/ 3133 w 6160"/>
                <a:gd name="connsiteY7" fmla="*/ 23525 h 25681"/>
                <a:gd name="connsiteX8" fmla="*/ 1348 w 6160"/>
                <a:gd name="connsiteY8" fmla="*/ 25227 h 25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160" h="25681">
                  <a:moveTo>
                    <a:pt x="1348" y="25227"/>
                  </a:moveTo>
                  <a:lnTo>
                    <a:pt x="1251" y="25227"/>
                  </a:lnTo>
                  <a:cubicBezTo>
                    <a:pt x="260" y="25171"/>
                    <a:pt x="-492" y="24334"/>
                    <a:pt x="-451" y="23344"/>
                  </a:cubicBezTo>
                  <a:cubicBezTo>
                    <a:pt x="-60" y="15911"/>
                    <a:pt x="804" y="8507"/>
                    <a:pt x="2115" y="1171"/>
                  </a:cubicBezTo>
                  <a:cubicBezTo>
                    <a:pt x="2213" y="181"/>
                    <a:pt x="3091" y="-544"/>
                    <a:pt x="4081" y="-446"/>
                  </a:cubicBezTo>
                  <a:cubicBezTo>
                    <a:pt x="5072" y="-349"/>
                    <a:pt x="5797" y="530"/>
                    <a:pt x="5699" y="1520"/>
                  </a:cubicBezTo>
                  <a:cubicBezTo>
                    <a:pt x="5685" y="1618"/>
                    <a:pt x="5671" y="1715"/>
                    <a:pt x="5643" y="1813"/>
                  </a:cubicBezTo>
                  <a:cubicBezTo>
                    <a:pt x="4346" y="8995"/>
                    <a:pt x="3510" y="16246"/>
                    <a:pt x="3133" y="23525"/>
                  </a:cubicBezTo>
                  <a:cubicBezTo>
                    <a:pt x="3091" y="24474"/>
                    <a:pt x="2297" y="25227"/>
                    <a:pt x="1348" y="25227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CDA4207-56EB-1291-5167-A412211512B6}"/>
                </a:ext>
              </a:extLst>
            </p:cNvPr>
            <p:cNvSpPr/>
            <p:nvPr/>
          </p:nvSpPr>
          <p:spPr>
            <a:xfrm>
              <a:off x="5237808" y="3657594"/>
              <a:ext cx="191033" cy="99666"/>
            </a:xfrm>
            <a:custGeom>
              <a:avLst/>
              <a:gdLst>
                <a:gd name="connsiteX0" fmla="*/ 1342 w 191033"/>
                <a:gd name="connsiteY0" fmla="*/ 99211 h 99666"/>
                <a:gd name="connsiteX1" fmla="*/ 534 w 191033"/>
                <a:gd name="connsiteY1" fmla="*/ 99016 h 99666"/>
                <a:gd name="connsiteX2" fmla="*/ -261 w 191033"/>
                <a:gd name="connsiteY2" fmla="*/ 96603 h 99666"/>
                <a:gd name="connsiteX3" fmla="*/ 157319 w 191033"/>
                <a:gd name="connsiteY3" fmla="*/ -454 h 99666"/>
                <a:gd name="connsiteX4" fmla="*/ 189155 w 191033"/>
                <a:gd name="connsiteY4" fmla="*/ 2404 h 99666"/>
                <a:gd name="connsiteX5" fmla="*/ 190550 w 191033"/>
                <a:gd name="connsiteY5" fmla="*/ 4496 h 99666"/>
                <a:gd name="connsiteX6" fmla="*/ 188472 w 191033"/>
                <a:gd name="connsiteY6" fmla="*/ 5891 h 99666"/>
                <a:gd name="connsiteX7" fmla="*/ 157277 w 191033"/>
                <a:gd name="connsiteY7" fmla="*/ 3102 h 99666"/>
                <a:gd name="connsiteX8" fmla="*/ 2988 w 191033"/>
                <a:gd name="connsiteY8" fmla="*/ 98221 h 99666"/>
                <a:gd name="connsiteX9" fmla="*/ 1342 w 191033"/>
                <a:gd name="connsiteY9" fmla="*/ 99211 h 99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1033" h="99666">
                  <a:moveTo>
                    <a:pt x="1342" y="99211"/>
                  </a:moveTo>
                  <a:cubicBezTo>
                    <a:pt x="1064" y="99211"/>
                    <a:pt x="785" y="99141"/>
                    <a:pt x="534" y="99016"/>
                  </a:cubicBezTo>
                  <a:cubicBezTo>
                    <a:pt x="-345" y="98570"/>
                    <a:pt x="-707" y="97496"/>
                    <a:pt x="-261" y="96603"/>
                  </a:cubicBezTo>
                  <a:cubicBezTo>
                    <a:pt x="29595" y="36974"/>
                    <a:pt x="90633" y="-622"/>
                    <a:pt x="157319" y="-454"/>
                  </a:cubicBezTo>
                  <a:cubicBezTo>
                    <a:pt x="168000" y="-454"/>
                    <a:pt x="178654" y="508"/>
                    <a:pt x="189155" y="2404"/>
                  </a:cubicBezTo>
                  <a:cubicBezTo>
                    <a:pt x="190117" y="2614"/>
                    <a:pt x="190731" y="3534"/>
                    <a:pt x="190550" y="4496"/>
                  </a:cubicBezTo>
                  <a:cubicBezTo>
                    <a:pt x="190354" y="5458"/>
                    <a:pt x="189434" y="6072"/>
                    <a:pt x="188472" y="5891"/>
                  </a:cubicBezTo>
                  <a:cubicBezTo>
                    <a:pt x="178180" y="4036"/>
                    <a:pt x="167735" y="3102"/>
                    <a:pt x="157277" y="3102"/>
                  </a:cubicBezTo>
                  <a:cubicBezTo>
                    <a:pt x="91972" y="2976"/>
                    <a:pt x="32217" y="39819"/>
                    <a:pt x="2988" y="98221"/>
                  </a:cubicBezTo>
                  <a:cubicBezTo>
                    <a:pt x="2681" y="98835"/>
                    <a:pt x="2040" y="99225"/>
                    <a:pt x="1342" y="99211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5817783-B212-53A8-C081-E9C38597EA43}"/>
                </a:ext>
              </a:extLst>
            </p:cNvPr>
            <p:cNvSpPr/>
            <p:nvPr/>
          </p:nvSpPr>
          <p:spPr>
            <a:xfrm>
              <a:off x="5239617" y="3678038"/>
              <a:ext cx="320318" cy="320318"/>
            </a:xfrm>
            <a:custGeom>
              <a:avLst/>
              <a:gdLst>
                <a:gd name="connsiteX0" fmla="*/ 320319 w 320318"/>
                <a:gd name="connsiteY0" fmla="*/ 160159 h 320318"/>
                <a:gd name="connsiteX1" fmla="*/ 160160 w 320318"/>
                <a:gd name="connsiteY1" fmla="*/ 320319 h 320318"/>
                <a:gd name="connsiteX2" fmla="*/ 0 w 320318"/>
                <a:gd name="connsiteY2" fmla="*/ 160159 h 320318"/>
                <a:gd name="connsiteX3" fmla="*/ 160160 w 320318"/>
                <a:gd name="connsiteY3" fmla="*/ 0 h 320318"/>
                <a:gd name="connsiteX4" fmla="*/ 320319 w 320318"/>
                <a:gd name="connsiteY4" fmla="*/ 160159 h 320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0318" h="320318">
                  <a:moveTo>
                    <a:pt x="320319" y="160159"/>
                  </a:moveTo>
                  <a:cubicBezTo>
                    <a:pt x="320319" y="248613"/>
                    <a:pt x="248613" y="320319"/>
                    <a:pt x="160160" y="320319"/>
                  </a:cubicBezTo>
                  <a:cubicBezTo>
                    <a:pt x="71706" y="320319"/>
                    <a:pt x="0" y="248613"/>
                    <a:pt x="0" y="160159"/>
                  </a:cubicBezTo>
                  <a:cubicBezTo>
                    <a:pt x="0" y="71706"/>
                    <a:pt x="71706" y="0"/>
                    <a:pt x="160160" y="0"/>
                  </a:cubicBezTo>
                  <a:cubicBezTo>
                    <a:pt x="248613" y="0"/>
                    <a:pt x="320319" y="71706"/>
                    <a:pt x="320319" y="160159"/>
                  </a:cubicBezTo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8893A2B-4DE3-465F-06AB-D40A2F83AA4A}"/>
                </a:ext>
              </a:extLst>
            </p:cNvPr>
            <p:cNvSpPr/>
            <p:nvPr/>
          </p:nvSpPr>
          <p:spPr>
            <a:xfrm>
              <a:off x="5350592" y="3731308"/>
              <a:ext cx="98215" cy="102761"/>
            </a:xfrm>
            <a:custGeom>
              <a:avLst/>
              <a:gdLst>
                <a:gd name="connsiteX0" fmla="*/ 97763 w 98215"/>
                <a:gd name="connsiteY0" fmla="*/ 45912 h 102761"/>
                <a:gd name="connsiteX1" fmla="*/ 48662 w 98215"/>
                <a:gd name="connsiteY1" fmla="*/ 102306 h 102761"/>
                <a:gd name="connsiteX2" fmla="*/ -452 w 98215"/>
                <a:gd name="connsiteY2" fmla="*/ 45912 h 102761"/>
                <a:gd name="connsiteX3" fmla="*/ 48662 w 98215"/>
                <a:gd name="connsiteY3" fmla="*/ -455 h 102761"/>
                <a:gd name="connsiteX4" fmla="*/ 97763 w 98215"/>
                <a:gd name="connsiteY4" fmla="*/ 45912 h 102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15" h="102761">
                  <a:moveTo>
                    <a:pt x="97763" y="45912"/>
                  </a:moveTo>
                  <a:cubicBezTo>
                    <a:pt x="97763" y="73036"/>
                    <a:pt x="75771" y="102306"/>
                    <a:pt x="48662" y="102306"/>
                  </a:cubicBezTo>
                  <a:cubicBezTo>
                    <a:pt x="21553" y="102306"/>
                    <a:pt x="-452" y="73022"/>
                    <a:pt x="-452" y="45912"/>
                  </a:cubicBezTo>
                  <a:cubicBezTo>
                    <a:pt x="-452" y="18803"/>
                    <a:pt x="21539" y="-455"/>
                    <a:pt x="48662" y="-455"/>
                  </a:cubicBezTo>
                  <a:cubicBezTo>
                    <a:pt x="75785" y="-455"/>
                    <a:pt x="97763" y="18775"/>
                    <a:pt x="97763" y="45912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D796577-C1CE-32FE-7DFB-41C0AECE94BA}"/>
                </a:ext>
              </a:extLst>
            </p:cNvPr>
            <p:cNvSpPr/>
            <p:nvPr/>
          </p:nvSpPr>
          <p:spPr>
            <a:xfrm>
              <a:off x="5304799" y="3849730"/>
              <a:ext cx="189379" cy="88760"/>
            </a:xfrm>
            <a:custGeom>
              <a:avLst/>
              <a:gdLst>
                <a:gd name="connsiteX0" fmla="*/ 33515 w 189379"/>
                <a:gd name="connsiteY0" fmla="*/ 88305 h 88760"/>
                <a:gd name="connsiteX1" fmla="*/ 153443 w 189379"/>
                <a:gd name="connsiteY1" fmla="*/ 88305 h 88760"/>
                <a:gd name="connsiteX2" fmla="*/ 181068 w 189379"/>
                <a:gd name="connsiteY2" fmla="*/ 68127 h 88760"/>
                <a:gd name="connsiteX3" fmla="*/ 187525 w 189379"/>
                <a:gd name="connsiteY3" fmla="*/ 47962 h 88760"/>
                <a:gd name="connsiteX4" fmla="*/ 170010 w 189379"/>
                <a:gd name="connsiteY4" fmla="*/ 11900 h 88760"/>
                <a:gd name="connsiteX5" fmla="*/ 19110 w 189379"/>
                <a:gd name="connsiteY5" fmla="*/ 13545 h 88760"/>
                <a:gd name="connsiteX6" fmla="*/ 591 w 189379"/>
                <a:gd name="connsiteY6" fmla="*/ 48575 h 88760"/>
                <a:gd name="connsiteX7" fmla="*/ 5569 w 189379"/>
                <a:gd name="connsiteY7" fmla="*/ 66885 h 88760"/>
                <a:gd name="connsiteX8" fmla="*/ 33515 w 189379"/>
                <a:gd name="connsiteY8" fmla="*/ 88305 h 88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9379" h="88760">
                  <a:moveTo>
                    <a:pt x="33515" y="88305"/>
                  </a:moveTo>
                  <a:lnTo>
                    <a:pt x="153443" y="88305"/>
                  </a:lnTo>
                  <a:cubicBezTo>
                    <a:pt x="166063" y="88305"/>
                    <a:pt x="177233" y="80147"/>
                    <a:pt x="181068" y="68127"/>
                  </a:cubicBezTo>
                  <a:lnTo>
                    <a:pt x="187525" y="47962"/>
                  </a:lnTo>
                  <a:cubicBezTo>
                    <a:pt x="192280" y="33194"/>
                    <a:pt x="184569" y="17297"/>
                    <a:pt x="170010" y="11900"/>
                  </a:cubicBezTo>
                  <a:cubicBezTo>
                    <a:pt x="121202" y="-5936"/>
                    <a:pt x="70791" y="-3649"/>
                    <a:pt x="19110" y="13545"/>
                  </a:cubicBezTo>
                  <a:cubicBezTo>
                    <a:pt x="4649" y="18496"/>
                    <a:pt x="-3467" y="33835"/>
                    <a:pt x="591" y="48575"/>
                  </a:cubicBezTo>
                  <a:lnTo>
                    <a:pt x="5569" y="66885"/>
                  </a:lnTo>
                  <a:cubicBezTo>
                    <a:pt x="8986" y="79506"/>
                    <a:pt x="20435" y="88277"/>
                    <a:pt x="33515" y="88305"/>
                  </a:cubicBezTo>
                  <a:close/>
                </a:path>
              </a:pathLst>
            </a:custGeom>
            <a:solidFill>
              <a:schemeClr val="accent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3EDECEA7-9A0A-5E5A-7382-65B09D233D3F}"/>
                </a:ext>
              </a:extLst>
            </p:cNvPr>
            <p:cNvSpPr/>
            <p:nvPr/>
          </p:nvSpPr>
          <p:spPr>
            <a:xfrm>
              <a:off x="5362825" y="3826288"/>
              <a:ext cx="441317" cy="626109"/>
            </a:xfrm>
            <a:custGeom>
              <a:avLst/>
              <a:gdLst>
                <a:gd name="connsiteX0" fmla="*/ 355228 w 441317"/>
                <a:gd name="connsiteY0" fmla="*/ -455 h 626109"/>
                <a:gd name="connsiteX1" fmla="*/ 291206 w 441317"/>
                <a:gd name="connsiteY1" fmla="*/ 56065 h 626109"/>
                <a:gd name="connsiteX2" fmla="*/ 217534 w 441317"/>
                <a:gd name="connsiteY2" fmla="*/ 131117 h 626109"/>
                <a:gd name="connsiteX3" fmla="*/ 171738 w 441317"/>
                <a:gd name="connsiteY3" fmla="*/ 179214 h 626109"/>
                <a:gd name="connsiteX4" fmla="*/ 1496 w 441317"/>
                <a:gd name="connsiteY4" fmla="*/ 326320 h 626109"/>
                <a:gd name="connsiteX5" fmla="*/ 74555 w 441317"/>
                <a:gd name="connsiteY5" fmla="*/ 448563 h 626109"/>
                <a:gd name="connsiteX6" fmla="*/ 121062 w 441317"/>
                <a:gd name="connsiteY6" fmla="*/ 519404 h 626109"/>
                <a:gd name="connsiteX7" fmla="*/ 177442 w 441317"/>
                <a:gd name="connsiteY7" fmla="*/ 613952 h 626109"/>
                <a:gd name="connsiteX8" fmla="*/ 416405 w 441317"/>
                <a:gd name="connsiteY8" fmla="*/ 464502 h 626109"/>
                <a:gd name="connsiteX9" fmla="*/ 440865 w 441317"/>
                <a:gd name="connsiteY9" fmla="*/ 93382 h 626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1317" h="626109">
                  <a:moveTo>
                    <a:pt x="355228" y="-455"/>
                  </a:moveTo>
                  <a:cubicBezTo>
                    <a:pt x="355228" y="-455"/>
                    <a:pt x="301149" y="25859"/>
                    <a:pt x="291206" y="56065"/>
                  </a:cubicBezTo>
                  <a:cubicBezTo>
                    <a:pt x="283229" y="80315"/>
                    <a:pt x="223433" y="83439"/>
                    <a:pt x="217534" y="131117"/>
                  </a:cubicBezTo>
                  <a:cubicBezTo>
                    <a:pt x="214480" y="155744"/>
                    <a:pt x="196268" y="175462"/>
                    <a:pt x="171738" y="179214"/>
                  </a:cubicBezTo>
                  <a:cubicBezTo>
                    <a:pt x="110673" y="188571"/>
                    <a:pt x="16557" y="220282"/>
                    <a:pt x="1496" y="326320"/>
                  </a:cubicBezTo>
                  <a:cubicBezTo>
                    <a:pt x="-9994" y="407202"/>
                    <a:pt x="31255" y="437881"/>
                    <a:pt x="74555" y="448563"/>
                  </a:cubicBezTo>
                  <a:cubicBezTo>
                    <a:pt x="106364" y="456372"/>
                    <a:pt x="127546" y="487303"/>
                    <a:pt x="121062" y="519404"/>
                  </a:cubicBezTo>
                  <a:cubicBezTo>
                    <a:pt x="114898" y="550209"/>
                    <a:pt x="124102" y="585811"/>
                    <a:pt x="177442" y="613952"/>
                  </a:cubicBezTo>
                  <a:cubicBezTo>
                    <a:pt x="297007" y="677040"/>
                    <a:pt x="416405" y="464502"/>
                    <a:pt x="416405" y="464502"/>
                  </a:cubicBezTo>
                  <a:lnTo>
                    <a:pt x="440865" y="9338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C8A6D-A7D9-A336-017A-D44B20102C5B}"/>
                </a:ext>
              </a:extLst>
            </p:cNvPr>
            <p:cNvSpPr/>
            <p:nvPr/>
          </p:nvSpPr>
          <p:spPr>
            <a:xfrm>
              <a:off x="5846466" y="3738308"/>
              <a:ext cx="536970" cy="626078"/>
            </a:xfrm>
            <a:custGeom>
              <a:avLst/>
              <a:gdLst>
                <a:gd name="connsiteX0" fmla="*/ 522140 w 536970"/>
                <a:gd name="connsiteY0" fmla="*/ -455 h 626078"/>
                <a:gd name="connsiteX1" fmla="*/ -452 w 536970"/>
                <a:gd name="connsiteY1" fmla="*/ 450055 h 626078"/>
                <a:gd name="connsiteX2" fmla="*/ 97554 w 536970"/>
                <a:gd name="connsiteY2" fmla="*/ 625624 h 626078"/>
                <a:gd name="connsiteX3" fmla="*/ 536518 w 536970"/>
                <a:gd name="connsiteY3" fmla="*/ 53206 h 626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6970" h="626078">
                  <a:moveTo>
                    <a:pt x="522140" y="-455"/>
                  </a:moveTo>
                  <a:cubicBezTo>
                    <a:pt x="522140" y="-455"/>
                    <a:pt x="283428" y="377136"/>
                    <a:pt x="-452" y="450055"/>
                  </a:cubicBezTo>
                  <a:cubicBezTo>
                    <a:pt x="-452" y="450055"/>
                    <a:pt x="54868" y="607635"/>
                    <a:pt x="97554" y="625624"/>
                  </a:cubicBezTo>
                  <a:cubicBezTo>
                    <a:pt x="97554" y="625624"/>
                    <a:pt x="446781" y="334171"/>
                    <a:pt x="536518" y="53206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7549285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9CBD08B-5702-01B5-C400-5E24BFCCF4D4}"/>
                </a:ext>
              </a:extLst>
            </p:cNvPr>
            <p:cNvSpPr/>
            <p:nvPr/>
          </p:nvSpPr>
          <p:spPr>
            <a:xfrm>
              <a:off x="5091276" y="6128972"/>
              <a:ext cx="135958" cy="113921"/>
            </a:xfrm>
            <a:custGeom>
              <a:avLst/>
              <a:gdLst>
                <a:gd name="connsiteX0" fmla="*/ 135352 w 135958"/>
                <a:gd name="connsiteY0" fmla="*/ 23851 h 113921"/>
                <a:gd name="connsiteX1" fmla="*/ 127613 w 135958"/>
                <a:gd name="connsiteY1" fmla="*/ 87455 h 113921"/>
                <a:gd name="connsiteX2" fmla="*/ 104576 w 135958"/>
                <a:gd name="connsiteY2" fmla="*/ 110436 h 113921"/>
                <a:gd name="connsiteX3" fmla="*/ 19511 w 135958"/>
                <a:gd name="connsiteY3" fmla="*/ 111831 h 113921"/>
                <a:gd name="connsiteX4" fmla="*/ -305 w 135958"/>
                <a:gd name="connsiteY4" fmla="*/ 86911 h 113921"/>
                <a:gd name="connsiteX5" fmla="*/ 615 w 135958"/>
                <a:gd name="connsiteY5" fmla="*/ 82644 h 113921"/>
                <a:gd name="connsiteX6" fmla="*/ 43273 w 135958"/>
                <a:gd name="connsiteY6" fmla="*/ -455 h 113921"/>
                <a:gd name="connsiteX7" fmla="*/ 113835 w 135958"/>
                <a:gd name="connsiteY7" fmla="*/ -455 h 113921"/>
                <a:gd name="connsiteX8" fmla="*/ 135506 w 135958"/>
                <a:gd name="connsiteY8" fmla="*/ 21355 h 113921"/>
                <a:gd name="connsiteX9" fmla="*/ 135352 w 135958"/>
                <a:gd name="connsiteY9" fmla="*/ 23851 h 113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5958" h="113921">
                  <a:moveTo>
                    <a:pt x="135352" y="23851"/>
                  </a:moveTo>
                  <a:lnTo>
                    <a:pt x="127613" y="87455"/>
                  </a:lnTo>
                  <a:cubicBezTo>
                    <a:pt x="126177" y="99517"/>
                    <a:pt x="116652" y="109028"/>
                    <a:pt x="104576" y="110436"/>
                  </a:cubicBezTo>
                  <a:cubicBezTo>
                    <a:pt x="84174" y="112765"/>
                    <a:pt x="51459" y="115150"/>
                    <a:pt x="19511" y="111831"/>
                  </a:cubicBezTo>
                  <a:cubicBezTo>
                    <a:pt x="7155" y="110422"/>
                    <a:pt x="-1714" y="99266"/>
                    <a:pt x="-305" y="86911"/>
                  </a:cubicBezTo>
                  <a:cubicBezTo>
                    <a:pt x="-138" y="85461"/>
                    <a:pt x="169" y="84038"/>
                    <a:pt x="615" y="82644"/>
                  </a:cubicBezTo>
                  <a:cubicBezTo>
                    <a:pt x="8410" y="58086"/>
                    <a:pt x="22690" y="21285"/>
                    <a:pt x="43273" y="-455"/>
                  </a:cubicBezTo>
                  <a:lnTo>
                    <a:pt x="113835" y="-455"/>
                  </a:lnTo>
                  <a:cubicBezTo>
                    <a:pt x="125842" y="-413"/>
                    <a:pt x="135548" y="9348"/>
                    <a:pt x="135506" y="21355"/>
                  </a:cubicBezTo>
                  <a:cubicBezTo>
                    <a:pt x="135506" y="22192"/>
                    <a:pt x="135450" y="23028"/>
                    <a:pt x="135352" y="23851"/>
                  </a:cubicBezTo>
                  <a:close/>
                </a:path>
              </a:pathLst>
            </a:custGeom>
            <a:gradFill>
              <a:gsLst>
                <a:gs pos="0">
                  <a:srgbClr val="09005D"/>
                </a:gs>
                <a:gs pos="50000">
                  <a:srgbClr val="110777"/>
                </a:gs>
                <a:gs pos="100000">
                  <a:srgbClr val="1A0F91"/>
                </a:gs>
              </a:gsLst>
              <a:lin ang="10800000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BA631B2A-03BA-3550-C224-48C9B2EDBC61}"/>
                </a:ext>
              </a:extLst>
            </p:cNvPr>
            <p:cNvSpPr/>
            <p:nvPr/>
          </p:nvSpPr>
          <p:spPr>
            <a:xfrm>
              <a:off x="5643530" y="5408233"/>
              <a:ext cx="189172" cy="820138"/>
            </a:xfrm>
            <a:custGeom>
              <a:avLst/>
              <a:gdLst>
                <a:gd name="connsiteX0" fmla="*/ 135700 w 189172"/>
                <a:gd name="connsiteY0" fmla="*/ -455 h 820138"/>
                <a:gd name="connsiteX1" fmla="*/ 147610 w 189172"/>
                <a:gd name="connsiteY1" fmla="*/ 69605 h 820138"/>
                <a:gd name="connsiteX2" fmla="*/ 100628 w 189172"/>
                <a:gd name="connsiteY2" fmla="*/ 635121 h 820138"/>
                <a:gd name="connsiteX3" fmla="*/ 119371 w 189172"/>
                <a:gd name="connsiteY3" fmla="*/ 707077 h 820138"/>
                <a:gd name="connsiteX4" fmla="*/ 188720 w 189172"/>
                <a:gd name="connsiteY4" fmla="*/ 819684 h 820138"/>
                <a:gd name="connsiteX5" fmla="*/ 12482 w 189172"/>
                <a:gd name="connsiteY5" fmla="*/ 715681 h 820138"/>
                <a:gd name="connsiteX6" fmla="*/ 8967 w 189172"/>
                <a:gd name="connsiteY6" fmla="*/ 694178 h 820138"/>
                <a:gd name="connsiteX7" fmla="*/ 37820 w 189172"/>
                <a:gd name="connsiteY7" fmla="*/ 654518 h 820138"/>
                <a:gd name="connsiteX8" fmla="*/ 28 w 189172"/>
                <a:gd name="connsiteY8" fmla="*/ 202000 h 820138"/>
                <a:gd name="connsiteX9" fmla="*/ 15828 w 189172"/>
                <a:gd name="connsiteY9" fmla="*/ 125218 h 820138"/>
                <a:gd name="connsiteX10" fmla="*/ 52281 w 189172"/>
                <a:gd name="connsiteY10" fmla="*/ 56734 h 820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9172" h="820138">
                  <a:moveTo>
                    <a:pt x="135700" y="-455"/>
                  </a:moveTo>
                  <a:lnTo>
                    <a:pt x="147610" y="69605"/>
                  </a:lnTo>
                  <a:cubicBezTo>
                    <a:pt x="147610" y="69605"/>
                    <a:pt x="107727" y="473539"/>
                    <a:pt x="100628" y="635121"/>
                  </a:cubicBezTo>
                  <a:cubicBezTo>
                    <a:pt x="99541" y="660445"/>
                    <a:pt x="106067" y="685504"/>
                    <a:pt x="119371" y="707077"/>
                  </a:cubicBezTo>
                  <a:lnTo>
                    <a:pt x="188720" y="819684"/>
                  </a:lnTo>
                  <a:lnTo>
                    <a:pt x="12482" y="715681"/>
                  </a:lnTo>
                  <a:lnTo>
                    <a:pt x="8967" y="694178"/>
                  </a:lnTo>
                  <a:lnTo>
                    <a:pt x="37820" y="654518"/>
                  </a:lnTo>
                  <a:lnTo>
                    <a:pt x="28" y="202000"/>
                  </a:lnTo>
                  <a:cubicBezTo>
                    <a:pt x="-2189" y="175421"/>
                    <a:pt x="3292" y="148758"/>
                    <a:pt x="15828" y="125218"/>
                  </a:cubicBezTo>
                  <a:lnTo>
                    <a:pt x="52281" y="56734"/>
                  </a:ln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15906566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B436D48-83B2-CE25-90EE-2CAF80376522}"/>
                </a:ext>
              </a:extLst>
            </p:cNvPr>
            <p:cNvSpPr/>
            <p:nvPr/>
          </p:nvSpPr>
          <p:spPr>
            <a:xfrm>
              <a:off x="5639079" y="6077528"/>
              <a:ext cx="220087" cy="167201"/>
            </a:xfrm>
            <a:custGeom>
              <a:avLst/>
              <a:gdLst>
                <a:gd name="connsiteX0" fmla="*/ 204772 w 220087"/>
                <a:gd name="connsiteY0" fmla="*/ 166691 h 167201"/>
                <a:gd name="connsiteX1" fmla="*/ 148532 w 220087"/>
                <a:gd name="connsiteY1" fmla="*/ 166691 h 167201"/>
                <a:gd name="connsiteX2" fmla="*/ 121660 w 220087"/>
                <a:gd name="connsiteY2" fmla="*/ 153527 h 167201"/>
                <a:gd name="connsiteX3" fmla="*/ 50428 w 220087"/>
                <a:gd name="connsiteY3" fmla="*/ 85196 h 167201"/>
                <a:gd name="connsiteX4" fmla="*/ 30041 w 220087"/>
                <a:gd name="connsiteY4" fmla="*/ 166747 h 167201"/>
                <a:gd name="connsiteX5" fmla="*/ 16932 w 220087"/>
                <a:gd name="connsiteY5" fmla="*/ 166747 h 167201"/>
                <a:gd name="connsiteX6" fmla="*/ 323 w 220087"/>
                <a:gd name="connsiteY6" fmla="*/ 63455 h 167201"/>
                <a:gd name="connsiteX7" fmla="*/ 32397 w 220087"/>
                <a:gd name="connsiteY7" fmla="*/ -455 h 167201"/>
                <a:gd name="connsiteX8" fmla="*/ 66730 w 220087"/>
                <a:gd name="connsiteY8" fmla="*/ 56567 h 167201"/>
                <a:gd name="connsiteX9" fmla="*/ 184622 w 220087"/>
                <a:gd name="connsiteY9" fmla="*/ 136653 h 167201"/>
                <a:gd name="connsiteX10" fmla="*/ 207478 w 220087"/>
                <a:gd name="connsiteY10" fmla="*/ 137253 h 167201"/>
                <a:gd name="connsiteX11" fmla="*/ 204772 w 220087"/>
                <a:gd name="connsiteY11" fmla="*/ 166691 h 167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20087" h="167201">
                  <a:moveTo>
                    <a:pt x="204772" y="166691"/>
                  </a:moveTo>
                  <a:lnTo>
                    <a:pt x="148532" y="166691"/>
                  </a:lnTo>
                  <a:cubicBezTo>
                    <a:pt x="138017" y="166719"/>
                    <a:pt x="128088" y="161852"/>
                    <a:pt x="121660" y="153527"/>
                  </a:cubicBezTo>
                  <a:cubicBezTo>
                    <a:pt x="104117" y="130741"/>
                    <a:pt x="67804" y="86297"/>
                    <a:pt x="50428" y="85196"/>
                  </a:cubicBezTo>
                  <a:cubicBezTo>
                    <a:pt x="27042" y="83634"/>
                    <a:pt x="30041" y="166747"/>
                    <a:pt x="30041" y="166747"/>
                  </a:cubicBezTo>
                  <a:lnTo>
                    <a:pt x="16932" y="166747"/>
                  </a:lnTo>
                  <a:lnTo>
                    <a:pt x="323" y="63455"/>
                  </a:lnTo>
                  <a:cubicBezTo>
                    <a:pt x="-3846" y="37476"/>
                    <a:pt x="9067" y="11733"/>
                    <a:pt x="32397" y="-455"/>
                  </a:cubicBezTo>
                  <a:cubicBezTo>
                    <a:pt x="32397" y="-455"/>
                    <a:pt x="37738" y="39079"/>
                    <a:pt x="66730" y="56567"/>
                  </a:cubicBezTo>
                  <a:cubicBezTo>
                    <a:pt x="95722" y="74054"/>
                    <a:pt x="184622" y="136653"/>
                    <a:pt x="184622" y="136653"/>
                  </a:cubicBezTo>
                  <a:cubicBezTo>
                    <a:pt x="192236" y="135761"/>
                    <a:pt x="199934" y="135956"/>
                    <a:pt x="207478" y="137253"/>
                  </a:cubicBezTo>
                  <a:cubicBezTo>
                    <a:pt x="225286" y="140418"/>
                    <a:pt x="222804" y="166691"/>
                    <a:pt x="204772" y="166691"/>
                  </a:cubicBezTo>
                  <a:close/>
                </a:path>
              </a:pathLst>
            </a:custGeom>
            <a:gradFill>
              <a:gsLst>
                <a:gs pos="0">
                  <a:srgbClr val="09005D"/>
                </a:gs>
                <a:gs pos="50000">
                  <a:srgbClr val="110777"/>
                </a:gs>
                <a:gs pos="100000">
                  <a:srgbClr val="1A0F91"/>
                </a:gs>
              </a:gsLst>
              <a:lin ang="10800000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29C70382-F1ED-EFD6-A053-33E174F3D104}"/>
                </a:ext>
              </a:extLst>
            </p:cNvPr>
            <p:cNvSpPr/>
            <p:nvPr/>
          </p:nvSpPr>
          <p:spPr>
            <a:xfrm>
              <a:off x="5115907" y="5412395"/>
              <a:ext cx="422372" cy="791503"/>
            </a:xfrm>
            <a:custGeom>
              <a:avLst/>
              <a:gdLst>
                <a:gd name="connsiteX0" fmla="*/ 421920 w 422372"/>
                <a:gd name="connsiteY0" fmla="*/ 28656 h 791503"/>
                <a:gd name="connsiteX1" fmla="*/ 151162 w 422372"/>
                <a:gd name="connsiteY1" fmla="*/ 573003 h 791503"/>
                <a:gd name="connsiteX2" fmla="*/ 100513 w 422372"/>
                <a:gd name="connsiteY2" fmla="*/ 766575 h 791503"/>
                <a:gd name="connsiteX3" fmla="*/ 41386 w 422372"/>
                <a:gd name="connsiteY3" fmla="*/ 791048 h 791503"/>
                <a:gd name="connsiteX4" fmla="*/ 3163 w 422372"/>
                <a:gd name="connsiteY4" fmla="*/ 773617 h 791503"/>
                <a:gd name="connsiteX5" fmla="*/ 2214 w 422372"/>
                <a:gd name="connsiteY5" fmla="*/ 749436 h 791503"/>
                <a:gd name="connsiteX6" fmla="*/ 74506 w 422372"/>
                <a:gd name="connsiteY6" fmla="*/ 595050 h 791503"/>
                <a:gd name="connsiteX7" fmla="*/ 156628 w 422372"/>
                <a:gd name="connsiteY7" fmla="*/ 258652 h 791503"/>
                <a:gd name="connsiteX8" fmla="*/ 301657 w 422372"/>
                <a:gd name="connsiteY8" fmla="*/ 28656 h 791503"/>
                <a:gd name="connsiteX9" fmla="*/ 421920 w 422372"/>
                <a:gd name="connsiteY9" fmla="*/ 28656 h 79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22372" h="791503">
                  <a:moveTo>
                    <a:pt x="421920" y="28656"/>
                  </a:moveTo>
                  <a:cubicBezTo>
                    <a:pt x="421920" y="28656"/>
                    <a:pt x="188298" y="471817"/>
                    <a:pt x="151162" y="573003"/>
                  </a:cubicBezTo>
                  <a:cubicBezTo>
                    <a:pt x="114026" y="674188"/>
                    <a:pt x="100960" y="758584"/>
                    <a:pt x="100513" y="766575"/>
                  </a:cubicBezTo>
                  <a:cubicBezTo>
                    <a:pt x="99746" y="779125"/>
                    <a:pt x="84211" y="791048"/>
                    <a:pt x="41386" y="791048"/>
                  </a:cubicBezTo>
                  <a:cubicBezTo>
                    <a:pt x="19283" y="791048"/>
                    <a:pt x="8462" y="782193"/>
                    <a:pt x="3163" y="773617"/>
                  </a:cubicBezTo>
                  <a:cubicBezTo>
                    <a:pt x="-1300" y="766254"/>
                    <a:pt x="-1648" y="757120"/>
                    <a:pt x="2214" y="749436"/>
                  </a:cubicBezTo>
                  <a:cubicBezTo>
                    <a:pt x="15741" y="722090"/>
                    <a:pt x="58622" y="634682"/>
                    <a:pt x="74506" y="595050"/>
                  </a:cubicBezTo>
                  <a:cubicBezTo>
                    <a:pt x="93471" y="547720"/>
                    <a:pt x="134260" y="333217"/>
                    <a:pt x="156628" y="258652"/>
                  </a:cubicBezTo>
                  <a:cubicBezTo>
                    <a:pt x="178996" y="184088"/>
                    <a:pt x="204293" y="103179"/>
                    <a:pt x="301657" y="28656"/>
                  </a:cubicBezTo>
                  <a:cubicBezTo>
                    <a:pt x="301727" y="28656"/>
                    <a:pt x="368608" y="-36844"/>
                    <a:pt x="421920" y="28656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15906559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787A41C-3FC5-4635-A77B-68AD5AEBC2F3}"/>
                </a:ext>
              </a:extLst>
            </p:cNvPr>
            <p:cNvSpPr/>
            <p:nvPr/>
          </p:nvSpPr>
          <p:spPr>
            <a:xfrm>
              <a:off x="5593474" y="4181037"/>
              <a:ext cx="421092" cy="570421"/>
            </a:xfrm>
            <a:custGeom>
              <a:avLst/>
              <a:gdLst>
                <a:gd name="connsiteX0" fmla="*/ 91962 w 421092"/>
                <a:gd name="connsiteY0" fmla="*/ 533879 h 570421"/>
                <a:gd name="connsiteX1" fmla="*/ -452 w 421092"/>
                <a:gd name="connsiteY1" fmla="*/ 134087 h 570421"/>
                <a:gd name="connsiteX2" fmla="*/ 271393 w 421092"/>
                <a:gd name="connsiteY2" fmla="*/ -455 h 570421"/>
                <a:gd name="connsiteX3" fmla="*/ 419002 w 421092"/>
                <a:gd name="connsiteY3" fmla="*/ 217828 h 570421"/>
                <a:gd name="connsiteX4" fmla="*/ 301347 w 421092"/>
                <a:gd name="connsiteY4" fmla="*/ 554267 h 570421"/>
                <a:gd name="connsiteX5" fmla="*/ 91962 w 421092"/>
                <a:gd name="connsiteY5" fmla="*/ 533879 h 570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1092" h="570421">
                  <a:moveTo>
                    <a:pt x="91962" y="533879"/>
                  </a:moveTo>
                  <a:cubicBezTo>
                    <a:pt x="152219" y="278517"/>
                    <a:pt x="-452" y="134087"/>
                    <a:pt x="-452" y="134087"/>
                  </a:cubicBezTo>
                  <a:cubicBezTo>
                    <a:pt x="95880" y="41617"/>
                    <a:pt x="271393" y="-455"/>
                    <a:pt x="271393" y="-455"/>
                  </a:cubicBezTo>
                  <a:cubicBezTo>
                    <a:pt x="271393" y="-455"/>
                    <a:pt x="438874" y="121983"/>
                    <a:pt x="419002" y="217828"/>
                  </a:cubicBezTo>
                  <a:cubicBezTo>
                    <a:pt x="407330" y="273998"/>
                    <a:pt x="301347" y="554267"/>
                    <a:pt x="301347" y="554267"/>
                  </a:cubicBezTo>
                  <a:cubicBezTo>
                    <a:pt x="301347" y="554267"/>
                    <a:pt x="203202" y="600690"/>
                    <a:pt x="91962" y="533879"/>
                  </a:cubicBezTo>
                  <a:close/>
                </a:path>
              </a:pathLst>
            </a:custGeom>
            <a:solidFill>
              <a:schemeClr val="accent1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B94D1D7-D990-5BB5-5606-59D3E18371A1}"/>
                </a:ext>
              </a:extLst>
            </p:cNvPr>
            <p:cNvSpPr/>
            <p:nvPr/>
          </p:nvSpPr>
          <p:spPr>
            <a:xfrm>
              <a:off x="5410668" y="4715371"/>
              <a:ext cx="496657" cy="771431"/>
            </a:xfrm>
            <a:custGeom>
              <a:avLst/>
              <a:gdLst>
                <a:gd name="connsiteX0" fmla="*/ 141104 w 496657"/>
                <a:gd name="connsiteY0" fmla="*/ 125971 h 771431"/>
                <a:gd name="connsiteX1" fmla="*/ 274726 w 496657"/>
                <a:gd name="connsiteY1" fmla="*/ -455 h 771431"/>
                <a:gd name="connsiteX2" fmla="*/ 484042 w 496657"/>
                <a:gd name="connsiteY2" fmla="*/ 19933 h 771431"/>
                <a:gd name="connsiteX3" fmla="*/ 490861 w 496657"/>
                <a:gd name="connsiteY3" fmla="*/ 182156 h 771431"/>
                <a:gd name="connsiteX4" fmla="*/ 380472 w 496657"/>
                <a:gd name="connsiteY4" fmla="*/ 762509 h 771431"/>
                <a:gd name="connsiteX5" fmla="*/ -452 w 496657"/>
                <a:gd name="connsiteY5" fmla="*/ 731830 h 771431"/>
                <a:gd name="connsiteX6" fmla="*/ 141104 w 496657"/>
                <a:gd name="connsiteY6" fmla="*/ 125971 h 77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6657" h="771431">
                  <a:moveTo>
                    <a:pt x="141104" y="125971"/>
                  </a:moveTo>
                  <a:cubicBezTo>
                    <a:pt x="165634" y="52062"/>
                    <a:pt x="274726" y="-455"/>
                    <a:pt x="274726" y="-455"/>
                  </a:cubicBezTo>
                  <a:cubicBezTo>
                    <a:pt x="385966" y="66356"/>
                    <a:pt x="484042" y="19933"/>
                    <a:pt x="484042" y="19933"/>
                  </a:cubicBezTo>
                  <a:cubicBezTo>
                    <a:pt x="484042" y="19933"/>
                    <a:pt x="506047" y="104022"/>
                    <a:pt x="490861" y="182156"/>
                  </a:cubicBezTo>
                  <a:cubicBezTo>
                    <a:pt x="475675" y="260291"/>
                    <a:pt x="380472" y="762509"/>
                    <a:pt x="380472" y="762509"/>
                  </a:cubicBezTo>
                  <a:cubicBezTo>
                    <a:pt x="230353" y="792868"/>
                    <a:pt x="-452" y="731830"/>
                    <a:pt x="-452" y="731830"/>
                  </a:cubicBezTo>
                  <a:cubicBezTo>
                    <a:pt x="95085" y="562132"/>
                    <a:pt x="116617" y="199853"/>
                    <a:pt x="141104" y="125971"/>
                  </a:cubicBezTo>
                  <a:close/>
                </a:path>
              </a:pathLst>
            </a:custGeom>
            <a:solidFill>
              <a:schemeClr val="tx2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3670954-B948-EB87-B481-B6889BE1F59C}"/>
                </a:ext>
              </a:extLst>
            </p:cNvPr>
            <p:cNvSpPr/>
            <p:nvPr/>
          </p:nvSpPr>
          <p:spPr>
            <a:xfrm>
              <a:off x="5706058" y="3991284"/>
              <a:ext cx="144456" cy="256383"/>
            </a:xfrm>
            <a:custGeom>
              <a:avLst/>
              <a:gdLst>
                <a:gd name="connsiteX0" fmla="*/ 49313 w 144456"/>
                <a:gd name="connsiteY0" fmla="*/ 20548 h 256383"/>
                <a:gd name="connsiteX1" fmla="*/ 310 w 144456"/>
                <a:gd name="connsiteY1" fmla="*/ 240630 h 256383"/>
                <a:gd name="connsiteX2" fmla="*/ 32899 w 144456"/>
                <a:gd name="connsiteY2" fmla="*/ 253180 h 256383"/>
                <a:gd name="connsiteX3" fmla="*/ 120182 w 144456"/>
                <a:gd name="connsiteY3" fmla="*/ 209700 h 256383"/>
                <a:gd name="connsiteX4" fmla="*/ 122692 w 144456"/>
                <a:gd name="connsiteY4" fmla="*/ 201332 h 256383"/>
                <a:gd name="connsiteX5" fmla="*/ 143749 w 144456"/>
                <a:gd name="connsiteY5" fmla="*/ 48731 h 256383"/>
                <a:gd name="connsiteX6" fmla="*/ 127698 w 144456"/>
                <a:gd name="connsiteY6" fmla="*/ 19907 h 256383"/>
                <a:gd name="connsiteX7" fmla="*/ 87076 w 144456"/>
                <a:gd name="connsiteY7" fmla="*/ 1904 h 256383"/>
                <a:gd name="connsiteX8" fmla="*/ 50902 w 144456"/>
                <a:gd name="connsiteY8" fmla="*/ 15863 h 256383"/>
                <a:gd name="connsiteX9" fmla="*/ 49313 w 144456"/>
                <a:gd name="connsiteY9" fmla="*/ 20548 h 256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4456" h="256383">
                  <a:moveTo>
                    <a:pt x="49313" y="20548"/>
                  </a:moveTo>
                  <a:lnTo>
                    <a:pt x="310" y="240630"/>
                  </a:lnTo>
                  <a:cubicBezTo>
                    <a:pt x="-4376" y="260014"/>
                    <a:pt x="13292" y="256834"/>
                    <a:pt x="32899" y="253180"/>
                  </a:cubicBezTo>
                  <a:cubicBezTo>
                    <a:pt x="64973" y="247128"/>
                    <a:pt x="106362" y="234675"/>
                    <a:pt x="120182" y="209700"/>
                  </a:cubicBezTo>
                  <a:cubicBezTo>
                    <a:pt x="121534" y="207092"/>
                    <a:pt x="122385" y="204247"/>
                    <a:pt x="122692" y="201332"/>
                  </a:cubicBezTo>
                  <a:lnTo>
                    <a:pt x="143749" y="48731"/>
                  </a:lnTo>
                  <a:cubicBezTo>
                    <a:pt x="145408" y="36627"/>
                    <a:pt x="138868" y="24871"/>
                    <a:pt x="127698" y="19907"/>
                  </a:cubicBezTo>
                  <a:lnTo>
                    <a:pt x="87076" y="1904"/>
                  </a:lnTo>
                  <a:cubicBezTo>
                    <a:pt x="73228" y="-4232"/>
                    <a:pt x="57038" y="2015"/>
                    <a:pt x="50902" y="15863"/>
                  </a:cubicBezTo>
                  <a:cubicBezTo>
                    <a:pt x="50233" y="17369"/>
                    <a:pt x="49703" y="18945"/>
                    <a:pt x="49313" y="20548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15733120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DB01152-74CE-0A7D-557D-37341D47CE1C}"/>
                </a:ext>
              </a:extLst>
            </p:cNvPr>
            <p:cNvSpPr/>
            <p:nvPr/>
          </p:nvSpPr>
          <p:spPr>
            <a:xfrm>
              <a:off x="5721883" y="3803813"/>
              <a:ext cx="209247" cy="253351"/>
            </a:xfrm>
            <a:custGeom>
              <a:avLst/>
              <a:gdLst>
                <a:gd name="connsiteX0" fmla="*/ 127338 w 209247"/>
                <a:gd name="connsiteY0" fmla="*/ 7392 h 253351"/>
                <a:gd name="connsiteX1" fmla="*/ 201916 w 209247"/>
                <a:gd name="connsiteY1" fmla="*/ 132619 h 253351"/>
                <a:gd name="connsiteX2" fmla="*/ 150570 w 209247"/>
                <a:gd name="connsiteY2" fmla="*/ 252811 h 253351"/>
                <a:gd name="connsiteX3" fmla="*/ 12193 w 209247"/>
                <a:gd name="connsiteY3" fmla="*/ 174719 h 253351"/>
                <a:gd name="connsiteX4" fmla="*/ 127338 w 209247"/>
                <a:gd name="connsiteY4" fmla="*/ 7392 h 253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247" h="253351">
                  <a:moveTo>
                    <a:pt x="127338" y="7392"/>
                  </a:moveTo>
                  <a:cubicBezTo>
                    <a:pt x="127338" y="7392"/>
                    <a:pt x="179506" y="42701"/>
                    <a:pt x="201916" y="132619"/>
                  </a:cubicBezTo>
                  <a:cubicBezTo>
                    <a:pt x="224326" y="222537"/>
                    <a:pt x="187971" y="254792"/>
                    <a:pt x="150570" y="252811"/>
                  </a:cubicBezTo>
                  <a:cubicBezTo>
                    <a:pt x="113169" y="250831"/>
                    <a:pt x="59090" y="239299"/>
                    <a:pt x="12193" y="174719"/>
                  </a:cubicBezTo>
                  <a:cubicBezTo>
                    <a:pt x="-34704" y="110139"/>
                    <a:pt x="58993" y="-35754"/>
                    <a:pt x="127338" y="7392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15098401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3A675A45-DFB9-29DB-F127-A8D944C250A3}"/>
                </a:ext>
              </a:extLst>
            </p:cNvPr>
            <p:cNvSpPr/>
            <p:nvPr/>
          </p:nvSpPr>
          <p:spPr>
            <a:xfrm>
              <a:off x="5658832" y="3726826"/>
              <a:ext cx="254193" cy="286820"/>
            </a:xfrm>
            <a:custGeom>
              <a:avLst/>
              <a:gdLst>
                <a:gd name="connsiteX0" fmla="*/ 122546 w 254193"/>
                <a:gd name="connsiteY0" fmla="*/ 215505 h 286820"/>
                <a:gd name="connsiteX1" fmla="*/ 210401 w 254193"/>
                <a:gd name="connsiteY1" fmla="*/ 106370 h 286820"/>
                <a:gd name="connsiteX2" fmla="*/ 232043 w 254193"/>
                <a:gd name="connsiteY2" fmla="*/ 128892 h 286820"/>
                <a:gd name="connsiteX3" fmla="*/ 226465 w 254193"/>
                <a:gd name="connsiteY3" fmla="*/ 25349 h 286820"/>
                <a:gd name="connsiteX4" fmla="*/ 43631 w 254193"/>
                <a:gd name="connsiteY4" fmla="*/ 73334 h 286820"/>
                <a:gd name="connsiteX5" fmla="*/ 20287 w 254193"/>
                <a:gd name="connsiteY5" fmla="*/ 261928 h 286820"/>
                <a:gd name="connsiteX6" fmla="*/ 85620 w 254193"/>
                <a:gd name="connsiteY6" fmla="*/ 269110 h 286820"/>
                <a:gd name="connsiteX7" fmla="*/ 82705 w 254193"/>
                <a:gd name="connsiteY7" fmla="*/ 206733 h 286820"/>
                <a:gd name="connsiteX8" fmla="*/ 115197 w 254193"/>
                <a:gd name="connsiteY8" fmla="*/ 217624 h 286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4193" h="286820">
                  <a:moveTo>
                    <a:pt x="122546" y="215505"/>
                  </a:moveTo>
                  <a:cubicBezTo>
                    <a:pt x="122546" y="215505"/>
                    <a:pt x="103428" y="86652"/>
                    <a:pt x="210401" y="106370"/>
                  </a:cubicBezTo>
                  <a:lnTo>
                    <a:pt x="232043" y="128892"/>
                  </a:lnTo>
                  <a:cubicBezTo>
                    <a:pt x="232043" y="128892"/>
                    <a:pt x="284393" y="69918"/>
                    <a:pt x="226465" y="25349"/>
                  </a:cubicBezTo>
                  <a:cubicBezTo>
                    <a:pt x="168537" y="-19219"/>
                    <a:pt x="88116" y="-7812"/>
                    <a:pt x="43631" y="73334"/>
                  </a:cubicBezTo>
                  <a:cubicBezTo>
                    <a:pt x="-854" y="154481"/>
                    <a:pt x="-17002" y="211502"/>
                    <a:pt x="20287" y="261928"/>
                  </a:cubicBezTo>
                  <a:cubicBezTo>
                    <a:pt x="57576" y="312353"/>
                    <a:pt x="85620" y="269110"/>
                    <a:pt x="85620" y="269110"/>
                  </a:cubicBezTo>
                  <a:cubicBezTo>
                    <a:pt x="85620" y="269110"/>
                    <a:pt x="68509" y="225461"/>
                    <a:pt x="82705" y="206733"/>
                  </a:cubicBezTo>
                  <a:cubicBezTo>
                    <a:pt x="96901" y="188005"/>
                    <a:pt x="115197" y="217624"/>
                    <a:pt x="115197" y="21762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3FBF21B-5C23-24E8-E8A2-0F4C0B9A330E}"/>
                </a:ext>
              </a:extLst>
            </p:cNvPr>
            <p:cNvSpPr/>
            <p:nvPr/>
          </p:nvSpPr>
          <p:spPr>
            <a:xfrm>
              <a:off x="5711902" y="3903079"/>
              <a:ext cx="55300" cy="79952"/>
            </a:xfrm>
            <a:custGeom>
              <a:avLst/>
              <a:gdLst>
                <a:gd name="connsiteX0" fmla="*/ 54848 w 55300"/>
                <a:gd name="connsiteY0" fmla="*/ 50282 h 79952"/>
                <a:gd name="connsiteX1" fmla="*/ 11618 w 55300"/>
                <a:gd name="connsiteY1" fmla="*/ 2952 h 79952"/>
                <a:gd name="connsiteX2" fmla="*/ 42297 w 55300"/>
                <a:gd name="connsiteY2" fmla="*/ 79497 h 7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00" h="79952">
                  <a:moveTo>
                    <a:pt x="54848" y="50282"/>
                  </a:moveTo>
                  <a:cubicBezTo>
                    <a:pt x="54848" y="50282"/>
                    <a:pt x="45421" y="-15999"/>
                    <a:pt x="11618" y="2952"/>
                  </a:cubicBezTo>
                  <a:cubicBezTo>
                    <a:pt x="-22185" y="21904"/>
                    <a:pt x="23820" y="64869"/>
                    <a:pt x="42297" y="79497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15098428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251B13AB-8EE1-3C8E-8B09-9D1E1981CB13}"/>
                </a:ext>
              </a:extLst>
            </p:cNvPr>
            <p:cNvSpPr/>
            <p:nvPr/>
          </p:nvSpPr>
          <p:spPr>
            <a:xfrm>
              <a:off x="6329956" y="3597714"/>
              <a:ext cx="186384" cy="224247"/>
            </a:xfrm>
            <a:custGeom>
              <a:avLst/>
              <a:gdLst>
                <a:gd name="connsiteX0" fmla="*/ 37004 w 186384"/>
                <a:gd name="connsiteY0" fmla="*/ 217911 h 224247"/>
                <a:gd name="connsiteX1" fmla="*/ -452 w 186384"/>
                <a:gd name="connsiteY1" fmla="*/ 197886 h 224247"/>
                <a:gd name="connsiteX2" fmla="*/ 17676 w 186384"/>
                <a:gd name="connsiteY2" fmla="*/ 110534 h 224247"/>
                <a:gd name="connsiteX3" fmla="*/ 181517 w 186384"/>
                <a:gd name="connsiteY3" fmla="*/ -455 h 224247"/>
                <a:gd name="connsiteX4" fmla="*/ 177864 w 186384"/>
                <a:gd name="connsiteY4" fmla="*/ 29276 h 224247"/>
                <a:gd name="connsiteX5" fmla="*/ 125458 w 186384"/>
                <a:gd name="connsiteY5" fmla="*/ 64599 h 224247"/>
                <a:gd name="connsiteX6" fmla="*/ 139807 w 186384"/>
                <a:gd name="connsiteY6" fmla="*/ 119375 h 224247"/>
                <a:gd name="connsiteX7" fmla="*/ 124314 w 186384"/>
                <a:gd name="connsiteY7" fmla="*/ 162228 h 224247"/>
                <a:gd name="connsiteX8" fmla="*/ 87193 w 186384"/>
                <a:gd name="connsiteY8" fmla="*/ 201275 h 224247"/>
                <a:gd name="connsiteX9" fmla="*/ 37004 w 186384"/>
                <a:gd name="connsiteY9" fmla="*/ 217911 h 224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6384" h="224247">
                  <a:moveTo>
                    <a:pt x="37004" y="217911"/>
                  </a:moveTo>
                  <a:cubicBezTo>
                    <a:pt x="37729" y="225706"/>
                    <a:pt x="8765" y="231089"/>
                    <a:pt x="-452" y="197886"/>
                  </a:cubicBezTo>
                  <a:cubicBezTo>
                    <a:pt x="2086" y="183467"/>
                    <a:pt x="6520" y="120337"/>
                    <a:pt x="17676" y="110534"/>
                  </a:cubicBezTo>
                  <a:cubicBezTo>
                    <a:pt x="76538" y="58296"/>
                    <a:pt x="181517" y="-455"/>
                    <a:pt x="181517" y="-455"/>
                  </a:cubicBezTo>
                  <a:cubicBezTo>
                    <a:pt x="193259" y="17464"/>
                    <a:pt x="177864" y="29276"/>
                    <a:pt x="177864" y="29276"/>
                  </a:cubicBezTo>
                  <a:lnTo>
                    <a:pt x="125458" y="64599"/>
                  </a:lnTo>
                  <a:cubicBezTo>
                    <a:pt x="130924" y="82728"/>
                    <a:pt x="138901" y="98709"/>
                    <a:pt x="139807" y="119375"/>
                  </a:cubicBezTo>
                  <a:cubicBezTo>
                    <a:pt x="140337" y="135119"/>
                    <a:pt x="134787" y="150459"/>
                    <a:pt x="124314" y="162228"/>
                  </a:cubicBezTo>
                  <a:cubicBezTo>
                    <a:pt x="113883" y="174138"/>
                    <a:pt x="99855" y="189519"/>
                    <a:pt x="87193" y="201275"/>
                  </a:cubicBezTo>
                  <a:cubicBezTo>
                    <a:pt x="63193" y="223308"/>
                    <a:pt x="37004" y="217911"/>
                    <a:pt x="37004" y="217911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7549225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574671E-BBFA-A80A-42A3-8BF03A487477}"/>
                </a:ext>
              </a:extLst>
            </p:cNvPr>
            <p:cNvSpPr/>
            <p:nvPr/>
          </p:nvSpPr>
          <p:spPr>
            <a:xfrm>
              <a:off x="6361793" y="3682486"/>
              <a:ext cx="79797" cy="107823"/>
            </a:xfrm>
            <a:custGeom>
              <a:avLst/>
              <a:gdLst>
                <a:gd name="connsiteX0" fmla="*/ 33657 w 79797"/>
                <a:gd name="connsiteY0" fmla="*/ 107369 h 107823"/>
                <a:gd name="connsiteX1" fmla="*/ 25653 w 79797"/>
                <a:gd name="connsiteY1" fmla="*/ 104078 h 107823"/>
                <a:gd name="connsiteX2" fmla="*/ 64016 w 79797"/>
                <a:gd name="connsiteY2" fmla="*/ 27672 h 107823"/>
                <a:gd name="connsiteX3" fmla="*/ 70668 w 79797"/>
                <a:gd name="connsiteY3" fmla="*/ 15387 h 107823"/>
                <a:gd name="connsiteX4" fmla="*/ 67976 w 79797"/>
                <a:gd name="connsiteY4" fmla="*/ 9990 h 107823"/>
                <a:gd name="connsiteX5" fmla="*/ 25583 w 79797"/>
                <a:gd name="connsiteY5" fmla="*/ 32665 h 107823"/>
                <a:gd name="connsiteX6" fmla="*/ 6855 w 79797"/>
                <a:gd name="connsiteY6" fmla="*/ 61949 h 107823"/>
                <a:gd name="connsiteX7" fmla="*/ -452 w 79797"/>
                <a:gd name="connsiteY7" fmla="*/ 57278 h 107823"/>
                <a:gd name="connsiteX8" fmla="*/ 19489 w 79797"/>
                <a:gd name="connsiteY8" fmla="*/ 26041 h 107823"/>
                <a:gd name="connsiteX9" fmla="*/ 69161 w 79797"/>
                <a:gd name="connsiteY9" fmla="*/ -455 h 107823"/>
                <a:gd name="connsiteX10" fmla="*/ 71407 w 79797"/>
                <a:gd name="connsiteY10" fmla="*/ 1372 h 107823"/>
                <a:gd name="connsiteX11" fmla="*/ 79313 w 79797"/>
                <a:gd name="connsiteY11" fmla="*/ 14871 h 107823"/>
                <a:gd name="connsiteX12" fmla="*/ 70291 w 79797"/>
                <a:gd name="connsiteY12" fmla="*/ 33683 h 107823"/>
                <a:gd name="connsiteX13" fmla="*/ 33657 w 79797"/>
                <a:gd name="connsiteY13" fmla="*/ 107369 h 107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9797" h="107823">
                  <a:moveTo>
                    <a:pt x="33657" y="107369"/>
                  </a:moveTo>
                  <a:lnTo>
                    <a:pt x="25653" y="104078"/>
                  </a:lnTo>
                  <a:cubicBezTo>
                    <a:pt x="26713" y="101484"/>
                    <a:pt x="51856" y="40376"/>
                    <a:pt x="64016" y="27672"/>
                  </a:cubicBezTo>
                  <a:cubicBezTo>
                    <a:pt x="68646" y="22847"/>
                    <a:pt x="70877" y="18720"/>
                    <a:pt x="70668" y="15387"/>
                  </a:cubicBezTo>
                  <a:cubicBezTo>
                    <a:pt x="70444" y="13323"/>
                    <a:pt x="69482" y="11412"/>
                    <a:pt x="67976" y="9990"/>
                  </a:cubicBezTo>
                  <a:lnTo>
                    <a:pt x="25583" y="32665"/>
                  </a:lnTo>
                  <a:lnTo>
                    <a:pt x="6855" y="61949"/>
                  </a:lnTo>
                  <a:lnTo>
                    <a:pt x="-452" y="57278"/>
                  </a:lnTo>
                  <a:lnTo>
                    <a:pt x="19489" y="26041"/>
                  </a:lnTo>
                  <a:lnTo>
                    <a:pt x="69161" y="-455"/>
                  </a:lnTo>
                  <a:lnTo>
                    <a:pt x="71407" y="1372"/>
                  </a:lnTo>
                  <a:cubicBezTo>
                    <a:pt x="76427" y="5555"/>
                    <a:pt x="79021" y="9892"/>
                    <a:pt x="79313" y="14871"/>
                  </a:cubicBezTo>
                  <a:cubicBezTo>
                    <a:pt x="79690" y="20797"/>
                    <a:pt x="76733" y="26947"/>
                    <a:pt x="70291" y="33683"/>
                  </a:cubicBezTo>
                  <a:cubicBezTo>
                    <a:pt x="61101" y="43235"/>
                    <a:pt x="40714" y="90105"/>
                    <a:pt x="33657" y="107369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0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1DA362-E1E9-C567-A702-AF1A0250051D}"/>
                </a:ext>
              </a:extLst>
            </p:cNvPr>
            <p:cNvSpPr/>
            <p:nvPr/>
          </p:nvSpPr>
          <p:spPr>
            <a:xfrm>
              <a:off x="5721823" y="4810854"/>
              <a:ext cx="476771" cy="39241"/>
            </a:xfrm>
            <a:custGeom>
              <a:avLst/>
              <a:gdLst>
                <a:gd name="connsiteX0" fmla="*/ 18208 w 476771"/>
                <a:gd name="connsiteY0" fmla="*/ 38786 h 39241"/>
                <a:gd name="connsiteX1" fmla="*/ 19212 w 476771"/>
                <a:gd name="connsiteY1" fmla="*/ 38786 h 39241"/>
                <a:gd name="connsiteX2" fmla="*/ 456935 w 476771"/>
                <a:gd name="connsiteY2" fmla="*/ 38312 h 39241"/>
                <a:gd name="connsiteX3" fmla="*/ 476319 w 476771"/>
                <a:gd name="connsiteY3" fmla="*/ 18929 h 39241"/>
                <a:gd name="connsiteX4" fmla="*/ 456935 w 476771"/>
                <a:gd name="connsiteY4" fmla="*/ -455 h 39241"/>
                <a:gd name="connsiteX5" fmla="*/ 19212 w 476771"/>
                <a:gd name="connsiteY5" fmla="*/ 19 h 39241"/>
                <a:gd name="connsiteX6" fmla="*/ -450 w 476771"/>
                <a:gd name="connsiteY6" fmla="*/ 19110 h 39241"/>
                <a:gd name="connsiteX7" fmla="*/ 18250 w 476771"/>
                <a:gd name="connsiteY7" fmla="*/ 38772 h 39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6771" h="39241">
                  <a:moveTo>
                    <a:pt x="18208" y="38786"/>
                  </a:moveTo>
                  <a:cubicBezTo>
                    <a:pt x="18543" y="38786"/>
                    <a:pt x="18878" y="38786"/>
                    <a:pt x="19212" y="38786"/>
                  </a:cubicBezTo>
                  <a:lnTo>
                    <a:pt x="456935" y="38312"/>
                  </a:lnTo>
                  <a:cubicBezTo>
                    <a:pt x="467645" y="38312"/>
                    <a:pt x="476319" y="29638"/>
                    <a:pt x="476319" y="18929"/>
                  </a:cubicBezTo>
                  <a:cubicBezTo>
                    <a:pt x="476319" y="8219"/>
                    <a:pt x="467645" y="-455"/>
                    <a:pt x="456935" y="-455"/>
                  </a:cubicBezTo>
                  <a:lnTo>
                    <a:pt x="19212" y="19"/>
                  </a:lnTo>
                  <a:cubicBezTo>
                    <a:pt x="8502" y="-134"/>
                    <a:pt x="-297" y="8414"/>
                    <a:pt x="-450" y="19110"/>
                  </a:cubicBezTo>
                  <a:cubicBezTo>
                    <a:pt x="-604" y="29666"/>
                    <a:pt x="7707" y="38410"/>
                    <a:pt x="18250" y="3877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DB9C5C8-A8C8-C8D9-F69F-630C23C1B2E4}"/>
                </a:ext>
              </a:extLst>
            </p:cNvPr>
            <p:cNvSpPr/>
            <p:nvPr/>
          </p:nvSpPr>
          <p:spPr>
            <a:xfrm>
              <a:off x="5976797" y="4456870"/>
              <a:ext cx="624950" cy="392987"/>
            </a:xfrm>
            <a:custGeom>
              <a:avLst/>
              <a:gdLst>
                <a:gd name="connsiteX0" fmla="*/ 595450 w 624950"/>
                <a:gd name="connsiteY0" fmla="*/ -454 h 392987"/>
                <a:gd name="connsiteX1" fmla="*/ 230911 w 624950"/>
                <a:gd name="connsiteY1" fmla="*/ -454 h 392987"/>
                <a:gd name="connsiteX2" fmla="*/ 168074 w 624950"/>
                <a:gd name="connsiteY2" fmla="*/ 38969 h 392987"/>
                <a:gd name="connsiteX3" fmla="*/ -452 w 624950"/>
                <a:gd name="connsiteY3" fmla="*/ 392533 h 392987"/>
                <a:gd name="connsiteX4" fmla="*/ 452568 w 624950"/>
                <a:gd name="connsiteY4" fmla="*/ 392533 h 392987"/>
                <a:gd name="connsiteX5" fmla="*/ 491837 w 624950"/>
                <a:gd name="connsiteY5" fmla="*/ 366037 h 392987"/>
                <a:gd name="connsiteX6" fmla="*/ 622517 w 624950"/>
                <a:gd name="connsiteY6" fmla="*/ 38871 h 392987"/>
                <a:gd name="connsiteX7" fmla="*/ 606145 w 624950"/>
                <a:gd name="connsiteY7" fmla="*/ 1526 h 392987"/>
                <a:gd name="connsiteX8" fmla="*/ 595450 w 624950"/>
                <a:gd name="connsiteY8" fmla="*/ -454 h 39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24950" h="392987">
                  <a:moveTo>
                    <a:pt x="595450" y="-454"/>
                  </a:moveTo>
                  <a:lnTo>
                    <a:pt x="230911" y="-454"/>
                  </a:lnTo>
                  <a:cubicBezTo>
                    <a:pt x="204122" y="-510"/>
                    <a:pt x="179676" y="14816"/>
                    <a:pt x="168074" y="38969"/>
                  </a:cubicBezTo>
                  <a:lnTo>
                    <a:pt x="-452" y="392533"/>
                  </a:lnTo>
                  <a:lnTo>
                    <a:pt x="452568" y="392533"/>
                  </a:lnTo>
                  <a:cubicBezTo>
                    <a:pt x="469846" y="392574"/>
                    <a:pt x="485409" y="382074"/>
                    <a:pt x="491837" y="366037"/>
                  </a:cubicBezTo>
                  <a:lnTo>
                    <a:pt x="622517" y="38871"/>
                  </a:lnTo>
                  <a:cubicBezTo>
                    <a:pt x="628304" y="24033"/>
                    <a:pt x="620983" y="7313"/>
                    <a:pt x="606145" y="1526"/>
                  </a:cubicBezTo>
                  <a:cubicBezTo>
                    <a:pt x="602729" y="187"/>
                    <a:pt x="599103" y="-482"/>
                    <a:pt x="595450" y="-454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9A5B5CAB-62A4-7E95-82DA-8B4DAE3923DF}"/>
                </a:ext>
              </a:extLst>
            </p:cNvPr>
            <p:cNvSpPr/>
            <p:nvPr/>
          </p:nvSpPr>
          <p:spPr>
            <a:xfrm rot="17294399">
              <a:off x="6296904" y="4618031"/>
              <a:ext cx="92483" cy="57370"/>
            </a:xfrm>
            <a:custGeom>
              <a:avLst/>
              <a:gdLst>
                <a:gd name="connsiteX0" fmla="*/ 92031 w 92483"/>
                <a:gd name="connsiteY0" fmla="*/ 28230 h 57370"/>
                <a:gd name="connsiteX1" fmla="*/ 45789 w 92483"/>
                <a:gd name="connsiteY1" fmla="*/ 56915 h 57370"/>
                <a:gd name="connsiteX2" fmla="*/ -453 w 92483"/>
                <a:gd name="connsiteY2" fmla="*/ 28230 h 57370"/>
                <a:gd name="connsiteX3" fmla="*/ 45789 w 92483"/>
                <a:gd name="connsiteY3" fmla="*/ -455 h 57370"/>
                <a:gd name="connsiteX4" fmla="*/ 92031 w 92483"/>
                <a:gd name="connsiteY4" fmla="*/ 28230 h 57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483" h="57370">
                  <a:moveTo>
                    <a:pt x="92031" y="28230"/>
                  </a:moveTo>
                  <a:cubicBezTo>
                    <a:pt x="92031" y="44072"/>
                    <a:pt x="71328" y="56915"/>
                    <a:pt x="45789" y="56915"/>
                  </a:cubicBezTo>
                  <a:cubicBezTo>
                    <a:pt x="20251" y="56915"/>
                    <a:pt x="-453" y="44072"/>
                    <a:pt x="-453" y="28230"/>
                  </a:cubicBezTo>
                  <a:cubicBezTo>
                    <a:pt x="-453" y="12388"/>
                    <a:pt x="20250" y="-455"/>
                    <a:pt x="45789" y="-455"/>
                  </a:cubicBezTo>
                  <a:cubicBezTo>
                    <a:pt x="71328" y="-455"/>
                    <a:pt x="92031" y="12388"/>
                    <a:pt x="92031" y="28230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0BD61D-20ED-9A8F-7662-7C877D8F51EB}"/>
                </a:ext>
              </a:extLst>
            </p:cNvPr>
            <p:cNvSpPr/>
            <p:nvPr/>
          </p:nvSpPr>
          <p:spPr>
            <a:xfrm>
              <a:off x="5484906" y="4316109"/>
              <a:ext cx="421523" cy="494730"/>
            </a:xfrm>
            <a:custGeom>
              <a:avLst/>
              <a:gdLst>
                <a:gd name="connsiteX0" fmla="*/ 107488 w 421523"/>
                <a:gd name="connsiteY0" fmla="*/ -455 h 494730"/>
                <a:gd name="connsiteX1" fmla="*/ 9594 w 421523"/>
                <a:gd name="connsiteY1" fmla="*/ 371558 h 494730"/>
                <a:gd name="connsiteX2" fmla="*/ 262725 w 421523"/>
                <a:gd name="connsiteY2" fmla="*/ 494275 h 494730"/>
                <a:gd name="connsiteX3" fmla="*/ 421071 w 421523"/>
                <a:gd name="connsiteY3" fmla="*/ 494275 h 494730"/>
                <a:gd name="connsiteX4" fmla="*/ 254149 w 421523"/>
                <a:gd name="connsiteY4" fmla="*/ 455089 h 494730"/>
                <a:gd name="connsiteX5" fmla="*/ 117236 w 421523"/>
                <a:gd name="connsiteY5" fmla="*/ 332916 h 494730"/>
                <a:gd name="connsiteX6" fmla="*/ 108869 w 421523"/>
                <a:gd name="connsiteY6" fmla="*/ 282268 h 494730"/>
                <a:gd name="connsiteX7" fmla="*/ 187840 w 421523"/>
                <a:gd name="connsiteY7" fmla="*/ 129876 h 494730"/>
                <a:gd name="connsiteX8" fmla="*/ 107488 w 421523"/>
                <a:gd name="connsiteY8" fmla="*/ -455 h 494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1523" h="494730">
                  <a:moveTo>
                    <a:pt x="107488" y="-455"/>
                  </a:moveTo>
                  <a:cubicBezTo>
                    <a:pt x="47761" y="59802"/>
                    <a:pt x="-28003" y="326948"/>
                    <a:pt x="9594" y="371558"/>
                  </a:cubicBezTo>
                  <a:cubicBezTo>
                    <a:pt x="42685" y="423504"/>
                    <a:pt x="155403" y="494205"/>
                    <a:pt x="262725" y="494275"/>
                  </a:cubicBezTo>
                  <a:lnTo>
                    <a:pt x="421071" y="494275"/>
                  </a:lnTo>
                  <a:cubicBezTo>
                    <a:pt x="354525" y="423573"/>
                    <a:pt x="308716" y="405640"/>
                    <a:pt x="254149" y="455089"/>
                  </a:cubicBezTo>
                  <a:cubicBezTo>
                    <a:pt x="210919" y="436584"/>
                    <a:pt x="154706" y="364921"/>
                    <a:pt x="117236" y="332916"/>
                  </a:cubicBezTo>
                  <a:cubicBezTo>
                    <a:pt x="102537" y="320296"/>
                    <a:pt x="99009" y="298946"/>
                    <a:pt x="108869" y="282268"/>
                  </a:cubicBezTo>
                  <a:cubicBezTo>
                    <a:pt x="138641" y="231870"/>
                    <a:pt x="175972" y="180064"/>
                    <a:pt x="187840" y="129876"/>
                  </a:cubicBezTo>
                  <a:cubicBezTo>
                    <a:pt x="190419" y="71097"/>
                    <a:pt x="146911" y="3784"/>
                    <a:pt x="107488" y="-455"/>
                  </a:cubicBezTo>
                  <a:close/>
                </a:path>
              </a:pathLst>
            </a:custGeom>
            <a:gradFill>
              <a:gsLst>
                <a:gs pos="0">
                  <a:srgbClr val="FEBBBA"/>
                </a:gs>
                <a:gs pos="50000">
                  <a:srgbClr val="FEA6A4"/>
                </a:gs>
                <a:gs pos="100000">
                  <a:srgbClr val="FF928E"/>
                </a:gs>
              </a:gsLst>
              <a:lin ang="20237928" scaled="1"/>
            </a:gra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6924628-2D50-5DCB-1723-24643452AF90}"/>
                </a:ext>
              </a:extLst>
            </p:cNvPr>
            <p:cNvSpPr/>
            <p:nvPr/>
          </p:nvSpPr>
          <p:spPr>
            <a:xfrm>
              <a:off x="6207657" y="4793512"/>
              <a:ext cx="768318" cy="1469361"/>
            </a:xfrm>
            <a:custGeom>
              <a:avLst/>
              <a:gdLst>
                <a:gd name="connsiteX0" fmla="*/ 172273 w 768318"/>
                <a:gd name="connsiteY0" fmla="*/ 1468821 h 1469361"/>
                <a:gd name="connsiteX1" fmla="*/ 161312 w 768318"/>
                <a:gd name="connsiteY1" fmla="*/ 1463410 h 1469361"/>
                <a:gd name="connsiteX2" fmla="*/ 153447 w 768318"/>
                <a:gd name="connsiteY2" fmla="*/ 665612 h 1469361"/>
                <a:gd name="connsiteX3" fmla="*/ 620608 w 768318"/>
                <a:gd name="connsiteY3" fmla="*/ 22171 h 1469361"/>
                <a:gd name="connsiteX4" fmla="*/ 663991 w 768318"/>
                <a:gd name="connsiteY4" fmla="*/ 11015 h 1469361"/>
                <a:gd name="connsiteX5" fmla="*/ 521123 w 768318"/>
                <a:gd name="connsiteY5" fmla="*/ 784870 h 1469361"/>
                <a:gd name="connsiteX6" fmla="*/ 188170 w 768318"/>
                <a:gd name="connsiteY6" fmla="*/ 1447959 h 1469361"/>
                <a:gd name="connsiteX7" fmla="*/ 178478 w 768318"/>
                <a:gd name="connsiteY7" fmla="*/ 1468026 h 1469361"/>
                <a:gd name="connsiteX8" fmla="*/ 172300 w 768318"/>
                <a:gd name="connsiteY8" fmla="*/ 1468877 h 1469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8318" h="1469361">
                  <a:moveTo>
                    <a:pt x="172273" y="1468821"/>
                  </a:moveTo>
                  <a:cubicBezTo>
                    <a:pt x="168033" y="1468570"/>
                    <a:pt x="164087" y="1466618"/>
                    <a:pt x="161312" y="1463410"/>
                  </a:cubicBezTo>
                  <a:cubicBezTo>
                    <a:pt x="120704" y="1416499"/>
                    <a:pt x="-176592" y="1047847"/>
                    <a:pt x="153447" y="665612"/>
                  </a:cubicBezTo>
                  <a:cubicBezTo>
                    <a:pt x="466751" y="302761"/>
                    <a:pt x="615030" y="221934"/>
                    <a:pt x="620608" y="22171"/>
                  </a:cubicBezTo>
                  <a:cubicBezTo>
                    <a:pt x="621249" y="-1159"/>
                    <a:pt x="652123" y="-9066"/>
                    <a:pt x="663991" y="11015"/>
                  </a:cubicBezTo>
                  <a:cubicBezTo>
                    <a:pt x="752668" y="161204"/>
                    <a:pt x="899928" y="516148"/>
                    <a:pt x="521123" y="784870"/>
                  </a:cubicBezTo>
                  <a:cubicBezTo>
                    <a:pt x="103244" y="1081287"/>
                    <a:pt x="160838" y="1367468"/>
                    <a:pt x="188170" y="1447959"/>
                  </a:cubicBezTo>
                  <a:cubicBezTo>
                    <a:pt x="191043" y="1456173"/>
                    <a:pt x="186706" y="1465167"/>
                    <a:pt x="178478" y="1468026"/>
                  </a:cubicBezTo>
                  <a:cubicBezTo>
                    <a:pt x="176498" y="1468724"/>
                    <a:pt x="174392" y="1469002"/>
                    <a:pt x="172300" y="1468877"/>
                  </a:cubicBezTo>
                  <a:close/>
                </a:path>
              </a:pathLst>
            </a:custGeom>
            <a:solidFill>
              <a:srgbClr val="7D97F4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2404345-BF91-B33D-48B5-351843331057}"/>
                </a:ext>
              </a:extLst>
            </p:cNvPr>
            <p:cNvSpPr/>
            <p:nvPr/>
          </p:nvSpPr>
          <p:spPr>
            <a:xfrm>
              <a:off x="6398071" y="5774607"/>
              <a:ext cx="675906" cy="491525"/>
            </a:xfrm>
            <a:custGeom>
              <a:avLst/>
              <a:gdLst>
                <a:gd name="connsiteX0" fmla="*/ 36704 w 675906"/>
                <a:gd name="connsiteY0" fmla="*/ 491031 h 491525"/>
                <a:gd name="connsiteX1" fmla="*/ 15885 w 675906"/>
                <a:gd name="connsiteY1" fmla="*/ 473531 h 491525"/>
                <a:gd name="connsiteX2" fmla="*/ 136788 w 675906"/>
                <a:gd name="connsiteY2" fmla="*/ 74994 h 491525"/>
                <a:gd name="connsiteX3" fmla="*/ 655295 w 675906"/>
                <a:gd name="connsiteY3" fmla="*/ 3539 h 491525"/>
                <a:gd name="connsiteX4" fmla="*/ 671457 w 675906"/>
                <a:gd name="connsiteY4" fmla="*/ 2312 h 491525"/>
                <a:gd name="connsiteX5" fmla="*/ 675404 w 675906"/>
                <a:gd name="connsiteY5" fmla="*/ 12073 h 491525"/>
                <a:gd name="connsiteX6" fmla="*/ 358850 w 675906"/>
                <a:gd name="connsiteY6" fmla="*/ 332643 h 491525"/>
                <a:gd name="connsiteX7" fmla="*/ 56660 w 675906"/>
                <a:gd name="connsiteY7" fmla="*/ 467994 h 491525"/>
                <a:gd name="connsiteX8" fmla="*/ 41920 w 675906"/>
                <a:gd name="connsiteY8" fmla="*/ 490655 h 491525"/>
                <a:gd name="connsiteX9" fmla="*/ 36732 w 675906"/>
                <a:gd name="connsiteY9" fmla="*/ 491031 h 49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75906" h="491525">
                  <a:moveTo>
                    <a:pt x="36704" y="491031"/>
                  </a:moveTo>
                  <a:cubicBezTo>
                    <a:pt x="26650" y="490460"/>
                    <a:pt x="18171" y="483334"/>
                    <a:pt x="15885" y="473531"/>
                  </a:cubicBezTo>
                  <a:cubicBezTo>
                    <a:pt x="363" y="406705"/>
                    <a:pt x="-44289" y="155987"/>
                    <a:pt x="136788" y="74994"/>
                  </a:cubicBezTo>
                  <a:cubicBezTo>
                    <a:pt x="336203" y="-14158"/>
                    <a:pt x="515914" y="164242"/>
                    <a:pt x="655295" y="3539"/>
                  </a:cubicBezTo>
                  <a:cubicBezTo>
                    <a:pt x="659423" y="-1258"/>
                    <a:pt x="666660" y="-1816"/>
                    <a:pt x="671457" y="2312"/>
                  </a:cubicBezTo>
                  <a:cubicBezTo>
                    <a:pt x="674274" y="4738"/>
                    <a:pt x="675753" y="8378"/>
                    <a:pt x="675404" y="12073"/>
                  </a:cubicBezTo>
                  <a:cubicBezTo>
                    <a:pt x="667860" y="91100"/>
                    <a:pt x="621743" y="276305"/>
                    <a:pt x="358850" y="332643"/>
                  </a:cubicBezTo>
                  <a:cubicBezTo>
                    <a:pt x="77424" y="392942"/>
                    <a:pt x="47875" y="427972"/>
                    <a:pt x="56660" y="467994"/>
                  </a:cubicBezTo>
                  <a:cubicBezTo>
                    <a:pt x="58849" y="478328"/>
                    <a:pt x="52240" y="488466"/>
                    <a:pt x="41920" y="490655"/>
                  </a:cubicBezTo>
                  <a:cubicBezTo>
                    <a:pt x="40205" y="491017"/>
                    <a:pt x="38462" y="491143"/>
                    <a:pt x="36732" y="491031"/>
                  </a:cubicBezTo>
                  <a:close/>
                </a:path>
              </a:pathLst>
            </a:custGeom>
            <a:solidFill>
              <a:srgbClr val="7D97F4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90E8E93-C732-9E46-112D-C8BB42421C7E}"/>
                </a:ext>
              </a:extLst>
            </p:cNvPr>
            <p:cNvSpPr/>
            <p:nvPr/>
          </p:nvSpPr>
          <p:spPr>
            <a:xfrm>
              <a:off x="6257792" y="5013035"/>
              <a:ext cx="576369" cy="1187553"/>
            </a:xfrm>
            <a:custGeom>
              <a:avLst/>
              <a:gdLst>
                <a:gd name="connsiteX0" fmla="*/ 575730 w 576369"/>
                <a:gd name="connsiteY0" fmla="*/ 5508 h 1187553"/>
                <a:gd name="connsiteX1" fmla="*/ 565299 w 576369"/>
                <a:gd name="connsiteY1" fmla="*/ 48738 h 1187553"/>
                <a:gd name="connsiteX2" fmla="*/ 549876 w 576369"/>
                <a:gd name="connsiteY2" fmla="*/ 90196 h 1187553"/>
                <a:gd name="connsiteX3" fmla="*/ 508208 w 576369"/>
                <a:gd name="connsiteY3" fmla="*/ 168289 h 1187553"/>
                <a:gd name="connsiteX4" fmla="*/ 391404 w 576369"/>
                <a:gd name="connsiteY4" fmla="*/ 301353 h 1187553"/>
                <a:gd name="connsiteX5" fmla="*/ 321023 w 576369"/>
                <a:gd name="connsiteY5" fmla="*/ 354874 h 1187553"/>
                <a:gd name="connsiteX6" fmla="*/ 254337 w 576369"/>
                <a:gd name="connsiteY6" fmla="*/ 407196 h 1187553"/>
                <a:gd name="connsiteX7" fmla="*/ 141549 w 576369"/>
                <a:gd name="connsiteY7" fmla="*/ 533818 h 1187553"/>
                <a:gd name="connsiteX8" fmla="*/ 25178 w 576369"/>
                <a:gd name="connsiteY8" fmla="*/ 848600 h 1187553"/>
                <a:gd name="connsiteX9" fmla="*/ 36961 w 576369"/>
                <a:gd name="connsiteY9" fmla="*/ 1018061 h 1187553"/>
                <a:gd name="connsiteX10" fmla="*/ 94234 w 576369"/>
                <a:gd name="connsiteY10" fmla="*/ 1179559 h 1187553"/>
                <a:gd name="connsiteX11" fmla="*/ 90971 w 576369"/>
                <a:gd name="connsiteY11" fmla="*/ 1186741 h 1187553"/>
                <a:gd name="connsiteX12" fmla="*/ 84472 w 576369"/>
                <a:gd name="connsiteY12" fmla="*/ 1184761 h 1187553"/>
                <a:gd name="connsiteX13" fmla="*/ 18400 w 576369"/>
                <a:gd name="connsiteY13" fmla="*/ 1022454 h 1187553"/>
                <a:gd name="connsiteX14" fmla="*/ 272 w 576369"/>
                <a:gd name="connsiteY14" fmla="*/ 847052 h 1187553"/>
                <a:gd name="connsiteX15" fmla="*/ 34939 w 576369"/>
                <a:gd name="connsiteY15" fmla="*/ 673464 h 1187553"/>
                <a:gd name="connsiteX16" fmla="*/ 115821 w 576369"/>
                <a:gd name="connsiteY16" fmla="*/ 515884 h 1187553"/>
                <a:gd name="connsiteX17" fmla="*/ 232820 w 576369"/>
                <a:gd name="connsiteY17" fmla="*/ 382946 h 1187553"/>
                <a:gd name="connsiteX18" fmla="*/ 302546 w 576369"/>
                <a:gd name="connsiteY18" fmla="*/ 327862 h 1187553"/>
                <a:gd name="connsiteX19" fmla="*/ 370877 w 576369"/>
                <a:gd name="connsiteY19" fmla="*/ 276935 h 1187553"/>
                <a:gd name="connsiteX20" fmla="*/ 487123 w 576369"/>
                <a:gd name="connsiteY20" fmla="*/ 153730 h 1187553"/>
                <a:gd name="connsiteX21" fmla="*/ 532486 w 576369"/>
                <a:gd name="connsiteY21" fmla="*/ 81732 h 1187553"/>
                <a:gd name="connsiteX22" fmla="*/ 565885 w 576369"/>
                <a:gd name="connsiteY22" fmla="*/ 3499 h 1187553"/>
                <a:gd name="connsiteX23" fmla="*/ 565982 w 576369"/>
                <a:gd name="connsiteY23" fmla="*/ 3151 h 1187553"/>
                <a:gd name="connsiteX24" fmla="*/ 572313 w 576369"/>
                <a:gd name="connsiteY24" fmla="*/ -238 h 1187553"/>
                <a:gd name="connsiteX25" fmla="*/ 575856 w 576369"/>
                <a:gd name="connsiteY25" fmla="*/ 5410 h 1187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76369" h="1187553">
                  <a:moveTo>
                    <a:pt x="575730" y="5508"/>
                  </a:moveTo>
                  <a:cubicBezTo>
                    <a:pt x="573345" y="20164"/>
                    <a:pt x="569859" y="34611"/>
                    <a:pt x="565299" y="48738"/>
                  </a:cubicBezTo>
                  <a:cubicBezTo>
                    <a:pt x="560879" y="62808"/>
                    <a:pt x="555733" y="76655"/>
                    <a:pt x="549876" y="90196"/>
                  </a:cubicBezTo>
                  <a:cubicBezTo>
                    <a:pt x="538204" y="117347"/>
                    <a:pt x="524273" y="143481"/>
                    <a:pt x="508208" y="168289"/>
                  </a:cubicBezTo>
                  <a:cubicBezTo>
                    <a:pt x="476134" y="218073"/>
                    <a:pt x="436223" y="262697"/>
                    <a:pt x="391404" y="301353"/>
                  </a:cubicBezTo>
                  <a:cubicBezTo>
                    <a:pt x="368938" y="320472"/>
                    <a:pt x="345441" y="338335"/>
                    <a:pt x="321023" y="354874"/>
                  </a:cubicBezTo>
                  <a:cubicBezTo>
                    <a:pt x="297721" y="370897"/>
                    <a:pt x="275450" y="388370"/>
                    <a:pt x="254337" y="407196"/>
                  </a:cubicBezTo>
                  <a:cubicBezTo>
                    <a:pt x="212028" y="444959"/>
                    <a:pt x="174195" y="487436"/>
                    <a:pt x="141549" y="533818"/>
                  </a:cubicBezTo>
                  <a:cubicBezTo>
                    <a:pt x="76454" y="626357"/>
                    <a:pt x="33503" y="735366"/>
                    <a:pt x="25178" y="848600"/>
                  </a:cubicBezTo>
                  <a:cubicBezTo>
                    <a:pt x="20966" y="905357"/>
                    <a:pt x="24941" y="962434"/>
                    <a:pt x="36961" y="1018061"/>
                  </a:cubicBezTo>
                  <a:cubicBezTo>
                    <a:pt x="48801" y="1073841"/>
                    <a:pt x="69035" y="1127906"/>
                    <a:pt x="94234" y="1179559"/>
                  </a:cubicBezTo>
                  <a:cubicBezTo>
                    <a:pt x="95321" y="1182446"/>
                    <a:pt x="93857" y="1185653"/>
                    <a:pt x="90971" y="1186741"/>
                  </a:cubicBezTo>
                  <a:cubicBezTo>
                    <a:pt x="88600" y="1187633"/>
                    <a:pt x="85936" y="1186810"/>
                    <a:pt x="84472" y="1184761"/>
                  </a:cubicBezTo>
                  <a:cubicBezTo>
                    <a:pt x="55397" y="1133805"/>
                    <a:pt x="33168" y="1079238"/>
                    <a:pt x="18400" y="1022454"/>
                  </a:cubicBezTo>
                  <a:cubicBezTo>
                    <a:pt x="3423" y="965251"/>
                    <a:pt x="-2685" y="906096"/>
                    <a:pt x="272" y="847052"/>
                  </a:cubicBezTo>
                  <a:cubicBezTo>
                    <a:pt x="2991" y="787925"/>
                    <a:pt x="15207" y="729286"/>
                    <a:pt x="34939" y="673464"/>
                  </a:cubicBezTo>
                  <a:cubicBezTo>
                    <a:pt x="54671" y="617642"/>
                    <a:pt x="82492" y="564692"/>
                    <a:pt x="115821" y="515884"/>
                  </a:cubicBezTo>
                  <a:cubicBezTo>
                    <a:pt x="149372" y="467063"/>
                    <a:pt x="188656" y="422424"/>
                    <a:pt x="232820" y="382946"/>
                  </a:cubicBezTo>
                  <a:cubicBezTo>
                    <a:pt x="254881" y="363144"/>
                    <a:pt x="278170" y="344736"/>
                    <a:pt x="302546" y="327862"/>
                  </a:cubicBezTo>
                  <a:cubicBezTo>
                    <a:pt x="326196" y="312091"/>
                    <a:pt x="349011" y="295092"/>
                    <a:pt x="370877" y="276935"/>
                  </a:cubicBezTo>
                  <a:cubicBezTo>
                    <a:pt x="414315" y="240678"/>
                    <a:pt x="453878" y="199665"/>
                    <a:pt x="487123" y="153730"/>
                  </a:cubicBezTo>
                  <a:cubicBezTo>
                    <a:pt x="503941" y="130832"/>
                    <a:pt x="519099" y="106777"/>
                    <a:pt x="532486" y="81732"/>
                  </a:cubicBezTo>
                  <a:cubicBezTo>
                    <a:pt x="545665" y="56630"/>
                    <a:pt x="557769" y="30358"/>
                    <a:pt x="565885" y="3499"/>
                  </a:cubicBezTo>
                  <a:lnTo>
                    <a:pt x="565982" y="3151"/>
                  </a:lnTo>
                  <a:cubicBezTo>
                    <a:pt x="566791" y="474"/>
                    <a:pt x="569622" y="-1047"/>
                    <a:pt x="572313" y="-238"/>
                  </a:cubicBezTo>
                  <a:cubicBezTo>
                    <a:pt x="574740" y="487"/>
                    <a:pt x="576246" y="2900"/>
                    <a:pt x="575856" y="5410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638C0A7-9350-7D4D-BCB2-C21578D2C3CB}"/>
                </a:ext>
              </a:extLst>
            </p:cNvPr>
            <p:cNvSpPr/>
            <p:nvPr/>
          </p:nvSpPr>
          <p:spPr>
            <a:xfrm>
              <a:off x="6416312" y="5827680"/>
              <a:ext cx="618556" cy="398748"/>
            </a:xfrm>
            <a:custGeom>
              <a:avLst/>
              <a:gdLst>
                <a:gd name="connsiteX0" fmla="*/ 3208 w 618556"/>
                <a:gd name="connsiteY0" fmla="*/ 393000 h 398748"/>
                <a:gd name="connsiteX1" fmla="*/ 3208 w 618556"/>
                <a:gd name="connsiteY1" fmla="*/ 385902 h 398748"/>
                <a:gd name="connsiteX2" fmla="*/ 2469 w 618556"/>
                <a:gd name="connsiteY2" fmla="*/ 378929 h 398748"/>
                <a:gd name="connsiteX3" fmla="*/ 1256 w 618556"/>
                <a:gd name="connsiteY3" fmla="*/ 364984 h 398748"/>
                <a:gd name="connsiteX4" fmla="*/ -139 w 618556"/>
                <a:gd name="connsiteY4" fmla="*/ 337094 h 398748"/>
                <a:gd name="connsiteX5" fmla="*/ 572 w 618556"/>
                <a:gd name="connsiteY5" fmla="*/ 281216 h 398748"/>
                <a:gd name="connsiteX6" fmla="*/ 20709 w 618556"/>
                <a:gd name="connsiteY6" fmla="*/ 171050 h 398748"/>
                <a:gd name="connsiteX7" fmla="*/ 83294 w 618556"/>
                <a:gd name="connsiteY7" fmla="*/ 77255 h 398748"/>
                <a:gd name="connsiteX8" fmla="*/ 134696 w 618556"/>
                <a:gd name="connsiteY8" fmla="*/ 51456 h 398748"/>
                <a:gd name="connsiteX9" fmla="*/ 191467 w 618556"/>
                <a:gd name="connsiteY9" fmla="*/ 44275 h 398748"/>
                <a:gd name="connsiteX10" fmla="*/ 413361 w 618556"/>
                <a:gd name="connsiteY10" fmla="*/ 62083 h 398748"/>
                <a:gd name="connsiteX11" fmla="*/ 522314 w 618556"/>
                <a:gd name="connsiteY11" fmla="*/ 59294 h 398748"/>
                <a:gd name="connsiteX12" fmla="*/ 547876 w 618556"/>
                <a:gd name="connsiteY12" fmla="*/ 51401 h 398748"/>
                <a:gd name="connsiteX13" fmla="*/ 571345 w 618556"/>
                <a:gd name="connsiteY13" fmla="*/ 38725 h 398748"/>
                <a:gd name="connsiteX14" fmla="*/ 609987 w 618556"/>
                <a:gd name="connsiteY14" fmla="*/ 1324 h 398748"/>
                <a:gd name="connsiteX15" fmla="*/ 609987 w 618556"/>
                <a:gd name="connsiteY15" fmla="*/ 1324 h 398748"/>
                <a:gd name="connsiteX16" fmla="*/ 616318 w 618556"/>
                <a:gd name="connsiteY16" fmla="*/ 473 h 398748"/>
                <a:gd name="connsiteX17" fmla="*/ 617183 w 618556"/>
                <a:gd name="connsiteY17" fmla="*/ 6804 h 398748"/>
                <a:gd name="connsiteX18" fmla="*/ 577132 w 618556"/>
                <a:gd name="connsiteY18" fmla="*/ 47245 h 398748"/>
                <a:gd name="connsiteX19" fmla="*/ 552031 w 618556"/>
                <a:gd name="connsiteY19" fmla="*/ 61455 h 398748"/>
                <a:gd name="connsiteX20" fmla="*/ 524768 w 618556"/>
                <a:gd name="connsiteY20" fmla="*/ 70533 h 398748"/>
                <a:gd name="connsiteX21" fmla="*/ 412357 w 618556"/>
                <a:gd name="connsiteY21" fmla="*/ 74717 h 398748"/>
                <a:gd name="connsiteX22" fmla="*/ 301535 w 618556"/>
                <a:gd name="connsiteY22" fmla="*/ 64955 h 398748"/>
                <a:gd name="connsiteX23" fmla="*/ 191160 w 618556"/>
                <a:gd name="connsiteY23" fmla="*/ 57299 h 398748"/>
                <a:gd name="connsiteX24" fmla="*/ 138029 w 618556"/>
                <a:gd name="connsiteY24" fmla="*/ 63505 h 398748"/>
                <a:gd name="connsiteX25" fmla="*/ 90504 w 618556"/>
                <a:gd name="connsiteY25" fmla="*/ 86835 h 398748"/>
                <a:gd name="connsiteX26" fmla="*/ 30052 w 618556"/>
                <a:gd name="connsiteY26" fmla="*/ 174396 h 398748"/>
                <a:gd name="connsiteX27" fmla="*/ 8437 w 618556"/>
                <a:gd name="connsiteY27" fmla="*/ 281773 h 398748"/>
                <a:gd name="connsiteX28" fmla="*/ 6722 w 618556"/>
                <a:gd name="connsiteY28" fmla="*/ 336954 h 398748"/>
                <a:gd name="connsiteX29" fmla="*/ 7670 w 618556"/>
                <a:gd name="connsiteY29" fmla="*/ 364580 h 398748"/>
                <a:gd name="connsiteX30" fmla="*/ 8604 w 618556"/>
                <a:gd name="connsiteY30" fmla="*/ 378357 h 398748"/>
                <a:gd name="connsiteX31" fmla="*/ 9218 w 618556"/>
                <a:gd name="connsiteY31" fmla="*/ 385232 h 398748"/>
                <a:gd name="connsiteX32" fmla="*/ 10808 w 618556"/>
                <a:gd name="connsiteY32" fmla="*/ 391940 h 398748"/>
                <a:gd name="connsiteX33" fmla="*/ 9399 w 618556"/>
                <a:gd name="connsiteY33" fmla="*/ 397685 h 398748"/>
                <a:gd name="connsiteX34" fmla="*/ 3654 w 618556"/>
                <a:gd name="connsiteY34" fmla="*/ 396277 h 398748"/>
                <a:gd name="connsiteX35" fmla="*/ 3180 w 618556"/>
                <a:gd name="connsiteY35" fmla="*/ 393055 h 398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18556" h="398748">
                  <a:moveTo>
                    <a:pt x="3208" y="393000"/>
                  </a:moveTo>
                  <a:cubicBezTo>
                    <a:pt x="3682" y="390657"/>
                    <a:pt x="3682" y="388244"/>
                    <a:pt x="3208" y="385902"/>
                  </a:cubicBezTo>
                  <a:lnTo>
                    <a:pt x="2469" y="378929"/>
                  </a:lnTo>
                  <a:lnTo>
                    <a:pt x="1256" y="364984"/>
                  </a:lnTo>
                  <a:cubicBezTo>
                    <a:pt x="586" y="355682"/>
                    <a:pt x="126" y="346395"/>
                    <a:pt x="-139" y="337094"/>
                  </a:cubicBezTo>
                  <a:cubicBezTo>
                    <a:pt x="-711" y="318491"/>
                    <a:pt x="-515" y="299833"/>
                    <a:pt x="572" y="281216"/>
                  </a:cubicBezTo>
                  <a:cubicBezTo>
                    <a:pt x="2873" y="244024"/>
                    <a:pt x="8451" y="206693"/>
                    <a:pt x="20709" y="171050"/>
                  </a:cubicBezTo>
                  <a:cubicBezTo>
                    <a:pt x="32827" y="135615"/>
                    <a:pt x="52601" y="101129"/>
                    <a:pt x="83294" y="77255"/>
                  </a:cubicBezTo>
                  <a:cubicBezTo>
                    <a:pt x="98648" y="65485"/>
                    <a:pt x="116093" y="56728"/>
                    <a:pt x="134696" y="51456"/>
                  </a:cubicBezTo>
                  <a:cubicBezTo>
                    <a:pt x="153159" y="46283"/>
                    <a:pt x="172292" y="43856"/>
                    <a:pt x="191467" y="44275"/>
                  </a:cubicBezTo>
                  <a:cubicBezTo>
                    <a:pt x="266129" y="47301"/>
                    <a:pt x="339745" y="56030"/>
                    <a:pt x="413361" y="62083"/>
                  </a:cubicBezTo>
                  <a:cubicBezTo>
                    <a:pt x="449995" y="64760"/>
                    <a:pt x="487103" y="66824"/>
                    <a:pt x="522314" y="59294"/>
                  </a:cubicBezTo>
                  <a:cubicBezTo>
                    <a:pt x="531044" y="57369"/>
                    <a:pt x="539592" y="54734"/>
                    <a:pt x="547876" y="51401"/>
                  </a:cubicBezTo>
                  <a:cubicBezTo>
                    <a:pt x="556089" y="47942"/>
                    <a:pt x="563954" y="43689"/>
                    <a:pt x="571345" y="38725"/>
                  </a:cubicBezTo>
                  <a:cubicBezTo>
                    <a:pt x="586141" y="28726"/>
                    <a:pt x="598845" y="15632"/>
                    <a:pt x="609987" y="1324"/>
                  </a:cubicBezTo>
                  <a:lnTo>
                    <a:pt x="609987" y="1324"/>
                  </a:lnTo>
                  <a:cubicBezTo>
                    <a:pt x="611507" y="-656"/>
                    <a:pt x="614338" y="-1047"/>
                    <a:pt x="616318" y="473"/>
                  </a:cubicBezTo>
                  <a:cubicBezTo>
                    <a:pt x="618312" y="1979"/>
                    <a:pt x="618689" y="4824"/>
                    <a:pt x="617183" y="6804"/>
                  </a:cubicBezTo>
                  <a:cubicBezTo>
                    <a:pt x="605929" y="21907"/>
                    <a:pt x="592835" y="36089"/>
                    <a:pt x="577132" y="47245"/>
                  </a:cubicBezTo>
                  <a:cubicBezTo>
                    <a:pt x="569239" y="52781"/>
                    <a:pt x="560844" y="57537"/>
                    <a:pt x="552031" y="61455"/>
                  </a:cubicBezTo>
                  <a:cubicBezTo>
                    <a:pt x="543218" y="65234"/>
                    <a:pt x="534098" y="68274"/>
                    <a:pt x="524768" y="70533"/>
                  </a:cubicBezTo>
                  <a:cubicBezTo>
                    <a:pt x="487298" y="78900"/>
                    <a:pt x="449381" y="77046"/>
                    <a:pt x="412357" y="74717"/>
                  </a:cubicBezTo>
                  <a:cubicBezTo>
                    <a:pt x="375333" y="72388"/>
                    <a:pt x="338448" y="68163"/>
                    <a:pt x="301535" y="64955"/>
                  </a:cubicBezTo>
                  <a:cubicBezTo>
                    <a:pt x="264623" y="61748"/>
                    <a:pt x="227626" y="58820"/>
                    <a:pt x="191160" y="57299"/>
                  </a:cubicBezTo>
                  <a:cubicBezTo>
                    <a:pt x="173240" y="56742"/>
                    <a:pt x="155335" y="58833"/>
                    <a:pt x="138029" y="63505"/>
                  </a:cubicBezTo>
                  <a:cubicBezTo>
                    <a:pt x="120862" y="68205"/>
                    <a:pt x="104728" y="76125"/>
                    <a:pt x="90504" y="86835"/>
                  </a:cubicBezTo>
                  <a:cubicBezTo>
                    <a:pt x="61889" y="108227"/>
                    <a:pt x="42380" y="140315"/>
                    <a:pt x="30052" y="174396"/>
                  </a:cubicBezTo>
                  <a:cubicBezTo>
                    <a:pt x="17725" y="208478"/>
                    <a:pt x="11352" y="245182"/>
                    <a:pt x="8437" y="281773"/>
                  </a:cubicBezTo>
                  <a:cubicBezTo>
                    <a:pt x="7043" y="300112"/>
                    <a:pt x="6499" y="318533"/>
                    <a:pt x="6722" y="336954"/>
                  </a:cubicBezTo>
                  <a:cubicBezTo>
                    <a:pt x="6834" y="346172"/>
                    <a:pt x="7154" y="355376"/>
                    <a:pt x="7670" y="364580"/>
                  </a:cubicBezTo>
                  <a:lnTo>
                    <a:pt x="8604" y="378357"/>
                  </a:lnTo>
                  <a:lnTo>
                    <a:pt x="9218" y="385232"/>
                  </a:lnTo>
                  <a:cubicBezTo>
                    <a:pt x="9218" y="387561"/>
                    <a:pt x="9762" y="389862"/>
                    <a:pt x="10808" y="391940"/>
                  </a:cubicBezTo>
                  <a:cubicBezTo>
                    <a:pt x="12007" y="393920"/>
                    <a:pt x="11366" y="396486"/>
                    <a:pt x="9399" y="397685"/>
                  </a:cubicBezTo>
                  <a:cubicBezTo>
                    <a:pt x="7419" y="398884"/>
                    <a:pt x="4853" y="398257"/>
                    <a:pt x="3654" y="396277"/>
                  </a:cubicBezTo>
                  <a:cubicBezTo>
                    <a:pt x="3068" y="395315"/>
                    <a:pt x="2901" y="394143"/>
                    <a:pt x="3180" y="393055"/>
                  </a:cubicBezTo>
                  <a:close/>
                </a:path>
              </a:pathLst>
            </a:custGeom>
            <a:solidFill>
              <a:srgbClr val="91B3FA"/>
            </a:solidFill>
            <a:ln w="13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C7B13EE-8C76-0BE6-77C9-40E08CC6901C}"/>
              </a:ext>
            </a:extLst>
          </p:cNvPr>
          <p:cNvSpPr/>
          <p:nvPr/>
        </p:nvSpPr>
        <p:spPr>
          <a:xfrm>
            <a:off x="1531924" y="1177211"/>
            <a:ext cx="9986369" cy="46858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u="sng" dirty="0">
                <a:solidFill>
                  <a:srgbClr val="0070C0"/>
                </a:solidFill>
                <a:latin typeface="Lora" pitchFamily="2" charset="0"/>
              </a:rPr>
              <a:t>CRM Analytics Summary </a:t>
            </a:r>
            <a:r>
              <a:rPr lang="en-US" sz="2000" b="1" u="sng" dirty="0" smtClean="0">
                <a:solidFill>
                  <a:srgbClr val="0070C0"/>
                </a:solidFill>
                <a:latin typeface="Lora" pitchFamily="2" charset="0"/>
              </a:rPr>
              <a:t>Report</a:t>
            </a:r>
            <a:endParaRPr lang="en-US" sz="2000" b="1" u="sng" dirty="0">
              <a:solidFill>
                <a:srgbClr val="0070C0"/>
              </a:solidFill>
              <a:latin typeface="Lora" pitchFamily="2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>
                <a:latin typeface="Arial Rounded MT Bold" panose="020F0704030504030204" pitchFamily="34" charset="0"/>
              </a:rPr>
              <a:t>Company Introduction Axon is a dynamic and rapidly growing retail brand specializing in : Manufacturing, distribution, and sales of high-quality consumer products. Known for strong emphasis on innovation, design, and customer satisfaction. Serves a diverse customer base with an extensive product range and widespread retail presence.</a:t>
            </a:r>
          </a:p>
          <a:p>
            <a:pPr algn="just">
              <a:spcAft>
                <a:spcPts val="600"/>
              </a:spcAft>
            </a:pPr>
            <a:endParaRPr lang="en-US" sz="1050" dirty="0">
              <a:solidFill>
                <a:srgbClr val="00B0F0"/>
              </a:solidFill>
              <a:latin typeface="+mj-lt"/>
            </a:endParaRPr>
          </a:p>
          <a:p>
            <a:pPr algn="ctr">
              <a:spcAft>
                <a:spcPts val="600"/>
              </a:spcAft>
            </a:pPr>
            <a:r>
              <a:rPr lang="en-US" sz="105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b="1" u="sng" dirty="0">
                <a:solidFill>
                  <a:srgbClr val="0070C0"/>
                </a:solidFill>
                <a:latin typeface="Lora" pitchFamily="2" charset="0"/>
              </a:rPr>
              <a:t>Problem </a:t>
            </a:r>
            <a:r>
              <a:rPr lang="en-US" sz="2000" b="1" u="sng" dirty="0" smtClean="0">
                <a:solidFill>
                  <a:srgbClr val="0070C0"/>
                </a:solidFill>
                <a:latin typeface="Lora" pitchFamily="2" charset="0"/>
              </a:rPr>
              <a:t>Statement</a:t>
            </a:r>
            <a:endParaRPr lang="en-US" sz="1600" b="1" u="sng" dirty="0" smtClean="0">
              <a:latin typeface="Arial Rounded MT Bold" panose="020F070403050403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n-US" sz="1600" b="1" dirty="0" smtClean="0">
                <a:latin typeface="Arial Rounded MT Bold" panose="020F0704030504030204" pitchFamily="34" charset="0"/>
              </a:rPr>
              <a:t>CRM </a:t>
            </a:r>
            <a:r>
              <a:rPr lang="en-US" sz="1600" b="1" dirty="0">
                <a:latin typeface="Arial Rounded MT Bold" panose="020F0704030504030204" pitchFamily="34" charset="0"/>
              </a:rPr>
              <a:t>Challenges As Axon expands, it faces significant challenges in leveraging its CRM system effectively to drive business outcomes. Key Issues Identified: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>
                <a:latin typeface="Arial Rounded MT Bold" panose="020F0704030504030204" pitchFamily="34" charset="0"/>
              </a:rPr>
              <a:t>Siloed Customer Data Customer information is scattered across systems, preventing unified insights.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>
                <a:latin typeface="Arial Rounded MT Bold" panose="020F0704030504030204" pitchFamily="34" charset="0"/>
              </a:rPr>
              <a:t> Lack of Real-Time Insights Delayed data makes it difficult to respond to changing customer behavior quickly.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>
                <a:latin typeface="Arial Rounded MT Bold" panose="020F0704030504030204" pitchFamily="34" charset="0"/>
              </a:rPr>
              <a:t> No KPI-Driven Dashboards Absence of performance metrics hampers strategic decision-making.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en-US" sz="1600" b="1" dirty="0">
                <a:latin typeface="Arial Rounded MT Bold" panose="020F0704030504030204" pitchFamily="34" charset="0"/>
              </a:rPr>
              <a:t> Poor CRM Reporting Experience Reports are either delayed, incomplete, or not actionable.</a:t>
            </a:r>
          </a:p>
        </p:txBody>
      </p:sp>
    </p:spTree>
    <p:extLst>
      <p:ext uri="{BB962C8B-B14F-4D97-AF65-F5344CB8AC3E}">
        <p14:creationId xmlns:p14="http://schemas.microsoft.com/office/powerpoint/2010/main" val="881724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354CB-8D29-E5F7-63F3-0A2E840B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585854-898D-204C-08B7-77077879FB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73AC59-2169-C8BC-40D4-532B6AB1DE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F2C82395-9BE0-61AD-BDCE-1156DDD0E5D1}"/>
              </a:ext>
            </a:extLst>
          </p:cNvPr>
          <p:cNvSpPr/>
          <p:nvPr/>
        </p:nvSpPr>
        <p:spPr>
          <a:xfrm>
            <a:off x="2466880" y="145553"/>
            <a:ext cx="75260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u="sng" dirty="0">
                <a:solidFill>
                  <a:srgbClr val="C00000"/>
                </a:solidFill>
                <a:effectLst/>
                <a:latin typeface="Lora" pitchFamily="2" charset="0"/>
                <a:cs typeface="Arial" panose="020B0604020202020204" pitchFamily="34" charset="0"/>
              </a:rPr>
              <a:t>Opportunity Dashboard (EXCEL)</a:t>
            </a:r>
            <a:endParaRPr lang="en-IN" sz="3200" b="1" u="sng" dirty="0">
              <a:solidFill>
                <a:srgbClr val="C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DE105A-430D-541A-D55C-02C17B209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754154-2C7A-A5E0-672B-FB389D863F9F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484110-88F5-5879-0285-42EDB4C08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33740"/>
            <a:ext cx="12192000" cy="543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2594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3D727-610E-B4C1-CD23-060F68E5B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AA9D49-9182-C2E0-17EA-8BC9F35C4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DCE48F1-934D-7C6C-9243-6D9A873BA4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FD7CF84-802B-CCA1-81B6-746F2E0C3173}"/>
              </a:ext>
            </a:extLst>
          </p:cNvPr>
          <p:cNvSpPr/>
          <p:nvPr/>
        </p:nvSpPr>
        <p:spPr>
          <a:xfrm>
            <a:off x="3148404" y="145553"/>
            <a:ext cx="511317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rgbClr val="C00000"/>
                </a:solidFill>
                <a:latin typeface="Lora" pitchFamily="2" charset="0"/>
                <a:cs typeface="Arial" panose="020B0604020202020204" pitchFamily="34" charset="0"/>
              </a:rPr>
              <a:t>Lead Dashboard (EXCEL)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79CFC-4582-3402-1B64-0FA8B67B43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E798D2-1D72-6CBA-2465-FE463943799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48220"/>
            <a:ext cx="1704976" cy="488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A302B5-74DD-5DF6-C507-C987229F8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84" y="875881"/>
            <a:ext cx="12192000" cy="55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86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D944B-9AD4-0E7F-9D92-2CF570797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C9ABC4-D86B-DD74-AD23-C20ED96CD1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27F1E0-B85B-2656-8825-CF5A45DAC92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52B929DA-2670-4C0D-A524-DB8C2304CF8E}"/>
              </a:ext>
            </a:extLst>
          </p:cNvPr>
          <p:cNvSpPr/>
          <p:nvPr/>
        </p:nvSpPr>
        <p:spPr>
          <a:xfrm>
            <a:off x="3138879" y="0"/>
            <a:ext cx="68075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i="0" u="sng" dirty="0">
                <a:solidFill>
                  <a:srgbClr val="C00000"/>
                </a:solidFill>
                <a:effectLst/>
                <a:latin typeface="Lora" pitchFamily="2" charset="0"/>
                <a:cs typeface="Arial" panose="020B0604020202020204" pitchFamily="34" charset="0"/>
              </a:rPr>
              <a:t>Opportunity Dashboard (Tableau)</a:t>
            </a:r>
            <a:endParaRPr lang="en-IN" sz="3200" b="1" u="sng" dirty="0">
              <a:solidFill>
                <a:srgbClr val="C00000"/>
              </a:solidFill>
              <a:latin typeface="Lora" pitchFamily="2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30C40-C06E-C82B-4D02-F174A3420E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BC1B37-F140-B528-502F-41C9E19832A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D465CC-7492-7002-DB43-EC706B8471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55794"/>
            <a:ext cx="12192000" cy="5780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328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6BE91-0A14-2D19-DF50-7E13A8E9D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CFE492-5FED-CD2B-E37D-A253A36824C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2CF92C-37A1-D78D-0F06-67AF317DC4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10B741D-2162-2DB5-1795-24F3895C4BC1}"/>
              </a:ext>
            </a:extLst>
          </p:cNvPr>
          <p:cNvSpPr/>
          <p:nvPr/>
        </p:nvSpPr>
        <p:spPr>
          <a:xfrm>
            <a:off x="3138879" y="0"/>
            <a:ext cx="6023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rgbClr val="C00000"/>
                </a:solidFill>
                <a:latin typeface="Lora" pitchFamily="2" charset="0"/>
                <a:cs typeface="Arial" panose="020B0604020202020204" pitchFamily="34" charset="0"/>
              </a:rPr>
              <a:t>Lead Dashboard (Tableau)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4C288F-A244-1915-FB8A-7A7F7AD851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0FE2A2-6654-0A2C-95B8-6D00DC78D6B1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64FE1D-ECD1-5687-DAC4-085CD9631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99897"/>
            <a:ext cx="12192000" cy="584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991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88D93-B865-56A2-45ED-6187B7E3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C9FBA6-6DA5-CF81-18BA-E2F79DE162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34DE-72E4-B8D8-1194-2EFCFEFE8C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7A556E64-0EEB-DE81-FC77-BA6C84008BC6}"/>
              </a:ext>
            </a:extLst>
          </p:cNvPr>
          <p:cNvSpPr/>
          <p:nvPr/>
        </p:nvSpPr>
        <p:spPr>
          <a:xfrm>
            <a:off x="2449627" y="0"/>
            <a:ext cx="729274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rgbClr val="C00000"/>
                </a:solidFill>
                <a:latin typeface="Lora" pitchFamily="2" charset="0"/>
                <a:cs typeface="Arial" panose="020B0604020202020204" pitchFamily="34" charset="0"/>
              </a:rPr>
              <a:t>Opportunity Dashboard (Power BI)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E816B7-F273-39E4-9414-17AC25C160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396CE0-482F-616F-60BB-3D3C46C5B240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1F4C3F-1A69-BF82-F60C-ED9EEFE1F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87052"/>
            <a:ext cx="12192000" cy="611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89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6A9D-B377-A659-36CE-D3610559E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1D8850-FB42-36E3-6B53-DB2F8DD396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10430" b="-10430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1AA85C-2347-C748-6001-6DF3B861EF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7C18CA1-A09B-AC38-E67A-AA6E07FF98B1}"/>
              </a:ext>
            </a:extLst>
          </p:cNvPr>
          <p:cNvSpPr/>
          <p:nvPr/>
        </p:nvSpPr>
        <p:spPr>
          <a:xfrm>
            <a:off x="2537004" y="0"/>
            <a:ext cx="69941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b="1" u="sng" dirty="0">
                <a:solidFill>
                  <a:srgbClr val="C00000"/>
                </a:solidFill>
                <a:latin typeface="Lora" pitchFamily="2" charset="0"/>
                <a:cs typeface="Arial" panose="020B0604020202020204" pitchFamily="34" charset="0"/>
              </a:rPr>
              <a:t>Lead Dashboard (Power BI)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34CBF-6E48-6DA6-1D53-5D03E689B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26" y="145553"/>
            <a:ext cx="1581150" cy="4369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4C7149-41E0-A945-A45A-7252FC161DD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198" y="145553"/>
            <a:ext cx="1704976" cy="4883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167382-290D-D3C4-211E-471ED3D7B2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39757"/>
            <a:ext cx="12192000" cy="61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049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507</Words>
  <Application>Microsoft Office PowerPoint</Application>
  <PresentationFormat>Widescreen</PresentationFormat>
  <Paragraphs>101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Black</vt:lpstr>
      <vt:lpstr>Arial Rounded MT Bold</vt:lpstr>
      <vt:lpstr>Calibri</vt:lpstr>
      <vt:lpstr>Calibri Light</vt:lpstr>
      <vt:lpstr>Fira Sans Extra Condensed</vt:lpstr>
      <vt:lpstr>Lato Light</vt:lpstr>
      <vt:lpstr>Lora</vt:lpstr>
      <vt:lpstr>Wingdings</vt:lpstr>
      <vt:lpstr>Office Theme</vt:lpstr>
      <vt:lpstr>Acrobat 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41</cp:revision>
  <dcterms:created xsi:type="dcterms:W3CDTF">2019-10-08T07:18:49Z</dcterms:created>
  <dcterms:modified xsi:type="dcterms:W3CDTF">2025-08-06T07:32:42Z</dcterms:modified>
</cp:coreProperties>
</file>