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theme+xml" PartName="/ppt/theme/theme9.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 id="2147483652" r:id="rId7"/>
    <p:sldMasterId id="2147483654" r:id="rId8"/>
    <p:sldMasterId id="2147483656" r:id="rId9"/>
    <p:sldMasterId id="2147483658" r:id="rId10"/>
    <p:sldMasterId id="2147483660" r:id="rId11"/>
    <p:sldMasterId id="2147483662" r:id="rId12"/>
    <p:sldMasterId id="2147483664" r:id="rId13"/>
    <p:sldMasterId id="2147483666" r:id="rId14"/>
    <p:sldMasterId id="2147483668" r:id="rId15"/>
  </p:sldMasterIdLst>
  <p:notesMasterIdLst>
    <p:notesMasterId r:id="rId16"/>
  </p:notes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Lst>
  <p:sldSz cy="6858000" cx="12192000"/>
  <p:notesSz cx="6794500" cy="9925050"/>
  <p:embeddedFontLst>
    <p:embeddedFont>
      <p:font typeface="Tahoma"/>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2D200454-40CA-4A62-9FC3-DE9A4176ACB9}">
      <p15:notesGuideLst>
        <p15:guide id="1" orient="horz" pos="3126">
          <p15:clr>
            <a:srgbClr val="000000"/>
          </p15:clr>
        </p15:guide>
        <p15:guide id="2" pos="2140">
          <p15:clr>
            <a:srgbClr val="000000"/>
          </p15:clr>
        </p15:guide>
      </p15:notesGuideLst>
    </p:ext>
    <p:ext uri="GoogleSlidesCustomDataVersion2">
      <go:slidesCustomData xmlns:go="http://customooxmlschemas.google.com/" r:id="rId42" roundtripDataSignature="AMtx7mjD1eiIdRMh7xvL+X2jfvbhS+yB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701F599-5A6A-4D72-A2DB-96D7668C43C7}">
  <a:tblStyle styleId="{1701F599-5A6A-4D72-A2DB-96D7668C43C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3126" orient="horz"/>
        <p:guide pos="214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Tahoma-regular.fntdata"/><Relationship Id="rId20" Type="http://schemas.openxmlformats.org/officeDocument/2006/relationships/slide" Target="slides/slide4.xml"/><Relationship Id="rId42" Type="http://customschemas.google.com/relationships/presentationmetadata" Target="metadata"/><Relationship Id="rId41" Type="http://schemas.openxmlformats.org/officeDocument/2006/relationships/font" Target="fonts/Tahoma-bold.fntdata"/><Relationship Id="rId22" Type="http://schemas.openxmlformats.org/officeDocument/2006/relationships/slide" Target="slides/slide6.xml"/><Relationship Id="rId21" Type="http://schemas.openxmlformats.org/officeDocument/2006/relationships/slide" Target="slides/slide5.xml"/><Relationship Id="rId24" Type="http://schemas.openxmlformats.org/officeDocument/2006/relationships/slide" Target="slides/slide8.xml"/><Relationship Id="rId23" Type="http://schemas.openxmlformats.org/officeDocument/2006/relationships/slide" Target="slides/slide7.xml"/><Relationship Id="rId1" Type="http://schemas.openxmlformats.org/officeDocument/2006/relationships/theme" Target="theme/theme8.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26" Type="http://schemas.openxmlformats.org/officeDocument/2006/relationships/slide" Target="slides/slide10.xml"/><Relationship Id="rId25" Type="http://schemas.openxmlformats.org/officeDocument/2006/relationships/slide" Target="slides/slide9.xml"/><Relationship Id="rId28" Type="http://schemas.openxmlformats.org/officeDocument/2006/relationships/slide" Target="slides/slide12.xml"/><Relationship Id="rId27" Type="http://schemas.openxmlformats.org/officeDocument/2006/relationships/slide" Target="slides/slide11.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13.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15.xml"/><Relationship Id="rId30" Type="http://schemas.openxmlformats.org/officeDocument/2006/relationships/slide" Target="slides/slide14.xml"/><Relationship Id="rId11" Type="http://schemas.openxmlformats.org/officeDocument/2006/relationships/slideMaster" Target="slideMasters/slideMaster7.xml"/><Relationship Id="rId33" Type="http://schemas.openxmlformats.org/officeDocument/2006/relationships/slide" Target="slides/slide17.xml"/><Relationship Id="rId10" Type="http://schemas.openxmlformats.org/officeDocument/2006/relationships/slideMaster" Target="slideMasters/slideMaster6.xml"/><Relationship Id="rId32" Type="http://schemas.openxmlformats.org/officeDocument/2006/relationships/slide" Target="slides/slide16.xml"/><Relationship Id="rId13" Type="http://schemas.openxmlformats.org/officeDocument/2006/relationships/slideMaster" Target="slideMasters/slideMaster9.xml"/><Relationship Id="rId35" Type="http://schemas.openxmlformats.org/officeDocument/2006/relationships/slide" Target="slides/slide19.xml"/><Relationship Id="rId12" Type="http://schemas.openxmlformats.org/officeDocument/2006/relationships/slideMaster" Target="slideMasters/slideMaster8.xml"/><Relationship Id="rId34" Type="http://schemas.openxmlformats.org/officeDocument/2006/relationships/slide" Target="slides/slide18.xml"/><Relationship Id="rId15" Type="http://schemas.openxmlformats.org/officeDocument/2006/relationships/slideMaster" Target="slideMasters/slideMaster11.xml"/><Relationship Id="rId37" Type="http://schemas.openxmlformats.org/officeDocument/2006/relationships/slide" Target="slides/slide21.xml"/><Relationship Id="rId14" Type="http://schemas.openxmlformats.org/officeDocument/2006/relationships/slideMaster" Target="slideMasters/slideMaster10.xml"/><Relationship Id="rId36" Type="http://schemas.openxmlformats.org/officeDocument/2006/relationships/slide" Target="slides/slide20.xml"/><Relationship Id="rId17" Type="http://schemas.openxmlformats.org/officeDocument/2006/relationships/slide" Target="slides/slide1.xml"/><Relationship Id="rId39" Type="http://schemas.openxmlformats.org/officeDocument/2006/relationships/slide" Target="slides/slide23.xml"/><Relationship Id="rId16" Type="http://schemas.openxmlformats.org/officeDocument/2006/relationships/notesMaster" Target="notesMasters/notesMaster1.xml"/><Relationship Id="rId38" Type="http://schemas.openxmlformats.org/officeDocument/2006/relationships/slide" Target="slides/slide22.xml"/><Relationship Id="rId19" Type="http://schemas.openxmlformats.org/officeDocument/2006/relationships/slide" Target="slides/slide3.xml"/><Relationship Id="rId1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533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9pPr>
          </a:lstStyle>
          <a:p/>
        </p:txBody>
      </p:sp>
      <p:sp>
        <p:nvSpPr>
          <p:cNvPr id="4" name="Google Shape;4;n"/>
          <p:cNvSpPr txBox="1"/>
          <p:nvPr>
            <p:ph idx="10" type="dt"/>
          </p:nvPr>
        </p:nvSpPr>
        <p:spPr>
          <a:xfrm>
            <a:off x="3886200" y="0"/>
            <a:ext cx="2895600" cy="533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9pPr>
          </a:lstStyle>
          <a:p/>
        </p:txBody>
      </p:sp>
      <p:sp>
        <p:nvSpPr>
          <p:cNvPr id="5" name="Google Shape;5;n"/>
          <p:cNvSpPr/>
          <p:nvPr>
            <p:ph idx="3"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724400"/>
            <a:ext cx="4953000" cy="4419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448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9pPr>
          </a:lstStyle>
          <a:p/>
        </p:txBody>
      </p:sp>
      <p:sp>
        <p:nvSpPr>
          <p:cNvPr id="8" name="Google Shape;8;n"/>
          <p:cNvSpPr txBox="1"/>
          <p:nvPr>
            <p:ph idx="12" type="sldNum"/>
          </p:nvPr>
        </p:nvSpPr>
        <p:spPr>
          <a:xfrm>
            <a:off x="3886200" y="9448800"/>
            <a:ext cx="2895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notes"/>
          <p:cNvSpPr txBox="1"/>
          <p:nvPr/>
        </p:nvSpPr>
        <p:spPr>
          <a:xfrm>
            <a:off x="3886200" y="9448800"/>
            <a:ext cx="2895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ahoma"/>
              <a:buNone/>
            </a:pPr>
            <a:fld id="{00000000-1234-1234-1234-123412341234}" type="slidenum">
              <a:rPr b="0" i="0" lang="en-US" sz="1800" u="none" cap="none" strike="noStrike">
                <a:solidFill>
                  <a:srgbClr val="000000"/>
                </a:solidFill>
                <a:latin typeface="Tahoma"/>
                <a:ea typeface="Tahoma"/>
                <a:cs typeface="Tahoma"/>
                <a:sym typeface="Tahoma"/>
              </a:rPr>
              <a:t>‹#›</a:t>
            </a:fld>
            <a:endParaRPr/>
          </a:p>
        </p:txBody>
      </p:sp>
      <p:sp>
        <p:nvSpPr>
          <p:cNvPr id="146" name="Google Shape;146;p1:notes"/>
          <p:cNvSpPr/>
          <p:nvPr>
            <p:ph idx="2"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7" name="Google Shape;147;p1:notes"/>
          <p:cNvSpPr txBox="1"/>
          <p:nvPr>
            <p:ph idx="1" type="body"/>
          </p:nvPr>
        </p:nvSpPr>
        <p:spPr>
          <a:xfrm>
            <a:off x="914400" y="4724400"/>
            <a:ext cx="4953000" cy="4419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0:notes"/>
          <p:cNvSpPr txBox="1"/>
          <p:nvPr>
            <p:ph idx="1" type="body"/>
          </p:nvPr>
        </p:nvSpPr>
        <p:spPr>
          <a:xfrm>
            <a:off x="914400" y="4724400"/>
            <a:ext cx="4953000" cy="441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10:notes"/>
          <p:cNvSpPr/>
          <p:nvPr>
            <p:ph idx="2"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1:notes"/>
          <p:cNvSpPr txBox="1"/>
          <p:nvPr>
            <p:ph idx="1" type="body"/>
          </p:nvPr>
        </p:nvSpPr>
        <p:spPr>
          <a:xfrm>
            <a:off x="914400" y="4724400"/>
            <a:ext cx="4953000" cy="441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11:notes"/>
          <p:cNvSpPr/>
          <p:nvPr>
            <p:ph idx="2"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2:notes"/>
          <p:cNvSpPr txBox="1"/>
          <p:nvPr>
            <p:ph idx="1" type="body"/>
          </p:nvPr>
        </p:nvSpPr>
        <p:spPr>
          <a:xfrm>
            <a:off x="914400" y="4724400"/>
            <a:ext cx="4953000" cy="441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12:notes"/>
          <p:cNvSpPr/>
          <p:nvPr>
            <p:ph idx="2"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3:notes"/>
          <p:cNvSpPr txBox="1"/>
          <p:nvPr>
            <p:ph idx="1" type="body"/>
          </p:nvPr>
        </p:nvSpPr>
        <p:spPr>
          <a:xfrm>
            <a:off x="914400" y="4724400"/>
            <a:ext cx="4953000" cy="441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13:notes"/>
          <p:cNvSpPr/>
          <p:nvPr>
            <p:ph idx="2"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14:notes"/>
          <p:cNvSpPr txBox="1"/>
          <p:nvPr>
            <p:ph idx="1" type="body"/>
          </p:nvPr>
        </p:nvSpPr>
        <p:spPr>
          <a:xfrm>
            <a:off x="914400" y="4724400"/>
            <a:ext cx="4953000" cy="441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14:notes"/>
          <p:cNvSpPr/>
          <p:nvPr>
            <p:ph idx="2"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15:notes"/>
          <p:cNvSpPr txBox="1"/>
          <p:nvPr>
            <p:ph idx="1" type="body"/>
          </p:nvPr>
        </p:nvSpPr>
        <p:spPr>
          <a:xfrm>
            <a:off x="914400" y="4724400"/>
            <a:ext cx="4953000" cy="441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15:notes"/>
          <p:cNvSpPr/>
          <p:nvPr>
            <p:ph idx="2"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16:notes"/>
          <p:cNvSpPr/>
          <p:nvPr>
            <p:ph idx="2"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4" name="Google Shape;434;p16:notes"/>
          <p:cNvSpPr txBox="1"/>
          <p:nvPr>
            <p:ph idx="1" type="body"/>
          </p:nvPr>
        </p:nvSpPr>
        <p:spPr>
          <a:xfrm>
            <a:off x="914400" y="4724400"/>
            <a:ext cx="4953000" cy="4419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16:notes"/>
          <p:cNvSpPr txBox="1"/>
          <p:nvPr/>
        </p:nvSpPr>
        <p:spPr>
          <a:xfrm>
            <a:off x="3886200" y="9448800"/>
            <a:ext cx="2895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17:notes"/>
          <p:cNvSpPr txBox="1"/>
          <p:nvPr>
            <p:ph idx="1" type="body"/>
          </p:nvPr>
        </p:nvSpPr>
        <p:spPr>
          <a:xfrm>
            <a:off x="914400" y="4724400"/>
            <a:ext cx="4953000" cy="441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17:notes"/>
          <p:cNvSpPr/>
          <p:nvPr>
            <p:ph idx="2"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18:notes"/>
          <p:cNvSpPr txBox="1"/>
          <p:nvPr>
            <p:ph idx="1" type="body"/>
          </p:nvPr>
        </p:nvSpPr>
        <p:spPr>
          <a:xfrm>
            <a:off x="914400" y="4724400"/>
            <a:ext cx="4953000" cy="441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18:notes"/>
          <p:cNvSpPr/>
          <p:nvPr>
            <p:ph idx="2"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19:notes"/>
          <p:cNvSpPr txBox="1"/>
          <p:nvPr>
            <p:ph idx="1" type="body"/>
          </p:nvPr>
        </p:nvSpPr>
        <p:spPr>
          <a:xfrm>
            <a:off x="914400" y="4724400"/>
            <a:ext cx="4953000" cy="441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2" name="Google Shape;522;p19:notes"/>
          <p:cNvSpPr/>
          <p:nvPr>
            <p:ph idx="2"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2:notes"/>
          <p:cNvSpPr txBox="1"/>
          <p:nvPr/>
        </p:nvSpPr>
        <p:spPr>
          <a:xfrm>
            <a:off x="3886200" y="9448800"/>
            <a:ext cx="2895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Tahoma"/>
              <a:buNone/>
            </a:pPr>
            <a:fld id="{00000000-1234-1234-1234-123412341234}" type="slidenum">
              <a:rPr b="0" i="0" lang="en-US" sz="1800" u="none">
                <a:solidFill>
                  <a:srgbClr val="000000"/>
                </a:solidFill>
                <a:latin typeface="Tahoma"/>
                <a:ea typeface="Tahoma"/>
                <a:cs typeface="Tahoma"/>
                <a:sym typeface="Tahoma"/>
              </a:rPr>
              <a:t>‹#›</a:t>
            </a:fld>
            <a:endParaRPr/>
          </a:p>
        </p:txBody>
      </p:sp>
      <p:sp>
        <p:nvSpPr>
          <p:cNvPr id="157" name="Google Shape;157;p2:notes"/>
          <p:cNvSpPr/>
          <p:nvPr>
            <p:ph idx="2"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8" name="Google Shape;158;p2:notes"/>
          <p:cNvSpPr txBox="1"/>
          <p:nvPr>
            <p:ph idx="1" type="body"/>
          </p:nvPr>
        </p:nvSpPr>
        <p:spPr>
          <a:xfrm>
            <a:off x="914400" y="4724400"/>
            <a:ext cx="4953000" cy="4419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Hay algunas diapositivas que tenemos que decidir que hacer……</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20:notes"/>
          <p:cNvSpPr txBox="1"/>
          <p:nvPr>
            <p:ph idx="1" type="body"/>
          </p:nvPr>
        </p:nvSpPr>
        <p:spPr>
          <a:xfrm>
            <a:off x="914400" y="4724400"/>
            <a:ext cx="4953000" cy="441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0" name="Google Shape;570;p20:notes"/>
          <p:cNvSpPr/>
          <p:nvPr>
            <p:ph idx="2"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21:notes"/>
          <p:cNvSpPr txBox="1"/>
          <p:nvPr>
            <p:ph idx="1" type="body"/>
          </p:nvPr>
        </p:nvSpPr>
        <p:spPr>
          <a:xfrm>
            <a:off x="914400" y="4724400"/>
            <a:ext cx="4953000" cy="441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1" name="Google Shape;621;p21:notes"/>
          <p:cNvSpPr/>
          <p:nvPr>
            <p:ph idx="2"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22:notes"/>
          <p:cNvSpPr txBox="1"/>
          <p:nvPr>
            <p:ph idx="1" type="body"/>
          </p:nvPr>
        </p:nvSpPr>
        <p:spPr>
          <a:xfrm>
            <a:off x="914400" y="4724400"/>
            <a:ext cx="4953000" cy="441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1" name="Google Shape;651;p22:notes"/>
          <p:cNvSpPr/>
          <p:nvPr>
            <p:ph idx="2"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23:notes"/>
          <p:cNvSpPr txBox="1"/>
          <p:nvPr>
            <p:ph idx="1" type="body"/>
          </p:nvPr>
        </p:nvSpPr>
        <p:spPr>
          <a:xfrm>
            <a:off x="914400" y="4724400"/>
            <a:ext cx="4953000" cy="441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7" name="Google Shape;667;p23:notes"/>
          <p:cNvSpPr/>
          <p:nvPr>
            <p:ph idx="2"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3:notes"/>
          <p:cNvSpPr txBox="1"/>
          <p:nvPr>
            <p:ph idx="1" type="body"/>
          </p:nvPr>
        </p:nvSpPr>
        <p:spPr>
          <a:xfrm>
            <a:off x="914400" y="4724400"/>
            <a:ext cx="4953000" cy="441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3:notes"/>
          <p:cNvSpPr/>
          <p:nvPr>
            <p:ph idx="2"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4:notes"/>
          <p:cNvSpPr txBox="1"/>
          <p:nvPr>
            <p:ph idx="1" type="body"/>
          </p:nvPr>
        </p:nvSpPr>
        <p:spPr>
          <a:xfrm>
            <a:off x="914400" y="4724400"/>
            <a:ext cx="4953000" cy="441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4:notes"/>
          <p:cNvSpPr/>
          <p:nvPr>
            <p:ph idx="2"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5:notes"/>
          <p:cNvSpPr txBox="1"/>
          <p:nvPr>
            <p:ph idx="1" type="body"/>
          </p:nvPr>
        </p:nvSpPr>
        <p:spPr>
          <a:xfrm>
            <a:off x="914400" y="4724400"/>
            <a:ext cx="4953000" cy="441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5:notes"/>
          <p:cNvSpPr/>
          <p:nvPr>
            <p:ph idx="2"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6:notes"/>
          <p:cNvSpPr txBox="1"/>
          <p:nvPr>
            <p:ph idx="1" type="body"/>
          </p:nvPr>
        </p:nvSpPr>
        <p:spPr>
          <a:xfrm>
            <a:off x="914400" y="4724400"/>
            <a:ext cx="4953000" cy="441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6:notes"/>
          <p:cNvSpPr/>
          <p:nvPr>
            <p:ph idx="2"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7:notes"/>
          <p:cNvSpPr txBox="1"/>
          <p:nvPr>
            <p:ph idx="1" type="body"/>
          </p:nvPr>
        </p:nvSpPr>
        <p:spPr>
          <a:xfrm>
            <a:off x="914400" y="4724400"/>
            <a:ext cx="4953000" cy="441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7:notes"/>
          <p:cNvSpPr/>
          <p:nvPr>
            <p:ph idx="2"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8:notes"/>
          <p:cNvSpPr txBox="1"/>
          <p:nvPr>
            <p:ph idx="1" type="body"/>
          </p:nvPr>
        </p:nvSpPr>
        <p:spPr>
          <a:xfrm>
            <a:off x="914400" y="4724400"/>
            <a:ext cx="4953000" cy="441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8:notes"/>
          <p:cNvSpPr/>
          <p:nvPr>
            <p:ph idx="2"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9:notes"/>
          <p:cNvSpPr txBox="1"/>
          <p:nvPr>
            <p:ph idx="1" type="body"/>
          </p:nvPr>
        </p:nvSpPr>
        <p:spPr>
          <a:xfrm>
            <a:off x="914400" y="4724400"/>
            <a:ext cx="4953000" cy="441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9:notes"/>
          <p:cNvSpPr/>
          <p:nvPr>
            <p:ph idx="2" type="sldImg"/>
          </p:nvPr>
        </p:nvSpPr>
        <p:spPr>
          <a:xfrm>
            <a:off x="73025" y="762000"/>
            <a:ext cx="6635750" cy="3733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25"/>
          <p:cNvSpPr txBox="1"/>
          <p:nvPr>
            <p:ph type="ctrTitle"/>
          </p:nvPr>
        </p:nvSpPr>
        <p:spPr>
          <a:xfrm>
            <a:off x="1524000" y="1124530"/>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7" name="Google Shape;17;p2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750"/>
              </a:spcBef>
              <a:spcAft>
                <a:spcPts val="0"/>
              </a:spcAft>
              <a:buClr>
                <a:srgbClr val="3F3F3F"/>
              </a:buClr>
              <a:buSzPts val="1800"/>
              <a:buNone/>
              <a:defRPr sz="1800">
                <a:solidFill>
                  <a:srgbClr val="3F3F3F"/>
                </a:solidFill>
              </a:defRPr>
            </a:lvl1pPr>
            <a:lvl2pPr lvl="1" algn="ctr">
              <a:lnSpc>
                <a:spcPct val="90000"/>
              </a:lnSpc>
              <a:spcBef>
                <a:spcPts val="375"/>
              </a:spcBef>
              <a:spcAft>
                <a:spcPts val="0"/>
              </a:spcAft>
              <a:buClr>
                <a:schemeClr val="dk1"/>
              </a:buClr>
              <a:buSzPts val="2100"/>
              <a:buNone/>
              <a:defRPr sz="2100"/>
            </a:lvl2pPr>
            <a:lvl3pPr lvl="2" algn="ctr">
              <a:lnSpc>
                <a:spcPct val="90000"/>
              </a:lnSpc>
              <a:spcBef>
                <a:spcPts val="375"/>
              </a:spcBef>
              <a:spcAft>
                <a:spcPts val="0"/>
              </a:spcAft>
              <a:buClr>
                <a:schemeClr val="dk1"/>
              </a:buClr>
              <a:buSzPts val="1800"/>
              <a:buNone/>
              <a:defRPr sz="1800"/>
            </a:lvl3pPr>
            <a:lvl4pPr lvl="3" algn="ctr">
              <a:lnSpc>
                <a:spcPct val="90000"/>
              </a:lnSpc>
              <a:spcBef>
                <a:spcPts val="375"/>
              </a:spcBef>
              <a:spcAft>
                <a:spcPts val="0"/>
              </a:spcAft>
              <a:buClr>
                <a:schemeClr val="dk1"/>
              </a:buClr>
              <a:buSzPts val="1500"/>
              <a:buNone/>
              <a:defRPr sz="1500"/>
            </a:lvl4pPr>
            <a:lvl5pPr lvl="4" algn="ctr">
              <a:lnSpc>
                <a:spcPct val="90000"/>
              </a:lnSpc>
              <a:spcBef>
                <a:spcPts val="375"/>
              </a:spcBef>
              <a:spcAft>
                <a:spcPts val="0"/>
              </a:spcAft>
              <a:buClr>
                <a:schemeClr val="dk1"/>
              </a:buClr>
              <a:buSzPts val="1500"/>
              <a:buNone/>
              <a:defRPr sz="1500"/>
            </a:lvl5pPr>
            <a:lvl6pPr lvl="5" algn="ctr">
              <a:spcBef>
                <a:spcPts val="300"/>
              </a:spcBef>
              <a:spcAft>
                <a:spcPts val="0"/>
              </a:spcAft>
              <a:buClr>
                <a:schemeClr val="dk1"/>
              </a:buClr>
              <a:buSzPts val="1500"/>
              <a:buNone/>
              <a:defRPr sz="1500"/>
            </a:lvl6pPr>
            <a:lvl7pPr lvl="6" algn="ctr">
              <a:spcBef>
                <a:spcPts val="300"/>
              </a:spcBef>
              <a:spcAft>
                <a:spcPts val="0"/>
              </a:spcAft>
              <a:buClr>
                <a:schemeClr val="dk1"/>
              </a:buClr>
              <a:buSzPts val="1500"/>
              <a:buNone/>
              <a:defRPr sz="1500"/>
            </a:lvl7pPr>
            <a:lvl8pPr lvl="7" algn="ctr">
              <a:spcBef>
                <a:spcPts val="300"/>
              </a:spcBef>
              <a:spcAft>
                <a:spcPts val="0"/>
              </a:spcAft>
              <a:buClr>
                <a:schemeClr val="dk1"/>
              </a:buClr>
              <a:buSzPts val="1500"/>
              <a:buNone/>
              <a:defRPr sz="1500"/>
            </a:lvl8pPr>
            <a:lvl9pPr lvl="8" algn="ctr">
              <a:spcBef>
                <a:spcPts val="300"/>
              </a:spcBef>
              <a:spcAft>
                <a:spcPts val="0"/>
              </a:spcAft>
              <a:buClr>
                <a:schemeClr val="dk1"/>
              </a:buClr>
              <a:buSzPts val="1500"/>
              <a:buNone/>
              <a:defRPr sz="1500"/>
            </a:lvl9pPr>
          </a:lstStyle>
          <a:p/>
        </p:txBody>
      </p:sp>
      <p:sp>
        <p:nvSpPr>
          <p:cNvPr id="18" name="Google Shape;1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5"/>
          <p:cNvSpPr txBox="1"/>
          <p:nvPr>
            <p:ph idx="12" type="sldNum"/>
          </p:nvPr>
        </p:nvSpPr>
        <p:spPr>
          <a:xfrm>
            <a:off x="861695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random/>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26" name="Shape 126"/>
        <p:cNvGrpSpPr/>
        <p:nvPr/>
      </p:nvGrpSpPr>
      <p:grpSpPr>
        <a:xfrm>
          <a:off x="0" y="0"/>
          <a:ext cx="0" cy="0"/>
          <a:chOff x="0" y="0"/>
          <a:chExt cx="0" cy="0"/>
        </a:xfrm>
      </p:grpSpPr>
      <p:sp>
        <p:nvSpPr>
          <p:cNvPr id="127" name="Google Shape;127;p43"/>
          <p:cNvSpPr txBox="1"/>
          <p:nvPr>
            <p:ph type="title"/>
          </p:nvPr>
        </p:nvSpPr>
        <p:spPr>
          <a:xfrm>
            <a:off x="84455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28" name="Google Shape;128;p43"/>
          <p:cNvSpPr txBox="1"/>
          <p:nvPr>
            <p:ph idx="1" type="body"/>
          </p:nvPr>
        </p:nvSpPr>
        <p:spPr>
          <a:xfrm rot="5400000">
            <a:off x="3926682" y="-1253332"/>
            <a:ext cx="4351337"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9" name="Google Shape;129;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43"/>
          <p:cNvSpPr txBox="1"/>
          <p:nvPr>
            <p:ph idx="12" type="sldNum"/>
          </p:nvPr>
        </p:nvSpPr>
        <p:spPr>
          <a:xfrm>
            <a:off x="861695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random/>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38" name="Shape 138"/>
        <p:cNvGrpSpPr/>
        <p:nvPr/>
      </p:nvGrpSpPr>
      <p:grpSpPr>
        <a:xfrm>
          <a:off x="0" y="0"/>
          <a:ext cx="0" cy="0"/>
          <a:chOff x="0" y="0"/>
          <a:chExt cx="0" cy="0"/>
        </a:xfrm>
      </p:grpSpPr>
      <p:sp>
        <p:nvSpPr>
          <p:cNvPr id="139" name="Google Shape;139;p45"/>
          <p:cNvSpPr txBox="1"/>
          <p:nvPr>
            <p:ph type="title"/>
          </p:nvPr>
        </p:nvSpPr>
        <p:spPr>
          <a:xfrm rot="5400000">
            <a:off x="7133432" y="1951831"/>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40" name="Google Shape;140;p45"/>
          <p:cNvSpPr txBox="1"/>
          <p:nvPr>
            <p:ph idx="1" type="body"/>
          </p:nvPr>
        </p:nvSpPr>
        <p:spPr>
          <a:xfrm rot="5400000">
            <a:off x="1799432" y="-600867"/>
            <a:ext cx="5811837"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1" name="Google Shape;141;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45"/>
          <p:cNvSpPr txBox="1"/>
          <p:nvPr>
            <p:ph idx="12" type="sldNum"/>
          </p:nvPr>
        </p:nvSpPr>
        <p:spPr>
          <a:xfrm>
            <a:off x="861695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random/>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7" name="Shape 27"/>
        <p:cNvGrpSpPr/>
        <p:nvPr/>
      </p:nvGrpSpPr>
      <p:grpSpPr>
        <a:xfrm>
          <a:off x="0" y="0"/>
          <a:ext cx="0" cy="0"/>
          <a:chOff x="0" y="0"/>
          <a:chExt cx="0" cy="0"/>
        </a:xfrm>
      </p:grpSpPr>
      <p:sp>
        <p:nvSpPr>
          <p:cNvPr id="28" name="Google Shape;28;p27"/>
          <p:cNvSpPr txBox="1"/>
          <p:nvPr>
            <p:ph type="title"/>
          </p:nvPr>
        </p:nvSpPr>
        <p:spPr>
          <a:xfrm>
            <a:off x="84455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9" name="Google Shape;29;p27"/>
          <p:cNvSpPr txBox="1"/>
          <p:nvPr>
            <p:ph idx="1" type="body"/>
          </p:nvPr>
        </p:nvSpPr>
        <p:spPr>
          <a:xfrm>
            <a:off x="844550" y="1828800"/>
            <a:ext cx="10515600" cy="4351337"/>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7"/>
          <p:cNvSpPr txBox="1"/>
          <p:nvPr>
            <p:ph idx="12" type="sldNum"/>
          </p:nvPr>
        </p:nvSpPr>
        <p:spPr>
          <a:xfrm>
            <a:off x="861695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random/>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39" name="Shape 39"/>
        <p:cNvGrpSpPr/>
        <p:nvPr/>
      </p:nvGrpSpPr>
      <p:grpSpPr>
        <a:xfrm>
          <a:off x="0" y="0"/>
          <a:ext cx="0" cy="0"/>
          <a:chOff x="0" y="0"/>
          <a:chExt cx="0" cy="0"/>
        </a:xfrm>
      </p:grpSpPr>
      <p:sp>
        <p:nvSpPr>
          <p:cNvPr id="40" name="Google Shape;40;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9"/>
          <p:cNvSpPr txBox="1"/>
          <p:nvPr>
            <p:ph idx="12" type="sldNum"/>
          </p:nvPr>
        </p:nvSpPr>
        <p:spPr>
          <a:xfrm>
            <a:off x="861695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random/>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p:cSld name="Solo el título">
    <p:spTree>
      <p:nvGrpSpPr>
        <p:cNvPr id="49" name="Shape 49"/>
        <p:cNvGrpSpPr/>
        <p:nvPr/>
      </p:nvGrpSpPr>
      <p:grpSpPr>
        <a:xfrm>
          <a:off x="0" y="0"/>
          <a:ext cx="0" cy="0"/>
          <a:chOff x="0" y="0"/>
          <a:chExt cx="0" cy="0"/>
        </a:xfrm>
      </p:grpSpPr>
      <p:sp>
        <p:nvSpPr>
          <p:cNvPr id="50" name="Google Shape;50;p31"/>
          <p:cNvSpPr txBox="1"/>
          <p:nvPr>
            <p:ph type="title"/>
          </p:nvPr>
        </p:nvSpPr>
        <p:spPr>
          <a:xfrm>
            <a:off x="84455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1" name="Google Shape;51;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1"/>
          <p:cNvSpPr txBox="1"/>
          <p:nvPr>
            <p:ph idx="12" type="sldNum"/>
          </p:nvPr>
        </p:nvSpPr>
        <p:spPr>
          <a:xfrm>
            <a:off x="861695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random/>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60" name="Shape 60"/>
        <p:cNvGrpSpPr/>
        <p:nvPr/>
      </p:nvGrpSpPr>
      <p:grpSpPr>
        <a:xfrm>
          <a:off x="0" y="0"/>
          <a:ext cx="0" cy="0"/>
          <a:chOff x="0" y="0"/>
          <a:chExt cx="0" cy="0"/>
        </a:xfrm>
      </p:grpSpPr>
      <p:sp>
        <p:nvSpPr>
          <p:cNvPr id="61" name="Google Shape;61;p33"/>
          <p:cNvSpPr txBox="1"/>
          <p:nvPr>
            <p:ph type="title"/>
          </p:nvPr>
        </p:nvSpPr>
        <p:spPr>
          <a:xfrm>
            <a:off x="831851" y="1712423"/>
            <a:ext cx="10515600" cy="28512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1400"/>
              <a:buNone/>
              <a:defRPr b="0"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2" name="Google Shape;62;p33"/>
          <p:cNvSpPr txBox="1"/>
          <p:nvPr>
            <p:ph idx="1" type="body"/>
          </p:nvPr>
        </p:nvSpPr>
        <p:spPr>
          <a:xfrm>
            <a:off x="831851" y="4552635"/>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rgbClr val="3F3F3F"/>
              </a:buClr>
              <a:buSzPts val="1800"/>
              <a:buNone/>
              <a:defRPr sz="1800">
                <a:solidFill>
                  <a:srgbClr val="3F3F3F"/>
                </a:solidFill>
              </a:defRPr>
            </a:lvl1pPr>
            <a:lvl2pPr indent="-228600" lvl="1" marL="914400" algn="l">
              <a:lnSpc>
                <a:spcPct val="90000"/>
              </a:lnSpc>
              <a:spcBef>
                <a:spcPts val="375"/>
              </a:spcBef>
              <a:spcAft>
                <a:spcPts val="0"/>
              </a:spcAft>
              <a:buClr>
                <a:srgbClr val="888888"/>
              </a:buClr>
              <a:buSzPts val="1350"/>
              <a:buNone/>
              <a:defRPr sz="1350">
                <a:solidFill>
                  <a:srgbClr val="888888"/>
                </a:solidFill>
              </a:defRPr>
            </a:lvl2pPr>
            <a:lvl3pPr indent="-228600" lvl="2" marL="1371600" algn="l">
              <a:lnSpc>
                <a:spcPct val="90000"/>
              </a:lnSpc>
              <a:spcBef>
                <a:spcPts val="375"/>
              </a:spcBef>
              <a:spcAft>
                <a:spcPts val="0"/>
              </a:spcAft>
              <a:buClr>
                <a:srgbClr val="888888"/>
              </a:buClr>
              <a:buSzPts val="1200"/>
              <a:buNone/>
              <a:defRPr sz="1200">
                <a:solidFill>
                  <a:srgbClr val="888888"/>
                </a:solidFill>
              </a:defRPr>
            </a:lvl3pPr>
            <a:lvl4pPr indent="-228600" lvl="3" marL="1828800" algn="l">
              <a:lnSpc>
                <a:spcPct val="90000"/>
              </a:lnSpc>
              <a:spcBef>
                <a:spcPts val="375"/>
              </a:spcBef>
              <a:spcAft>
                <a:spcPts val="0"/>
              </a:spcAft>
              <a:buClr>
                <a:srgbClr val="888888"/>
              </a:buClr>
              <a:buSzPts val="1050"/>
              <a:buNone/>
              <a:defRPr sz="1050">
                <a:solidFill>
                  <a:srgbClr val="888888"/>
                </a:solidFill>
              </a:defRPr>
            </a:lvl4pPr>
            <a:lvl5pPr indent="-228600" lvl="4" marL="2286000" algn="l">
              <a:lnSpc>
                <a:spcPct val="90000"/>
              </a:lnSpc>
              <a:spcBef>
                <a:spcPts val="375"/>
              </a:spcBef>
              <a:spcAft>
                <a:spcPts val="0"/>
              </a:spcAft>
              <a:buClr>
                <a:srgbClr val="888888"/>
              </a:buClr>
              <a:buSzPts val="1050"/>
              <a:buNone/>
              <a:defRPr sz="1050">
                <a:solidFill>
                  <a:srgbClr val="888888"/>
                </a:solidFill>
              </a:defRPr>
            </a:lvl5pPr>
            <a:lvl6pPr indent="-228600" lvl="5" marL="2743200" algn="l">
              <a:spcBef>
                <a:spcPts val="210"/>
              </a:spcBef>
              <a:spcAft>
                <a:spcPts val="0"/>
              </a:spcAft>
              <a:buClr>
                <a:srgbClr val="888888"/>
              </a:buClr>
              <a:buSzPts val="1050"/>
              <a:buNone/>
              <a:defRPr sz="1050">
                <a:solidFill>
                  <a:srgbClr val="888888"/>
                </a:solidFill>
              </a:defRPr>
            </a:lvl6pPr>
            <a:lvl7pPr indent="-228600" lvl="6" marL="3200400" algn="l">
              <a:spcBef>
                <a:spcPts val="210"/>
              </a:spcBef>
              <a:spcAft>
                <a:spcPts val="0"/>
              </a:spcAft>
              <a:buClr>
                <a:srgbClr val="888888"/>
              </a:buClr>
              <a:buSzPts val="1050"/>
              <a:buNone/>
              <a:defRPr sz="1050">
                <a:solidFill>
                  <a:srgbClr val="888888"/>
                </a:solidFill>
              </a:defRPr>
            </a:lvl7pPr>
            <a:lvl8pPr indent="-228600" lvl="7" marL="3657600" algn="l">
              <a:spcBef>
                <a:spcPts val="210"/>
              </a:spcBef>
              <a:spcAft>
                <a:spcPts val="0"/>
              </a:spcAft>
              <a:buClr>
                <a:srgbClr val="888888"/>
              </a:buClr>
              <a:buSzPts val="1050"/>
              <a:buNone/>
              <a:defRPr sz="1050">
                <a:solidFill>
                  <a:srgbClr val="888888"/>
                </a:solidFill>
              </a:defRPr>
            </a:lvl8pPr>
            <a:lvl9pPr indent="-228600" lvl="8" marL="4114800" algn="l">
              <a:spcBef>
                <a:spcPts val="210"/>
              </a:spcBef>
              <a:spcAft>
                <a:spcPts val="0"/>
              </a:spcAft>
              <a:buClr>
                <a:srgbClr val="888888"/>
              </a:buClr>
              <a:buSzPts val="1050"/>
              <a:buNone/>
              <a:defRPr sz="1050">
                <a:solidFill>
                  <a:srgbClr val="888888"/>
                </a:solidFill>
              </a:defRPr>
            </a:lvl9pPr>
          </a:lstStyle>
          <a:p/>
        </p:txBody>
      </p:sp>
      <p:sp>
        <p:nvSpPr>
          <p:cNvPr id="63" name="Google Shape;63;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3"/>
          <p:cNvSpPr txBox="1"/>
          <p:nvPr>
            <p:ph idx="12" type="sldNum"/>
          </p:nvPr>
        </p:nvSpPr>
        <p:spPr>
          <a:xfrm>
            <a:off x="861695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random/>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72" name="Shape 72"/>
        <p:cNvGrpSpPr/>
        <p:nvPr/>
      </p:nvGrpSpPr>
      <p:grpSpPr>
        <a:xfrm>
          <a:off x="0" y="0"/>
          <a:ext cx="0" cy="0"/>
          <a:chOff x="0" y="0"/>
          <a:chExt cx="0" cy="0"/>
        </a:xfrm>
      </p:grpSpPr>
      <p:sp>
        <p:nvSpPr>
          <p:cNvPr id="73" name="Google Shape;73;p35"/>
          <p:cNvSpPr txBox="1"/>
          <p:nvPr>
            <p:ph type="title"/>
          </p:nvPr>
        </p:nvSpPr>
        <p:spPr>
          <a:xfrm>
            <a:off x="84455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4" name="Google Shape;74;p35"/>
          <p:cNvSpPr txBox="1"/>
          <p:nvPr>
            <p:ph idx="1" type="body"/>
          </p:nvPr>
        </p:nvSpPr>
        <p:spPr>
          <a:xfrm>
            <a:off x="845127" y="1828802"/>
            <a:ext cx="5181600" cy="4351337"/>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35"/>
          <p:cNvSpPr txBox="1"/>
          <p:nvPr>
            <p:ph idx="2" type="body"/>
          </p:nvPr>
        </p:nvSpPr>
        <p:spPr>
          <a:xfrm>
            <a:off x="6172200" y="1828802"/>
            <a:ext cx="5181600" cy="4351337"/>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6" name="Google Shape;76;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5"/>
          <p:cNvSpPr txBox="1"/>
          <p:nvPr>
            <p:ph idx="12" type="sldNum"/>
          </p:nvPr>
        </p:nvSpPr>
        <p:spPr>
          <a:xfrm>
            <a:off x="861695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random/>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p:cSld name="Comparación">
    <p:spTree>
      <p:nvGrpSpPr>
        <p:cNvPr id="85" name="Shape 85"/>
        <p:cNvGrpSpPr/>
        <p:nvPr/>
      </p:nvGrpSpPr>
      <p:grpSpPr>
        <a:xfrm>
          <a:off x="0" y="0"/>
          <a:ext cx="0" cy="0"/>
          <a:chOff x="0" y="0"/>
          <a:chExt cx="0" cy="0"/>
        </a:xfrm>
      </p:grpSpPr>
      <p:sp>
        <p:nvSpPr>
          <p:cNvPr id="86" name="Google Shape;86;p37"/>
          <p:cNvSpPr txBox="1"/>
          <p:nvPr>
            <p:ph idx="1" type="body"/>
          </p:nvPr>
        </p:nvSpPr>
        <p:spPr>
          <a:xfrm>
            <a:off x="845127" y="1681852"/>
            <a:ext cx="5156200" cy="825699"/>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spcBef>
                <a:spcPts val="240"/>
              </a:spcBef>
              <a:spcAft>
                <a:spcPts val="0"/>
              </a:spcAft>
              <a:buClr>
                <a:schemeClr val="dk1"/>
              </a:buClr>
              <a:buSzPts val="1200"/>
              <a:buNone/>
              <a:defRPr b="1" sz="1200"/>
            </a:lvl6pPr>
            <a:lvl7pPr indent="-228600" lvl="6" marL="3200400" algn="l">
              <a:spcBef>
                <a:spcPts val="240"/>
              </a:spcBef>
              <a:spcAft>
                <a:spcPts val="0"/>
              </a:spcAft>
              <a:buClr>
                <a:schemeClr val="dk1"/>
              </a:buClr>
              <a:buSzPts val="1200"/>
              <a:buNone/>
              <a:defRPr b="1" sz="1200"/>
            </a:lvl7pPr>
            <a:lvl8pPr indent="-228600" lvl="7" marL="3657600" algn="l">
              <a:spcBef>
                <a:spcPts val="240"/>
              </a:spcBef>
              <a:spcAft>
                <a:spcPts val="0"/>
              </a:spcAft>
              <a:buClr>
                <a:schemeClr val="dk1"/>
              </a:buClr>
              <a:buSzPts val="1200"/>
              <a:buNone/>
              <a:defRPr b="1" sz="1200"/>
            </a:lvl8pPr>
            <a:lvl9pPr indent="-228600" lvl="8" marL="4114800" algn="l">
              <a:spcBef>
                <a:spcPts val="240"/>
              </a:spcBef>
              <a:spcAft>
                <a:spcPts val="0"/>
              </a:spcAft>
              <a:buClr>
                <a:schemeClr val="dk1"/>
              </a:buClr>
              <a:buSzPts val="1200"/>
              <a:buNone/>
              <a:defRPr b="1" sz="1200"/>
            </a:lvl9pPr>
          </a:lstStyle>
          <a:p/>
        </p:txBody>
      </p:sp>
      <p:sp>
        <p:nvSpPr>
          <p:cNvPr id="87" name="Google Shape;87;p37"/>
          <p:cNvSpPr txBox="1"/>
          <p:nvPr>
            <p:ph idx="2" type="body"/>
          </p:nvPr>
        </p:nvSpPr>
        <p:spPr>
          <a:xfrm>
            <a:off x="845127" y="2507552"/>
            <a:ext cx="5156200" cy="36805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8" name="Google Shape;88;p37"/>
          <p:cNvSpPr txBox="1"/>
          <p:nvPr>
            <p:ph idx="3" type="body"/>
          </p:nvPr>
        </p:nvSpPr>
        <p:spPr>
          <a:xfrm>
            <a:off x="6172201" y="1681851"/>
            <a:ext cx="5181601" cy="825698"/>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spcBef>
                <a:spcPts val="240"/>
              </a:spcBef>
              <a:spcAft>
                <a:spcPts val="0"/>
              </a:spcAft>
              <a:buClr>
                <a:schemeClr val="dk1"/>
              </a:buClr>
              <a:buSzPts val="1200"/>
              <a:buNone/>
              <a:defRPr b="1" sz="1200"/>
            </a:lvl6pPr>
            <a:lvl7pPr indent="-228600" lvl="6" marL="3200400" algn="l">
              <a:spcBef>
                <a:spcPts val="240"/>
              </a:spcBef>
              <a:spcAft>
                <a:spcPts val="0"/>
              </a:spcAft>
              <a:buClr>
                <a:schemeClr val="dk1"/>
              </a:buClr>
              <a:buSzPts val="1200"/>
              <a:buNone/>
              <a:defRPr b="1" sz="1200"/>
            </a:lvl7pPr>
            <a:lvl8pPr indent="-228600" lvl="7" marL="3657600" algn="l">
              <a:spcBef>
                <a:spcPts val="240"/>
              </a:spcBef>
              <a:spcAft>
                <a:spcPts val="0"/>
              </a:spcAft>
              <a:buClr>
                <a:schemeClr val="dk1"/>
              </a:buClr>
              <a:buSzPts val="1200"/>
              <a:buNone/>
              <a:defRPr b="1" sz="1200"/>
            </a:lvl8pPr>
            <a:lvl9pPr indent="-228600" lvl="8" marL="4114800" algn="l">
              <a:spcBef>
                <a:spcPts val="240"/>
              </a:spcBef>
              <a:spcAft>
                <a:spcPts val="0"/>
              </a:spcAft>
              <a:buClr>
                <a:schemeClr val="dk1"/>
              </a:buClr>
              <a:buSzPts val="1200"/>
              <a:buNone/>
              <a:defRPr b="1" sz="1200"/>
            </a:lvl9pPr>
          </a:lstStyle>
          <a:p/>
        </p:txBody>
      </p:sp>
      <p:sp>
        <p:nvSpPr>
          <p:cNvPr id="89" name="Google Shape;89;p37"/>
          <p:cNvSpPr txBox="1"/>
          <p:nvPr>
            <p:ph idx="4" type="body"/>
          </p:nvPr>
        </p:nvSpPr>
        <p:spPr>
          <a:xfrm>
            <a:off x="6172201" y="2507552"/>
            <a:ext cx="5181601" cy="36805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0" name="Google Shape;90;p37"/>
          <p:cNvSpPr txBox="1"/>
          <p:nvPr>
            <p:ph type="title"/>
          </p:nvPr>
        </p:nvSpPr>
        <p:spPr>
          <a:xfrm>
            <a:off x="84455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91" name="Google Shape;91;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37"/>
          <p:cNvSpPr txBox="1"/>
          <p:nvPr>
            <p:ph idx="12" type="sldNum"/>
          </p:nvPr>
        </p:nvSpPr>
        <p:spPr>
          <a:xfrm>
            <a:off x="861695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random/>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00" name="Shape 100"/>
        <p:cNvGrpSpPr/>
        <p:nvPr/>
      </p:nvGrpSpPr>
      <p:grpSpPr>
        <a:xfrm>
          <a:off x="0" y="0"/>
          <a:ext cx="0" cy="0"/>
          <a:chOff x="0" y="0"/>
          <a:chExt cx="0" cy="0"/>
        </a:xfrm>
      </p:grpSpPr>
      <p:sp>
        <p:nvSpPr>
          <p:cNvPr id="101" name="Google Shape;101;p39"/>
          <p:cNvSpPr txBox="1"/>
          <p:nvPr>
            <p:ph type="title"/>
          </p:nvPr>
        </p:nvSpPr>
        <p:spPr>
          <a:xfrm>
            <a:off x="841248" y="457202"/>
            <a:ext cx="3931920" cy="160019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1400"/>
              <a:buNone/>
              <a:defRPr b="0"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02" name="Google Shape;102;p39"/>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spcBef>
                <a:spcPts val="300"/>
              </a:spcBef>
              <a:spcAft>
                <a:spcPts val="0"/>
              </a:spcAft>
              <a:buClr>
                <a:schemeClr val="dk1"/>
              </a:buClr>
              <a:buSzPts val="1500"/>
              <a:buChar char="●"/>
              <a:defRPr sz="1500"/>
            </a:lvl6pPr>
            <a:lvl7pPr indent="-323850" lvl="6" marL="3200400" algn="l">
              <a:spcBef>
                <a:spcPts val="300"/>
              </a:spcBef>
              <a:spcAft>
                <a:spcPts val="0"/>
              </a:spcAft>
              <a:buClr>
                <a:schemeClr val="dk1"/>
              </a:buClr>
              <a:buSzPts val="1500"/>
              <a:buChar char="●"/>
              <a:defRPr sz="1500"/>
            </a:lvl7pPr>
            <a:lvl8pPr indent="-323850" lvl="7" marL="3657600" algn="l">
              <a:spcBef>
                <a:spcPts val="300"/>
              </a:spcBef>
              <a:spcAft>
                <a:spcPts val="0"/>
              </a:spcAft>
              <a:buClr>
                <a:schemeClr val="dk1"/>
              </a:buClr>
              <a:buSzPts val="1500"/>
              <a:buChar char="●"/>
              <a:defRPr sz="1500"/>
            </a:lvl8pPr>
            <a:lvl9pPr indent="-323850" lvl="8" marL="4114800" algn="l">
              <a:spcBef>
                <a:spcPts val="300"/>
              </a:spcBef>
              <a:spcAft>
                <a:spcPts val="0"/>
              </a:spcAft>
              <a:buClr>
                <a:schemeClr val="dk1"/>
              </a:buClr>
              <a:buSzPts val="1500"/>
              <a:buChar char="●"/>
              <a:defRPr sz="1500"/>
            </a:lvl9pPr>
          </a:lstStyle>
          <a:p/>
        </p:txBody>
      </p:sp>
      <p:sp>
        <p:nvSpPr>
          <p:cNvPr id="103" name="Google Shape;103;p39"/>
          <p:cNvSpPr txBox="1"/>
          <p:nvPr>
            <p:ph idx="2" type="body"/>
          </p:nvPr>
        </p:nvSpPr>
        <p:spPr>
          <a:xfrm>
            <a:off x="841248" y="2057399"/>
            <a:ext cx="3931920" cy="381000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900"/>
              <a:buNone/>
              <a:defRPr sz="900"/>
            </a:lvl2pPr>
            <a:lvl3pPr indent="-228600" lvl="2" marL="1371600" algn="l">
              <a:lnSpc>
                <a:spcPct val="90000"/>
              </a:lnSpc>
              <a:spcBef>
                <a:spcPts val="375"/>
              </a:spcBef>
              <a:spcAft>
                <a:spcPts val="0"/>
              </a:spcAft>
              <a:buClr>
                <a:schemeClr val="dk1"/>
              </a:buClr>
              <a:buSzPts val="750"/>
              <a:buNone/>
              <a:defRPr sz="750"/>
            </a:lvl3pPr>
            <a:lvl4pPr indent="-228600" lvl="3" marL="1828800" algn="l">
              <a:lnSpc>
                <a:spcPct val="90000"/>
              </a:lnSpc>
              <a:spcBef>
                <a:spcPts val="375"/>
              </a:spcBef>
              <a:spcAft>
                <a:spcPts val="0"/>
              </a:spcAft>
              <a:buClr>
                <a:schemeClr val="dk1"/>
              </a:buClr>
              <a:buSzPts val="675"/>
              <a:buNone/>
              <a:defRPr sz="675"/>
            </a:lvl4pPr>
            <a:lvl5pPr indent="-228600" lvl="4" marL="2286000" algn="l">
              <a:lnSpc>
                <a:spcPct val="90000"/>
              </a:lnSpc>
              <a:spcBef>
                <a:spcPts val="375"/>
              </a:spcBef>
              <a:spcAft>
                <a:spcPts val="0"/>
              </a:spcAft>
              <a:buClr>
                <a:schemeClr val="dk1"/>
              </a:buClr>
              <a:buSzPts val="675"/>
              <a:buNone/>
              <a:defRPr sz="675"/>
            </a:lvl5pPr>
            <a:lvl6pPr indent="-228600" lvl="5" marL="2743200" algn="l">
              <a:spcBef>
                <a:spcPts val="135"/>
              </a:spcBef>
              <a:spcAft>
                <a:spcPts val="0"/>
              </a:spcAft>
              <a:buClr>
                <a:schemeClr val="dk1"/>
              </a:buClr>
              <a:buSzPts val="675"/>
              <a:buNone/>
              <a:defRPr sz="675"/>
            </a:lvl6pPr>
            <a:lvl7pPr indent="-228600" lvl="6" marL="3200400" algn="l">
              <a:spcBef>
                <a:spcPts val="135"/>
              </a:spcBef>
              <a:spcAft>
                <a:spcPts val="0"/>
              </a:spcAft>
              <a:buClr>
                <a:schemeClr val="dk1"/>
              </a:buClr>
              <a:buSzPts val="675"/>
              <a:buNone/>
              <a:defRPr sz="675"/>
            </a:lvl7pPr>
            <a:lvl8pPr indent="-228600" lvl="7" marL="3657600" algn="l">
              <a:spcBef>
                <a:spcPts val="135"/>
              </a:spcBef>
              <a:spcAft>
                <a:spcPts val="0"/>
              </a:spcAft>
              <a:buClr>
                <a:schemeClr val="dk1"/>
              </a:buClr>
              <a:buSzPts val="675"/>
              <a:buNone/>
              <a:defRPr sz="675"/>
            </a:lvl8pPr>
            <a:lvl9pPr indent="-228600" lvl="8" marL="4114800" algn="l">
              <a:spcBef>
                <a:spcPts val="135"/>
              </a:spcBef>
              <a:spcAft>
                <a:spcPts val="0"/>
              </a:spcAft>
              <a:buClr>
                <a:schemeClr val="dk1"/>
              </a:buClr>
              <a:buSzPts val="675"/>
              <a:buNone/>
              <a:defRPr sz="675"/>
            </a:lvl9pPr>
          </a:lstStyle>
          <a:p/>
        </p:txBody>
      </p:sp>
      <p:sp>
        <p:nvSpPr>
          <p:cNvPr id="104" name="Google Shape;104;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39"/>
          <p:cNvSpPr txBox="1"/>
          <p:nvPr>
            <p:ph idx="12" type="sldNum"/>
          </p:nvPr>
        </p:nvSpPr>
        <p:spPr>
          <a:xfrm>
            <a:off x="861695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random/>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13" name="Shape 113"/>
        <p:cNvGrpSpPr/>
        <p:nvPr/>
      </p:nvGrpSpPr>
      <p:grpSpPr>
        <a:xfrm>
          <a:off x="0" y="0"/>
          <a:ext cx="0" cy="0"/>
          <a:chOff x="0" y="0"/>
          <a:chExt cx="0" cy="0"/>
        </a:xfrm>
      </p:grpSpPr>
      <p:sp>
        <p:nvSpPr>
          <p:cNvPr id="114" name="Google Shape;114;p41"/>
          <p:cNvSpPr txBox="1"/>
          <p:nvPr>
            <p:ph type="title"/>
          </p:nvPr>
        </p:nvSpPr>
        <p:spPr>
          <a:xfrm>
            <a:off x="841248" y="457200"/>
            <a:ext cx="393192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1400"/>
              <a:buNone/>
              <a:defRPr b="0"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15" name="Google Shape;115;p41"/>
          <p:cNvSpPr/>
          <p:nvPr>
            <p:ph idx="2" type="pic"/>
          </p:nvPr>
        </p:nvSpPr>
        <p:spPr>
          <a:xfrm>
            <a:off x="5181600" y="990600"/>
            <a:ext cx="6172200" cy="4876800"/>
          </a:xfrm>
          <a:prstGeom prst="rect">
            <a:avLst/>
          </a:prstGeom>
          <a:noFill/>
          <a:ln>
            <a:noFill/>
          </a:ln>
        </p:spPr>
      </p:sp>
      <p:sp>
        <p:nvSpPr>
          <p:cNvPr id="116" name="Google Shape;116;p41"/>
          <p:cNvSpPr txBox="1"/>
          <p:nvPr>
            <p:ph idx="1" type="body"/>
          </p:nvPr>
        </p:nvSpPr>
        <p:spPr>
          <a:xfrm>
            <a:off x="841248" y="2057400"/>
            <a:ext cx="3931920" cy="3810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900"/>
              <a:buNone/>
              <a:defRPr sz="900"/>
            </a:lvl2pPr>
            <a:lvl3pPr indent="-228600" lvl="2" marL="1371600" algn="l">
              <a:lnSpc>
                <a:spcPct val="90000"/>
              </a:lnSpc>
              <a:spcBef>
                <a:spcPts val="375"/>
              </a:spcBef>
              <a:spcAft>
                <a:spcPts val="0"/>
              </a:spcAft>
              <a:buClr>
                <a:schemeClr val="dk1"/>
              </a:buClr>
              <a:buSzPts val="750"/>
              <a:buNone/>
              <a:defRPr sz="750"/>
            </a:lvl3pPr>
            <a:lvl4pPr indent="-228600" lvl="3" marL="1828800" algn="l">
              <a:lnSpc>
                <a:spcPct val="90000"/>
              </a:lnSpc>
              <a:spcBef>
                <a:spcPts val="375"/>
              </a:spcBef>
              <a:spcAft>
                <a:spcPts val="0"/>
              </a:spcAft>
              <a:buClr>
                <a:schemeClr val="dk1"/>
              </a:buClr>
              <a:buSzPts val="675"/>
              <a:buNone/>
              <a:defRPr sz="675"/>
            </a:lvl4pPr>
            <a:lvl5pPr indent="-228600" lvl="4" marL="2286000" algn="l">
              <a:lnSpc>
                <a:spcPct val="90000"/>
              </a:lnSpc>
              <a:spcBef>
                <a:spcPts val="375"/>
              </a:spcBef>
              <a:spcAft>
                <a:spcPts val="0"/>
              </a:spcAft>
              <a:buClr>
                <a:schemeClr val="dk1"/>
              </a:buClr>
              <a:buSzPts val="675"/>
              <a:buNone/>
              <a:defRPr sz="675"/>
            </a:lvl5pPr>
            <a:lvl6pPr indent="-228600" lvl="5" marL="2743200" algn="l">
              <a:spcBef>
                <a:spcPts val="135"/>
              </a:spcBef>
              <a:spcAft>
                <a:spcPts val="0"/>
              </a:spcAft>
              <a:buClr>
                <a:schemeClr val="dk1"/>
              </a:buClr>
              <a:buSzPts val="675"/>
              <a:buNone/>
              <a:defRPr sz="675"/>
            </a:lvl6pPr>
            <a:lvl7pPr indent="-228600" lvl="6" marL="3200400" algn="l">
              <a:spcBef>
                <a:spcPts val="135"/>
              </a:spcBef>
              <a:spcAft>
                <a:spcPts val="0"/>
              </a:spcAft>
              <a:buClr>
                <a:schemeClr val="dk1"/>
              </a:buClr>
              <a:buSzPts val="675"/>
              <a:buNone/>
              <a:defRPr sz="675"/>
            </a:lvl7pPr>
            <a:lvl8pPr indent="-228600" lvl="7" marL="3657600" algn="l">
              <a:spcBef>
                <a:spcPts val="135"/>
              </a:spcBef>
              <a:spcAft>
                <a:spcPts val="0"/>
              </a:spcAft>
              <a:buClr>
                <a:schemeClr val="dk1"/>
              </a:buClr>
              <a:buSzPts val="675"/>
              <a:buNone/>
              <a:defRPr sz="675"/>
            </a:lvl8pPr>
            <a:lvl9pPr indent="-228600" lvl="8" marL="4114800" algn="l">
              <a:spcBef>
                <a:spcPts val="135"/>
              </a:spcBef>
              <a:spcAft>
                <a:spcPts val="0"/>
              </a:spcAft>
              <a:buClr>
                <a:schemeClr val="dk1"/>
              </a:buClr>
              <a:buSzPts val="675"/>
              <a:buNone/>
              <a:defRPr sz="675"/>
            </a:lvl9pPr>
          </a:lstStyle>
          <a:p/>
        </p:txBody>
      </p:sp>
      <p:sp>
        <p:nvSpPr>
          <p:cNvPr id="117" name="Google Shape;117;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41"/>
          <p:cNvSpPr txBox="1"/>
          <p:nvPr>
            <p:ph idx="12" type="sldNum"/>
          </p:nvPr>
        </p:nvSpPr>
        <p:spPr>
          <a:xfrm>
            <a:off x="861695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1pPr>
            <a:lvl2pPr indent="0" lvl="1"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2pPr>
            <a:lvl3pPr indent="0" lvl="2"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3pPr>
            <a:lvl4pPr indent="0" lvl="3"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4pPr>
            <a:lvl5pPr indent="0" lvl="4"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5pPr>
            <a:lvl6pPr indent="0" lvl="5"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6pPr>
            <a:lvl7pPr indent="0" lvl="6"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7pPr>
            <a:lvl8pPr indent="0" lvl="7"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8pPr>
            <a:lvl9pPr indent="0" lvl="8" marL="0" marR="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random/>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8.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11.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1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4.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9.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10.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5.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4"/>
          <p:cNvSpPr txBox="1"/>
          <p:nvPr>
            <p:ph type="title"/>
          </p:nvPr>
        </p:nvSpPr>
        <p:spPr>
          <a:xfrm>
            <a:off x="844550" y="365125"/>
            <a:ext cx="105156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11" name="Google Shape;11;p24"/>
          <p:cNvSpPr txBox="1"/>
          <p:nvPr>
            <p:ph idx="1" type="body"/>
          </p:nvPr>
        </p:nvSpPr>
        <p:spPr>
          <a:xfrm>
            <a:off x="844550" y="1828800"/>
            <a:ext cx="10515600" cy="43513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Noto Sans Symbols"/>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Noto Sans Symbols"/>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Noto Sans Symbols"/>
              <a:buChar char="●"/>
              <a:defRPr b="0" i="0" sz="1300" u="none" cap="none" strike="noStrike">
                <a:solidFill>
                  <a:schemeClr val="dk1"/>
                </a:solidFill>
                <a:latin typeface="Calibri"/>
                <a:ea typeface="Calibri"/>
                <a:cs typeface="Calibri"/>
                <a:sym typeface="Calibri"/>
              </a:defRPr>
            </a:lvl5pPr>
            <a:lvl6pPr indent="-314325" lvl="5" marL="27432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6pPr>
            <a:lvl7pPr indent="-314325" lvl="6" marL="32004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7pPr>
            <a:lvl8pPr indent="-314325" lvl="7" marL="36576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8pPr>
            <a:lvl9pPr indent="-314325" lvl="8" marL="41148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9pPr>
          </a:lstStyle>
          <a:p/>
        </p:txBody>
      </p:sp>
      <p:sp>
        <p:nvSpPr>
          <p:cNvPr id="12" name="Google Shape;1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800" u="none" cap="none" strike="noStrike">
                <a:solidFill>
                  <a:srgbClr val="595959"/>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3" name="Google Shape;1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800" u="none" cap="none" strike="noStrike">
                <a:solidFill>
                  <a:srgbClr val="595959"/>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4" name="Google Shape;14;p24"/>
          <p:cNvSpPr txBox="1"/>
          <p:nvPr>
            <p:ph idx="12" type="sldNum"/>
          </p:nvPr>
        </p:nvSpPr>
        <p:spPr>
          <a:xfrm>
            <a:off x="861695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1pPr>
            <a:lvl2pPr indent="0" lvl="1" marL="0" marR="0" rtl="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2pPr>
            <a:lvl3pPr indent="0" lvl="2" marL="0" marR="0" rtl="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3pPr>
            <a:lvl4pPr indent="0" lvl="3" marL="0" marR="0" rtl="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4pPr>
            <a:lvl5pPr indent="0" lvl="4" marL="0" marR="0" rtl="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5pPr>
            <a:lvl6pPr indent="0" lvl="5" marL="0" marR="0" rtl="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6pPr>
            <a:lvl7pPr indent="0" lvl="6" marL="0" marR="0" rtl="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7pPr>
            <a:lvl8pPr indent="0" lvl="7" marL="0" marR="0" rtl="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8pPr>
            <a:lvl9pPr indent="0" lvl="8" marL="0" marR="0" rtl="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transition>
    <p:random/>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 name="Shape 120"/>
        <p:cNvGrpSpPr/>
        <p:nvPr/>
      </p:nvGrpSpPr>
      <p:grpSpPr>
        <a:xfrm>
          <a:off x="0" y="0"/>
          <a:ext cx="0" cy="0"/>
          <a:chOff x="0" y="0"/>
          <a:chExt cx="0" cy="0"/>
        </a:xfrm>
      </p:grpSpPr>
      <p:sp>
        <p:nvSpPr>
          <p:cNvPr id="121" name="Google Shape;121;p42"/>
          <p:cNvSpPr txBox="1"/>
          <p:nvPr>
            <p:ph type="title"/>
          </p:nvPr>
        </p:nvSpPr>
        <p:spPr>
          <a:xfrm>
            <a:off x="844550" y="365125"/>
            <a:ext cx="105156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122" name="Google Shape;122;p42"/>
          <p:cNvSpPr txBox="1"/>
          <p:nvPr>
            <p:ph idx="1" type="body"/>
          </p:nvPr>
        </p:nvSpPr>
        <p:spPr>
          <a:xfrm>
            <a:off x="844550" y="1828800"/>
            <a:ext cx="10515600" cy="43513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Noto Sans Symbols"/>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Noto Sans Symbols"/>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Noto Sans Symbols"/>
              <a:buChar char="●"/>
              <a:defRPr b="0" i="0" sz="1300" u="none" cap="none" strike="noStrike">
                <a:solidFill>
                  <a:schemeClr val="dk1"/>
                </a:solidFill>
                <a:latin typeface="Calibri"/>
                <a:ea typeface="Calibri"/>
                <a:cs typeface="Calibri"/>
                <a:sym typeface="Calibri"/>
              </a:defRPr>
            </a:lvl5pPr>
            <a:lvl6pPr indent="-314325" lvl="5" marL="27432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6pPr>
            <a:lvl7pPr indent="-314325" lvl="6" marL="32004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7pPr>
            <a:lvl8pPr indent="-314325" lvl="7" marL="36576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8pPr>
            <a:lvl9pPr indent="-314325" lvl="8" marL="41148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9pPr>
          </a:lstStyle>
          <a:p/>
        </p:txBody>
      </p:sp>
      <p:sp>
        <p:nvSpPr>
          <p:cNvPr id="123" name="Google Shape;123;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800" u="none">
                <a:solidFill>
                  <a:srgbClr val="595959"/>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24" name="Google Shape;124;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800" u="none">
                <a:solidFill>
                  <a:srgbClr val="595959"/>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25" name="Google Shape;125;p42"/>
          <p:cNvSpPr txBox="1"/>
          <p:nvPr>
            <p:ph idx="12" type="sldNum"/>
          </p:nvPr>
        </p:nvSpPr>
        <p:spPr>
          <a:xfrm>
            <a:off x="861695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1pPr>
            <a:lvl2pPr indent="0" lvl="1"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2pPr>
            <a:lvl3pPr indent="0" lvl="2"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3pPr>
            <a:lvl4pPr indent="0" lvl="3"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4pPr>
            <a:lvl5pPr indent="0" lvl="4"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5pPr>
            <a:lvl6pPr indent="0" lvl="5"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6pPr>
            <a:lvl7pPr indent="0" lvl="6"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7pPr>
            <a:lvl8pPr indent="0" lvl="7"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8pPr>
            <a:lvl9pPr indent="0" lvl="8"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7" r:id="rId1"/>
  </p:sldLayoutIdLst>
  <p:transition>
    <p:random/>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2" name="Shape 132"/>
        <p:cNvGrpSpPr/>
        <p:nvPr/>
      </p:nvGrpSpPr>
      <p:grpSpPr>
        <a:xfrm>
          <a:off x="0" y="0"/>
          <a:ext cx="0" cy="0"/>
          <a:chOff x="0" y="0"/>
          <a:chExt cx="0" cy="0"/>
        </a:xfrm>
      </p:grpSpPr>
      <p:sp>
        <p:nvSpPr>
          <p:cNvPr id="133" name="Google Shape;133;p44"/>
          <p:cNvSpPr txBox="1"/>
          <p:nvPr>
            <p:ph type="title"/>
          </p:nvPr>
        </p:nvSpPr>
        <p:spPr>
          <a:xfrm>
            <a:off x="844550" y="365125"/>
            <a:ext cx="105156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134" name="Google Shape;134;p44"/>
          <p:cNvSpPr txBox="1"/>
          <p:nvPr>
            <p:ph idx="1" type="body"/>
          </p:nvPr>
        </p:nvSpPr>
        <p:spPr>
          <a:xfrm>
            <a:off x="844550" y="1828800"/>
            <a:ext cx="10515600" cy="43513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Noto Sans Symbols"/>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Noto Sans Symbols"/>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Noto Sans Symbols"/>
              <a:buChar char="●"/>
              <a:defRPr b="0" i="0" sz="1300" u="none" cap="none" strike="noStrike">
                <a:solidFill>
                  <a:schemeClr val="dk1"/>
                </a:solidFill>
                <a:latin typeface="Calibri"/>
                <a:ea typeface="Calibri"/>
                <a:cs typeface="Calibri"/>
                <a:sym typeface="Calibri"/>
              </a:defRPr>
            </a:lvl5pPr>
            <a:lvl6pPr indent="-314325" lvl="5" marL="27432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6pPr>
            <a:lvl7pPr indent="-314325" lvl="6" marL="32004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7pPr>
            <a:lvl8pPr indent="-314325" lvl="7" marL="36576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8pPr>
            <a:lvl9pPr indent="-314325" lvl="8" marL="41148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9pPr>
          </a:lstStyle>
          <a:p/>
        </p:txBody>
      </p:sp>
      <p:sp>
        <p:nvSpPr>
          <p:cNvPr id="135" name="Google Shape;135;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800" u="none">
                <a:solidFill>
                  <a:srgbClr val="595959"/>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36" name="Google Shape;136;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800" u="none">
                <a:solidFill>
                  <a:srgbClr val="595959"/>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37" name="Google Shape;137;p44"/>
          <p:cNvSpPr txBox="1"/>
          <p:nvPr>
            <p:ph idx="12" type="sldNum"/>
          </p:nvPr>
        </p:nvSpPr>
        <p:spPr>
          <a:xfrm>
            <a:off x="861695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1pPr>
            <a:lvl2pPr indent="0" lvl="1"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2pPr>
            <a:lvl3pPr indent="0" lvl="2"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3pPr>
            <a:lvl4pPr indent="0" lvl="3"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4pPr>
            <a:lvl5pPr indent="0" lvl="4"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5pPr>
            <a:lvl6pPr indent="0" lvl="5"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6pPr>
            <a:lvl7pPr indent="0" lvl="6"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7pPr>
            <a:lvl8pPr indent="0" lvl="7"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8pPr>
            <a:lvl9pPr indent="0" lvl="8"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9" r:id="rId1"/>
  </p:sldLayoutIdLst>
  <p:transition>
    <p:random/>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sp>
        <p:nvSpPr>
          <p:cNvPr id="22" name="Google Shape;22;p26"/>
          <p:cNvSpPr txBox="1"/>
          <p:nvPr>
            <p:ph type="title"/>
          </p:nvPr>
        </p:nvSpPr>
        <p:spPr>
          <a:xfrm>
            <a:off x="844550" y="365125"/>
            <a:ext cx="105156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23" name="Google Shape;23;p26"/>
          <p:cNvSpPr txBox="1"/>
          <p:nvPr>
            <p:ph idx="1" type="body"/>
          </p:nvPr>
        </p:nvSpPr>
        <p:spPr>
          <a:xfrm>
            <a:off x="844550" y="1828800"/>
            <a:ext cx="10515600" cy="43513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Noto Sans Symbols"/>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Noto Sans Symbols"/>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Noto Sans Symbols"/>
              <a:buChar char="●"/>
              <a:defRPr b="0" i="0" sz="1300" u="none" cap="none" strike="noStrike">
                <a:solidFill>
                  <a:schemeClr val="dk1"/>
                </a:solidFill>
                <a:latin typeface="Calibri"/>
                <a:ea typeface="Calibri"/>
                <a:cs typeface="Calibri"/>
                <a:sym typeface="Calibri"/>
              </a:defRPr>
            </a:lvl5pPr>
            <a:lvl6pPr indent="-314325" lvl="5" marL="27432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6pPr>
            <a:lvl7pPr indent="-314325" lvl="6" marL="32004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7pPr>
            <a:lvl8pPr indent="-314325" lvl="7" marL="36576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8pPr>
            <a:lvl9pPr indent="-314325" lvl="8" marL="41148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9pPr>
          </a:lstStyle>
          <a:p/>
        </p:txBody>
      </p:sp>
      <p:sp>
        <p:nvSpPr>
          <p:cNvPr id="24" name="Google Shape;24;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800" u="none" cap="none" strike="noStrike">
                <a:solidFill>
                  <a:srgbClr val="595959"/>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25" name="Google Shape;25;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800" u="none" cap="none" strike="noStrike">
                <a:solidFill>
                  <a:srgbClr val="595959"/>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26" name="Google Shape;26;p26"/>
          <p:cNvSpPr txBox="1"/>
          <p:nvPr>
            <p:ph idx="12" type="sldNum"/>
          </p:nvPr>
        </p:nvSpPr>
        <p:spPr>
          <a:xfrm>
            <a:off x="861695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1pPr>
            <a:lvl2pPr indent="0" lvl="1" marL="0" marR="0" rtl="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2pPr>
            <a:lvl3pPr indent="0" lvl="2" marL="0" marR="0" rtl="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3pPr>
            <a:lvl4pPr indent="0" lvl="3" marL="0" marR="0" rtl="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4pPr>
            <a:lvl5pPr indent="0" lvl="4" marL="0" marR="0" rtl="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5pPr>
            <a:lvl6pPr indent="0" lvl="5" marL="0" marR="0" rtl="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6pPr>
            <a:lvl7pPr indent="0" lvl="6" marL="0" marR="0" rtl="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7pPr>
            <a:lvl8pPr indent="0" lvl="7" marL="0" marR="0" rtl="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8pPr>
            <a:lvl9pPr indent="0" lvl="8" marL="0" marR="0" rtl="0" algn="r">
              <a:lnSpc>
                <a:spcPct val="100000"/>
              </a:lnSpc>
              <a:spcBef>
                <a:spcPts val="0"/>
              </a:spcBef>
              <a:spcAft>
                <a:spcPts val="0"/>
              </a:spcAft>
              <a:buClr>
                <a:srgbClr val="898989"/>
              </a:buClr>
              <a:buSzPts val="800"/>
              <a:buFont typeface="Tahoma"/>
              <a:buNone/>
              <a:defRPr b="0" i="0" sz="800" u="none" cap="none" strike="noStrik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Lst>
  <p:transition>
    <p:random/>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 name="Shape 33"/>
        <p:cNvGrpSpPr/>
        <p:nvPr/>
      </p:nvGrpSpPr>
      <p:grpSpPr>
        <a:xfrm>
          <a:off x="0" y="0"/>
          <a:ext cx="0" cy="0"/>
          <a:chOff x="0" y="0"/>
          <a:chExt cx="0" cy="0"/>
        </a:xfrm>
      </p:grpSpPr>
      <p:sp>
        <p:nvSpPr>
          <p:cNvPr id="34" name="Google Shape;34;p28"/>
          <p:cNvSpPr txBox="1"/>
          <p:nvPr>
            <p:ph type="title"/>
          </p:nvPr>
        </p:nvSpPr>
        <p:spPr>
          <a:xfrm>
            <a:off x="844550" y="365125"/>
            <a:ext cx="105156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35" name="Google Shape;35;p28"/>
          <p:cNvSpPr txBox="1"/>
          <p:nvPr>
            <p:ph idx="1" type="body"/>
          </p:nvPr>
        </p:nvSpPr>
        <p:spPr>
          <a:xfrm>
            <a:off x="844550" y="1828800"/>
            <a:ext cx="10515600" cy="43513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Noto Sans Symbols"/>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Noto Sans Symbols"/>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Noto Sans Symbols"/>
              <a:buChar char="●"/>
              <a:defRPr b="0" i="0" sz="1300" u="none" cap="none" strike="noStrike">
                <a:solidFill>
                  <a:schemeClr val="dk1"/>
                </a:solidFill>
                <a:latin typeface="Calibri"/>
                <a:ea typeface="Calibri"/>
                <a:cs typeface="Calibri"/>
                <a:sym typeface="Calibri"/>
              </a:defRPr>
            </a:lvl5pPr>
            <a:lvl6pPr indent="-314325" lvl="5" marL="27432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6pPr>
            <a:lvl7pPr indent="-314325" lvl="6" marL="32004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7pPr>
            <a:lvl8pPr indent="-314325" lvl="7" marL="36576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8pPr>
            <a:lvl9pPr indent="-314325" lvl="8" marL="41148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9pPr>
          </a:lstStyle>
          <a:p/>
        </p:txBody>
      </p:sp>
      <p:sp>
        <p:nvSpPr>
          <p:cNvPr id="36" name="Google Shape;36;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800" u="none">
                <a:solidFill>
                  <a:srgbClr val="595959"/>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37" name="Google Shape;37;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800" u="none">
                <a:solidFill>
                  <a:srgbClr val="595959"/>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38" name="Google Shape;38;p28"/>
          <p:cNvSpPr txBox="1"/>
          <p:nvPr>
            <p:ph idx="12" type="sldNum"/>
          </p:nvPr>
        </p:nvSpPr>
        <p:spPr>
          <a:xfrm>
            <a:off x="861695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1pPr>
            <a:lvl2pPr indent="0" lvl="1"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2pPr>
            <a:lvl3pPr indent="0" lvl="2"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3pPr>
            <a:lvl4pPr indent="0" lvl="3"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4pPr>
            <a:lvl5pPr indent="0" lvl="4"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5pPr>
            <a:lvl6pPr indent="0" lvl="5"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6pPr>
            <a:lvl7pPr indent="0" lvl="6"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7pPr>
            <a:lvl8pPr indent="0" lvl="7"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8pPr>
            <a:lvl9pPr indent="0" lvl="8"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3" r:id="rId1"/>
  </p:sldLayoutIdLst>
  <p:transition>
    <p:random/>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 name="Shape 43"/>
        <p:cNvGrpSpPr/>
        <p:nvPr/>
      </p:nvGrpSpPr>
      <p:grpSpPr>
        <a:xfrm>
          <a:off x="0" y="0"/>
          <a:ext cx="0" cy="0"/>
          <a:chOff x="0" y="0"/>
          <a:chExt cx="0" cy="0"/>
        </a:xfrm>
      </p:grpSpPr>
      <p:sp>
        <p:nvSpPr>
          <p:cNvPr id="44" name="Google Shape;44;p30"/>
          <p:cNvSpPr txBox="1"/>
          <p:nvPr>
            <p:ph type="title"/>
          </p:nvPr>
        </p:nvSpPr>
        <p:spPr>
          <a:xfrm>
            <a:off x="844550" y="365125"/>
            <a:ext cx="105156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45" name="Google Shape;45;p30"/>
          <p:cNvSpPr txBox="1"/>
          <p:nvPr>
            <p:ph idx="1" type="body"/>
          </p:nvPr>
        </p:nvSpPr>
        <p:spPr>
          <a:xfrm>
            <a:off x="844550" y="1828800"/>
            <a:ext cx="10515600" cy="43513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Noto Sans Symbols"/>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Noto Sans Symbols"/>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Noto Sans Symbols"/>
              <a:buChar char="●"/>
              <a:defRPr b="0" i="0" sz="1300" u="none" cap="none" strike="noStrike">
                <a:solidFill>
                  <a:schemeClr val="dk1"/>
                </a:solidFill>
                <a:latin typeface="Calibri"/>
                <a:ea typeface="Calibri"/>
                <a:cs typeface="Calibri"/>
                <a:sym typeface="Calibri"/>
              </a:defRPr>
            </a:lvl5pPr>
            <a:lvl6pPr indent="-314325" lvl="5" marL="27432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6pPr>
            <a:lvl7pPr indent="-314325" lvl="6" marL="32004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7pPr>
            <a:lvl8pPr indent="-314325" lvl="7" marL="36576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8pPr>
            <a:lvl9pPr indent="-314325" lvl="8" marL="41148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9pPr>
          </a:lstStyle>
          <a:p/>
        </p:txBody>
      </p:sp>
      <p:sp>
        <p:nvSpPr>
          <p:cNvPr id="46" name="Google Shape;46;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800" u="none">
                <a:solidFill>
                  <a:srgbClr val="595959"/>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47" name="Google Shape;47;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800" u="none">
                <a:solidFill>
                  <a:srgbClr val="595959"/>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48" name="Google Shape;48;p30"/>
          <p:cNvSpPr txBox="1"/>
          <p:nvPr>
            <p:ph idx="12" type="sldNum"/>
          </p:nvPr>
        </p:nvSpPr>
        <p:spPr>
          <a:xfrm>
            <a:off x="861695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1pPr>
            <a:lvl2pPr indent="0" lvl="1"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2pPr>
            <a:lvl3pPr indent="0" lvl="2"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3pPr>
            <a:lvl4pPr indent="0" lvl="3"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4pPr>
            <a:lvl5pPr indent="0" lvl="4"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5pPr>
            <a:lvl6pPr indent="0" lvl="5"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6pPr>
            <a:lvl7pPr indent="0" lvl="6"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7pPr>
            <a:lvl8pPr indent="0" lvl="7"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8pPr>
            <a:lvl9pPr indent="0" lvl="8"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5" r:id="rId1"/>
  </p:sldLayoutIdLst>
  <p:transition>
    <p:random/>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 name="Shape 54"/>
        <p:cNvGrpSpPr/>
        <p:nvPr/>
      </p:nvGrpSpPr>
      <p:grpSpPr>
        <a:xfrm>
          <a:off x="0" y="0"/>
          <a:ext cx="0" cy="0"/>
          <a:chOff x="0" y="0"/>
          <a:chExt cx="0" cy="0"/>
        </a:xfrm>
      </p:grpSpPr>
      <p:sp>
        <p:nvSpPr>
          <p:cNvPr id="55" name="Google Shape;55;p32"/>
          <p:cNvSpPr txBox="1"/>
          <p:nvPr>
            <p:ph type="title"/>
          </p:nvPr>
        </p:nvSpPr>
        <p:spPr>
          <a:xfrm>
            <a:off x="844550" y="365125"/>
            <a:ext cx="105156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56" name="Google Shape;56;p32"/>
          <p:cNvSpPr txBox="1"/>
          <p:nvPr>
            <p:ph idx="1" type="body"/>
          </p:nvPr>
        </p:nvSpPr>
        <p:spPr>
          <a:xfrm>
            <a:off x="844550" y="1828800"/>
            <a:ext cx="10515600" cy="43513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Noto Sans Symbols"/>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Noto Sans Symbols"/>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Noto Sans Symbols"/>
              <a:buChar char="●"/>
              <a:defRPr b="0" i="0" sz="1300" u="none" cap="none" strike="noStrike">
                <a:solidFill>
                  <a:schemeClr val="dk1"/>
                </a:solidFill>
                <a:latin typeface="Calibri"/>
                <a:ea typeface="Calibri"/>
                <a:cs typeface="Calibri"/>
                <a:sym typeface="Calibri"/>
              </a:defRPr>
            </a:lvl5pPr>
            <a:lvl6pPr indent="-314325" lvl="5" marL="27432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6pPr>
            <a:lvl7pPr indent="-314325" lvl="6" marL="32004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7pPr>
            <a:lvl8pPr indent="-314325" lvl="7" marL="36576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8pPr>
            <a:lvl9pPr indent="-314325" lvl="8" marL="41148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9pPr>
          </a:lstStyle>
          <a:p/>
        </p:txBody>
      </p:sp>
      <p:sp>
        <p:nvSpPr>
          <p:cNvPr id="57" name="Google Shape;57;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800" u="none">
                <a:solidFill>
                  <a:srgbClr val="595959"/>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58" name="Google Shape;58;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800" u="none">
                <a:solidFill>
                  <a:srgbClr val="595959"/>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59" name="Google Shape;59;p32"/>
          <p:cNvSpPr txBox="1"/>
          <p:nvPr>
            <p:ph idx="12" type="sldNum"/>
          </p:nvPr>
        </p:nvSpPr>
        <p:spPr>
          <a:xfrm>
            <a:off x="861695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1pPr>
            <a:lvl2pPr indent="0" lvl="1"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2pPr>
            <a:lvl3pPr indent="0" lvl="2"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3pPr>
            <a:lvl4pPr indent="0" lvl="3"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4pPr>
            <a:lvl5pPr indent="0" lvl="4"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5pPr>
            <a:lvl6pPr indent="0" lvl="5"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6pPr>
            <a:lvl7pPr indent="0" lvl="6"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7pPr>
            <a:lvl8pPr indent="0" lvl="7"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8pPr>
            <a:lvl9pPr indent="0" lvl="8"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7" r:id="rId1"/>
  </p:sldLayoutIdLst>
  <p:transition>
    <p:random/>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 name="Shape 66"/>
        <p:cNvGrpSpPr/>
        <p:nvPr/>
      </p:nvGrpSpPr>
      <p:grpSpPr>
        <a:xfrm>
          <a:off x="0" y="0"/>
          <a:ext cx="0" cy="0"/>
          <a:chOff x="0" y="0"/>
          <a:chExt cx="0" cy="0"/>
        </a:xfrm>
      </p:grpSpPr>
      <p:sp>
        <p:nvSpPr>
          <p:cNvPr id="67" name="Google Shape;67;p34"/>
          <p:cNvSpPr txBox="1"/>
          <p:nvPr>
            <p:ph type="title"/>
          </p:nvPr>
        </p:nvSpPr>
        <p:spPr>
          <a:xfrm>
            <a:off x="844550" y="365125"/>
            <a:ext cx="105156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68" name="Google Shape;68;p34"/>
          <p:cNvSpPr txBox="1"/>
          <p:nvPr>
            <p:ph idx="1" type="body"/>
          </p:nvPr>
        </p:nvSpPr>
        <p:spPr>
          <a:xfrm>
            <a:off x="844550" y="1828800"/>
            <a:ext cx="10515600" cy="43513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Noto Sans Symbols"/>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Noto Sans Symbols"/>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Noto Sans Symbols"/>
              <a:buChar char="●"/>
              <a:defRPr b="0" i="0" sz="1300" u="none" cap="none" strike="noStrike">
                <a:solidFill>
                  <a:schemeClr val="dk1"/>
                </a:solidFill>
                <a:latin typeface="Calibri"/>
                <a:ea typeface="Calibri"/>
                <a:cs typeface="Calibri"/>
                <a:sym typeface="Calibri"/>
              </a:defRPr>
            </a:lvl5pPr>
            <a:lvl6pPr indent="-314325" lvl="5" marL="27432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6pPr>
            <a:lvl7pPr indent="-314325" lvl="6" marL="32004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7pPr>
            <a:lvl8pPr indent="-314325" lvl="7" marL="36576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8pPr>
            <a:lvl9pPr indent="-314325" lvl="8" marL="41148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9pPr>
          </a:lstStyle>
          <a:p/>
        </p:txBody>
      </p:sp>
      <p:sp>
        <p:nvSpPr>
          <p:cNvPr id="69" name="Google Shape;69;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800" u="none">
                <a:solidFill>
                  <a:srgbClr val="595959"/>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70" name="Google Shape;70;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800" u="none">
                <a:solidFill>
                  <a:srgbClr val="595959"/>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71" name="Google Shape;71;p34"/>
          <p:cNvSpPr txBox="1"/>
          <p:nvPr>
            <p:ph idx="12" type="sldNum"/>
          </p:nvPr>
        </p:nvSpPr>
        <p:spPr>
          <a:xfrm>
            <a:off x="861695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1pPr>
            <a:lvl2pPr indent="0" lvl="1"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2pPr>
            <a:lvl3pPr indent="0" lvl="2"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3pPr>
            <a:lvl4pPr indent="0" lvl="3"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4pPr>
            <a:lvl5pPr indent="0" lvl="4"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5pPr>
            <a:lvl6pPr indent="0" lvl="5"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6pPr>
            <a:lvl7pPr indent="0" lvl="6"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7pPr>
            <a:lvl8pPr indent="0" lvl="7"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8pPr>
            <a:lvl9pPr indent="0" lvl="8"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Lst>
  <p:transition>
    <p:random/>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 name="Shape 79"/>
        <p:cNvGrpSpPr/>
        <p:nvPr/>
      </p:nvGrpSpPr>
      <p:grpSpPr>
        <a:xfrm>
          <a:off x="0" y="0"/>
          <a:ext cx="0" cy="0"/>
          <a:chOff x="0" y="0"/>
          <a:chExt cx="0" cy="0"/>
        </a:xfrm>
      </p:grpSpPr>
      <p:sp>
        <p:nvSpPr>
          <p:cNvPr id="80" name="Google Shape;80;p36"/>
          <p:cNvSpPr txBox="1"/>
          <p:nvPr>
            <p:ph type="title"/>
          </p:nvPr>
        </p:nvSpPr>
        <p:spPr>
          <a:xfrm>
            <a:off x="844550" y="365125"/>
            <a:ext cx="105156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81" name="Google Shape;81;p36"/>
          <p:cNvSpPr txBox="1"/>
          <p:nvPr>
            <p:ph idx="1" type="body"/>
          </p:nvPr>
        </p:nvSpPr>
        <p:spPr>
          <a:xfrm>
            <a:off x="844550" y="1828800"/>
            <a:ext cx="10515600" cy="43513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Noto Sans Symbols"/>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Noto Sans Symbols"/>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Noto Sans Symbols"/>
              <a:buChar char="●"/>
              <a:defRPr b="0" i="0" sz="1300" u="none" cap="none" strike="noStrike">
                <a:solidFill>
                  <a:schemeClr val="dk1"/>
                </a:solidFill>
                <a:latin typeface="Calibri"/>
                <a:ea typeface="Calibri"/>
                <a:cs typeface="Calibri"/>
                <a:sym typeface="Calibri"/>
              </a:defRPr>
            </a:lvl5pPr>
            <a:lvl6pPr indent="-314325" lvl="5" marL="27432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6pPr>
            <a:lvl7pPr indent="-314325" lvl="6" marL="32004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7pPr>
            <a:lvl8pPr indent="-314325" lvl="7" marL="36576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8pPr>
            <a:lvl9pPr indent="-314325" lvl="8" marL="41148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9pPr>
          </a:lstStyle>
          <a:p/>
        </p:txBody>
      </p:sp>
      <p:sp>
        <p:nvSpPr>
          <p:cNvPr id="82" name="Google Shape;82;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800" u="none">
                <a:solidFill>
                  <a:srgbClr val="595959"/>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83" name="Google Shape;83;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800" u="none">
                <a:solidFill>
                  <a:srgbClr val="595959"/>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84" name="Google Shape;84;p36"/>
          <p:cNvSpPr txBox="1"/>
          <p:nvPr>
            <p:ph idx="12" type="sldNum"/>
          </p:nvPr>
        </p:nvSpPr>
        <p:spPr>
          <a:xfrm>
            <a:off x="861695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1pPr>
            <a:lvl2pPr indent="0" lvl="1"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2pPr>
            <a:lvl3pPr indent="0" lvl="2"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3pPr>
            <a:lvl4pPr indent="0" lvl="3"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4pPr>
            <a:lvl5pPr indent="0" lvl="4"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5pPr>
            <a:lvl6pPr indent="0" lvl="5"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6pPr>
            <a:lvl7pPr indent="0" lvl="6"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7pPr>
            <a:lvl8pPr indent="0" lvl="7"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8pPr>
            <a:lvl9pPr indent="0" lvl="8"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Lst>
  <p:transition>
    <p:random/>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38"/>
          <p:cNvSpPr txBox="1"/>
          <p:nvPr>
            <p:ph type="title"/>
          </p:nvPr>
        </p:nvSpPr>
        <p:spPr>
          <a:xfrm>
            <a:off x="844550" y="365125"/>
            <a:ext cx="105156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96" name="Google Shape;96;p38"/>
          <p:cNvSpPr txBox="1"/>
          <p:nvPr>
            <p:ph idx="1" type="body"/>
          </p:nvPr>
        </p:nvSpPr>
        <p:spPr>
          <a:xfrm>
            <a:off x="844550" y="1828800"/>
            <a:ext cx="10515600" cy="43513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Noto Sans Symbols"/>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Noto Sans Symbols"/>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Noto Sans Symbols"/>
              <a:buChar char="●"/>
              <a:defRPr b="0" i="0" sz="1300" u="none" cap="none" strike="noStrike">
                <a:solidFill>
                  <a:schemeClr val="dk1"/>
                </a:solidFill>
                <a:latin typeface="Calibri"/>
                <a:ea typeface="Calibri"/>
                <a:cs typeface="Calibri"/>
                <a:sym typeface="Calibri"/>
              </a:defRPr>
            </a:lvl5pPr>
            <a:lvl6pPr indent="-314325" lvl="5" marL="27432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6pPr>
            <a:lvl7pPr indent="-314325" lvl="6" marL="32004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7pPr>
            <a:lvl8pPr indent="-314325" lvl="7" marL="36576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8pPr>
            <a:lvl9pPr indent="-314325" lvl="8" marL="41148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9pPr>
          </a:lstStyle>
          <a:p/>
        </p:txBody>
      </p:sp>
      <p:sp>
        <p:nvSpPr>
          <p:cNvPr id="97" name="Google Shape;97;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800" u="none">
                <a:solidFill>
                  <a:srgbClr val="595959"/>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98" name="Google Shape;98;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800" u="none">
                <a:solidFill>
                  <a:srgbClr val="595959"/>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99" name="Google Shape;99;p38"/>
          <p:cNvSpPr txBox="1"/>
          <p:nvPr>
            <p:ph idx="12" type="sldNum"/>
          </p:nvPr>
        </p:nvSpPr>
        <p:spPr>
          <a:xfrm>
            <a:off x="861695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1pPr>
            <a:lvl2pPr indent="0" lvl="1"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2pPr>
            <a:lvl3pPr indent="0" lvl="2"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3pPr>
            <a:lvl4pPr indent="0" lvl="3"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4pPr>
            <a:lvl5pPr indent="0" lvl="4"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5pPr>
            <a:lvl6pPr indent="0" lvl="5"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6pPr>
            <a:lvl7pPr indent="0" lvl="6"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7pPr>
            <a:lvl8pPr indent="0" lvl="7"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8pPr>
            <a:lvl9pPr indent="0" lvl="8"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3" r:id="rId1"/>
  </p:sldLayoutIdLst>
  <p:transition>
    <p:random/>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sp>
        <p:nvSpPr>
          <p:cNvPr id="108" name="Google Shape;108;p40"/>
          <p:cNvSpPr txBox="1"/>
          <p:nvPr>
            <p:ph type="title"/>
          </p:nvPr>
        </p:nvSpPr>
        <p:spPr>
          <a:xfrm>
            <a:off x="844550" y="365125"/>
            <a:ext cx="105156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109" name="Google Shape;109;p40"/>
          <p:cNvSpPr txBox="1"/>
          <p:nvPr>
            <p:ph idx="1" type="body"/>
          </p:nvPr>
        </p:nvSpPr>
        <p:spPr>
          <a:xfrm>
            <a:off x="844550" y="1828800"/>
            <a:ext cx="10515600" cy="43513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Noto Sans Symbols"/>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Noto Sans Symbols"/>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Noto Sans Symbols"/>
              <a:buChar char="●"/>
              <a:defRPr b="0" i="0" sz="1300" u="none" cap="none" strike="noStrike">
                <a:solidFill>
                  <a:schemeClr val="dk1"/>
                </a:solidFill>
                <a:latin typeface="Calibri"/>
                <a:ea typeface="Calibri"/>
                <a:cs typeface="Calibri"/>
                <a:sym typeface="Calibri"/>
              </a:defRPr>
            </a:lvl5pPr>
            <a:lvl6pPr indent="-314325" lvl="5" marL="27432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6pPr>
            <a:lvl7pPr indent="-314325" lvl="6" marL="32004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7pPr>
            <a:lvl8pPr indent="-314325" lvl="7" marL="36576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8pPr>
            <a:lvl9pPr indent="-314325" lvl="8" marL="4114800" marR="0" rtl="0" algn="l">
              <a:spcBef>
                <a:spcPts val="270"/>
              </a:spcBef>
              <a:spcAft>
                <a:spcPts val="0"/>
              </a:spcAft>
              <a:buClr>
                <a:schemeClr val="dk1"/>
              </a:buClr>
              <a:buSzPts val="1350"/>
              <a:buFont typeface="Noto Sans Symbols"/>
              <a:buChar char="●"/>
              <a:defRPr b="0" i="0" sz="1350" u="none" cap="none" strike="noStrike">
                <a:solidFill>
                  <a:schemeClr val="dk1"/>
                </a:solidFill>
                <a:latin typeface="Calibri"/>
                <a:ea typeface="Calibri"/>
                <a:cs typeface="Calibri"/>
                <a:sym typeface="Calibri"/>
              </a:defRPr>
            </a:lvl9pPr>
          </a:lstStyle>
          <a:p/>
        </p:txBody>
      </p:sp>
      <p:sp>
        <p:nvSpPr>
          <p:cNvPr id="110" name="Google Shape;110;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800" u="none">
                <a:solidFill>
                  <a:srgbClr val="595959"/>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11" name="Google Shape;111;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800" u="none">
                <a:solidFill>
                  <a:srgbClr val="595959"/>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112" name="Google Shape;112;p40"/>
          <p:cNvSpPr txBox="1"/>
          <p:nvPr>
            <p:ph idx="12" type="sldNum"/>
          </p:nvPr>
        </p:nvSpPr>
        <p:spPr>
          <a:xfrm>
            <a:off x="861695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1pPr>
            <a:lvl2pPr indent="0" lvl="1"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2pPr>
            <a:lvl3pPr indent="0" lvl="2"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3pPr>
            <a:lvl4pPr indent="0" lvl="3"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4pPr>
            <a:lvl5pPr indent="0" lvl="4"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5pPr>
            <a:lvl6pPr indent="0" lvl="5"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6pPr>
            <a:lvl7pPr indent="0" lvl="6"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7pPr>
            <a:lvl8pPr indent="0" lvl="7"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8pPr>
            <a:lvl9pPr indent="0" lvl="8" marL="0" marR="0" rtl="0" algn="r">
              <a:lnSpc>
                <a:spcPct val="100000"/>
              </a:lnSpc>
              <a:spcBef>
                <a:spcPts val="0"/>
              </a:spcBef>
              <a:spcAft>
                <a:spcPts val="0"/>
              </a:spcAft>
              <a:buClr>
                <a:srgbClr val="898989"/>
              </a:buClr>
              <a:buSzPts val="800"/>
              <a:buFont typeface="Tahoma"/>
              <a:buNone/>
              <a:defRPr b="0" i="0" sz="800" u="none">
                <a:solidFill>
                  <a:srgbClr val="898989"/>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5" r:id="rId1"/>
  </p:sldLayoutIdLst>
  <p:transition>
    <p:random/>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jpg"/><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jpg"/><Relationship Id="rId4" Type="http://schemas.openxmlformats.org/officeDocument/2006/relationships/image" Target="../media/image9.png"/><Relationship Id="rId5"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jp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descr="Icono&#10;&#10;Descripción generada automáticamente con confianza media" id="149" name="Google Shape;149;p1"/>
          <p:cNvPicPr preferRelativeResize="0"/>
          <p:nvPr/>
        </p:nvPicPr>
        <p:blipFill rotWithShape="1">
          <a:blip r:embed="rId3">
            <a:alphaModFix/>
          </a:blip>
          <a:srcRect b="0" l="0" r="0" t="0"/>
          <a:stretch/>
        </p:blipFill>
        <p:spPr>
          <a:xfrm>
            <a:off x="0" y="3041946"/>
            <a:ext cx="2762683" cy="2232248"/>
          </a:xfrm>
          <a:prstGeom prst="rect">
            <a:avLst/>
          </a:prstGeom>
          <a:noFill/>
          <a:ln>
            <a:noFill/>
          </a:ln>
        </p:spPr>
      </p:pic>
      <p:pic>
        <p:nvPicPr>
          <p:cNvPr descr="Icono&#10;&#10;Descripción generada automáticamente" id="150" name="Google Shape;150;p1"/>
          <p:cNvPicPr preferRelativeResize="0"/>
          <p:nvPr/>
        </p:nvPicPr>
        <p:blipFill rotWithShape="1">
          <a:blip r:embed="rId4">
            <a:alphaModFix/>
          </a:blip>
          <a:srcRect b="0" l="0" r="0" t="0"/>
          <a:stretch/>
        </p:blipFill>
        <p:spPr>
          <a:xfrm>
            <a:off x="2794102" y="2066306"/>
            <a:ext cx="1951280" cy="1951280"/>
          </a:xfrm>
          <a:prstGeom prst="rect">
            <a:avLst/>
          </a:prstGeom>
          <a:noFill/>
          <a:ln>
            <a:noFill/>
          </a:ln>
        </p:spPr>
      </p:pic>
      <p:sp>
        <p:nvSpPr>
          <p:cNvPr id="151" name="Google Shape;151;p1"/>
          <p:cNvSpPr txBox="1"/>
          <p:nvPr>
            <p:ph type="ctrTitle"/>
          </p:nvPr>
        </p:nvSpPr>
        <p:spPr>
          <a:xfrm>
            <a:off x="4724400" y="1557337"/>
            <a:ext cx="7113587" cy="2884487"/>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2E75B6"/>
              </a:buClr>
              <a:buSzPts val="6000"/>
              <a:buFont typeface="Calibri"/>
              <a:buNone/>
            </a:pPr>
            <a:r>
              <a:rPr b="1" i="0" lang="en-US" sz="6000" u="none">
                <a:solidFill>
                  <a:srgbClr val="2E75B6"/>
                </a:solidFill>
                <a:latin typeface="Calibri"/>
                <a:ea typeface="Calibri"/>
                <a:cs typeface="Calibri"/>
                <a:sym typeface="Calibri"/>
              </a:rPr>
              <a:t>Conceptos de Algoritmos </a:t>
            </a:r>
            <a:br>
              <a:rPr b="1" i="0" lang="en-US" sz="6000" u="none">
                <a:solidFill>
                  <a:srgbClr val="2E75B6"/>
                </a:solidFill>
                <a:latin typeface="Calibri"/>
                <a:ea typeface="Calibri"/>
                <a:cs typeface="Calibri"/>
                <a:sym typeface="Calibri"/>
              </a:rPr>
            </a:br>
            <a:r>
              <a:rPr b="1" i="0" lang="en-US" sz="6000" u="none">
                <a:solidFill>
                  <a:srgbClr val="2E75B6"/>
                </a:solidFill>
                <a:latin typeface="Calibri"/>
                <a:ea typeface="Calibri"/>
                <a:cs typeface="Calibri"/>
                <a:sym typeface="Calibri"/>
              </a:rPr>
              <a:t>Datos y Programas</a:t>
            </a:r>
            <a:endParaRPr/>
          </a:p>
        </p:txBody>
      </p:sp>
      <p:sp>
        <p:nvSpPr>
          <p:cNvPr id="152" name="Google Shape;152;p1"/>
          <p:cNvSpPr txBox="1"/>
          <p:nvPr/>
        </p:nvSpPr>
        <p:spPr>
          <a:xfrm>
            <a:off x="0" y="641508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Tahoma"/>
              <a:buNone/>
            </a:pPr>
            <a:r>
              <a:rPr b="0" i="0" lang="en-US" sz="1200" u="none" cap="none" strike="noStrike">
                <a:solidFill>
                  <a:srgbClr val="595959"/>
                </a:solidFill>
                <a:latin typeface="Tahoma"/>
                <a:ea typeface="Tahoma"/>
                <a:cs typeface="Tahoma"/>
                <a:sym typeface="Tahoma"/>
              </a:rPr>
              <a:t>Clase 8-2</a:t>
            </a:r>
            <a:endParaRPr/>
          </a:p>
        </p:txBody>
      </p:sp>
      <p:pic>
        <p:nvPicPr>
          <p:cNvPr descr="Icono&#10;&#10;Descripción generada automáticamente" id="153" name="Google Shape;153;p1"/>
          <p:cNvPicPr preferRelativeResize="0"/>
          <p:nvPr/>
        </p:nvPicPr>
        <p:blipFill rotWithShape="1">
          <a:blip r:embed="rId5">
            <a:alphaModFix/>
          </a:blip>
          <a:srcRect b="0" l="0" r="0" t="0"/>
          <a:stretch/>
        </p:blipFill>
        <p:spPr>
          <a:xfrm>
            <a:off x="714375" y="836612"/>
            <a:ext cx="1728787" cy="1728787"/>
          </a:xfrm>
          <a:prstGeom prst="rect">
            <a:avLst/>
          </a:prstGeom>
          <a:noFill/>
          <a:ln>
            <a:noFill/>
          </a:ln>
        </p:spPr>
      </p:pic>
      <p:pic>
        <p:nvPicPr>
          <p:cNvPr descr="Diagrama&#10;&#10;Descripción generada automáticamente" id="154" name="Google Shape;154;p1"/>
          <p:cNvPicPr preferRelativeResize="0"/>
          <p:nvPr/>
        </p:nvPicPr>
        <p:blipFill rotWithShape="1">
          <a:blip r:embed="rId6">
            <a:alphaModFix/>
          </a:blip>
          <a:srcRect b="0" l="0" r="0" t="0"/>
          <a:stretch/>
        </p:blipFill>
        <p:spPr>
          <a:xfrm>
            <a:off x="2455862" y="4271962"/>
            <a:ext cx="2143125" cy="2143125"/>
          </a:xfrm>
          <a:prstGeom prst="rect">
            <a:avLst/>
          </a:prstGeom>
          <a:noFill/>
          <a:ln>
            <a:noFill/>
          </a:ln>
        </p:spPr>
      </p:pic>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0"/>
          <p:cNvSpPr txBox="1"/>
          <p:nvPr/>
        </p:nvSpPr>
        <p:spPr>
          <a:xfrm>
            <a:off x="0" y="6448425"/>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Tahoma"/>
              <a:buNone/>
            </a:pPr>
            <a:r>
              <a:rPr b="0" i="0" lang="en-US" sz="1200" u="none">
                <a:solidFill>
                  <a:srgbClr val="595959"/>
                </a:solidFill>
                <a:latin typeface="Tahoma"/>
                <a:ea typeface="Tahoma"/>
                <a:cs typeface="Tahoma"/>
                <a:sym typeface="Tahoma"/>
              </a:rPr>
              <a:t>Clase 8-2</a:t>
            </a:r>
            <a:endParaRPr/>
          </a:p>
        </p:txBody>
      </p:sp>
      <p:sp>
        <p:nvSpPr>
          <p:cNvPr id="313" name="Google Shape;313;p10"/>
          <p:cNvSpPr txBox="1"/>
          <p:nvPr/>
        </p:nvSpPr>
        <p:spPr>
          <a:xfrm>
            <a:off x="119062" y="130175"/>
            <a:ext cx="4824412" cy="6953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CADP – </a:t>
            </a:r>
            <a:r>
              <a:rPr b="1" i="0" lang="en-US" sz="4000" u="none">
                <a:solidFill>
                  <a:srgbClr val="7F7F7F"/>
                </a:solidFill>
                <a:latin typeface="Calibri"/>
                <a:ea typeface="Calibri"/>
                <a:cs typeface="Calibri"/>
                <a:sym typeface="Calibri"/>
              </a:rPr>
              <a:t>TIPO DE DATO </a:t>
            </a:r>
            <a:endParaRPr/>
          </a:p>
        </p:txBody>
      </p:sp>
      <p:pic>
        <p:nvPicPr>
          <p:cNvPr id="314" name="Google Shape;314;p10"/>
          <p:cNvPicPr preferRelativeResize="0"/>
          <p:nvPr/>
        </p:nvPicPr>
        <p:blipFill rotWithShape="1">
          <a:blip r:embed="rId3">
            <a:alphaModFix/>
          </a:blip>
          <a:srcRect b="0" l="0" r="0" t="0"/>
          <a:stretch/>
        </p:blipFill>
        <p:spPr>
          <a:xfrm>
            <a:off x="11425237" y="95250"/>
            <a:ext cx="647700" cy="576262"/>
          </a:xfrm>
          <a:prstGeom prst="rect">
            <a:avLst/>
          </a:prstGeom>
          <a:noFill/>
          <a:ln>
            <a:noFill/>
          </a:ln>
        </p:spPr>
      </p:pic>
      <p:sp>
        <p:nvSpPr>
          <p:cNvPr id="315" name="Google Shape;315;p10"/>
          <p:cNvSpPr txBox="1"/>
          <p:nvPr/>
        </p:nvSpPr>
        <p:spPr>
          <a:xfrm>
            <a:off x="5375275" y="101600"/>
            <a:ext cx="4826000" cy="6953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4472C4"/>
              </a:buClr>
              <a:buSzPts val="4000"/>
              <a:buFont typeface="Calibri"/>
              <a:buNone/>
            </a:pPr>
            <a:r>
              <a:rPr b="1" i="0" lang="en-US" sz="4000" u="none">
                <a:solidFill>
                  <a:srgbClr val="4472C4"/>
                </a:solidFill>
                <a:latin typeface="Calibri"/>
                <a:ea typeface="Calibri"/>
                <a:cs typeface="Calibri"/>
                <a:sym typeface="Calibri"/>
              </a:rPr>
              <a:t>PUNTERO</a:t>
            </a:r>
            <a:endParaRPr/>
          </a:p>
        </p:txBody>
      </p:sp>
      <p:pic>
        <p:nvPicPr>
          <p:cNvPr id="316" name="Google Shape;316;p10"/>
          <p:cNvPicPr preferRelativeResize="0"/>
          <p:nvPr/>
        </p:nvPicPr>
        <p:blipFill rotWithShape="1">
          <a:blip r:embed="rId4">
            <a:alphaModFix/>
          </a:blip>
          <a:srcRect b="0" l="0" r="0" t="0"/>
          <a:stretch/>
        </p:blipFill>
        <p:spPr>
          <a:xfrm>
            <a:off x="407987" y="1096962"/>
            <a:ext cx="11266487" cy="4664075"/>
          </a:xfrm>
          <a:prstGeom prst="rect">
            <a:avLst/>
          </a:prstGeom>
          <a:noFill/>
          <a:ln>
            <a:noFill/>
          </a:ln>
        </p:spPr>
      </p:pic>
      <p:sp>
        <p:nvSpPr>
          <p:cNvPr id="317" name="Google Shape;317;p10"/>
          <p:cNvSpPr txBox="1"/>
          <p:nvPr/>
        </p:nvSpPr>
        <p:spPr>
          <a:xfrm>
            <a:off x="2538412" y="5232400"/>
            <a:ext cx="9074150" cy="1165225"/>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Clr>
                <a:srgbClr val="7F7F7F"/>
              </a:buClr>
              <a:buSzPts val="2600"/>
              <a:buFont typeface="Calibri"/>
              <a:buNone/>
            </a:pPr>
            <a:r>
              <a:rPr b="1" i="0" lang="en-US" sz="2600" u="none">
                <a:solidFill>
                  <a:srgbClr val="7F7F7F"/>
                </a:solidFill>
                <a:latin typeface="Calibri"/>
                <a:ea typeface="Calibri"/>
                <a:cs typeface="Calibri"/>
                <a:sym typeface="Calibri"/>
              </a:rPr>
              <a:t>Un dato referenciado o apuntado, como los ejemplos vistos, no tienen memoria asignada, o lo que es lo mismo no existe inicialmente espacio reservado en memoria para este dato.</a:t>
            </a:r>
            <a:endParaRPr/>
          </a:p>
        </p:txBody>
      </p:sp>
      <p:sp>
        <p:nvSpPr>
          <p:cNvPr id="318" name="Google Shape;318;p10"/>
          <p:cNvSpPr txBox="1"/>
          <p:nvPr/>
        </p:nvSpPr>
        <p:spPr>
          <a:xfrm rot="180000">
            <a:off x="8070850" y="479425"/>
            <a:ext cx="3071812" cy="10779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C000"/>
              </a:buClr>
              <a:buSzPts val="3200"/>
              <a:buFont typeface="Calibri"/>
              <a:buNone/>
            </a:pPr>
            <a:r>
              <a:rPr b="1" i="0" lang="en-US" sz="3200" u="none">
                <a:solidFill>
                  <a:srgbClr val="FFC000"/>
                </a:solidFill>
                <a:latin typeface="Calibri"/>
                <a:ea typeface="Calibri"/>
                <a:cs typeface="Calibri"/>
                <a:sym typeface="Calibri"/>
              </a:rPr>
              <a:t>Cómo vamos a trabajar?</a:t>
            </a:r>
            <a:endParaRPr/>
          </a:p>
        </p:txBody>
      </p:sp>
    </p:spTree>
  </p:cSld>
  <p:clrMapOvr>
    <a:masterClrMapping/>
  </p:clrMapOvr>
  <p:transition>
    <p:random/>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75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1"/>
          <p:cNvSpPr txBox="1"/>
          <p:nvPr/>
        </p:nvSpPr>
        <p:spPr>
          <a:xfrm>
            <a:off x="0" y="6448425"/>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Tahoma"/>
              <a:buNone/>
            </a:pPr>
            <a:r>
              <a:rPr b="0" i="0" lang="en-US" sz="1200" u="none">
                <a:solidFill>
                  <a:srgbClr val="595959"/>
                </a:solidFill>
                <a:latin typeface="Tahoma"/>
                <a:ea typeface="Tahoma"/>
                <a:cs typeface="Tahoma"/>
                <a:sym typeface="Tahoma"/>
              </a:rPr>
              <a:t>Clase 8-2</a:t>
            </a:r>
            <a:endParaRPr/>
          </a:p>
        </p:txBody>
      </p:sp>
      <p:sp>
        <p:nvSpPr>
          <p:cNvPr id="324" name="Google Shape;324;p11"/>
          <p:cNvSpPr txBox="1"/>
          <p:nvPr/>
        </p:nvSpPr>
        <p:spPr>
          <a:xfrm>
            <a:off x="119062" y="130175"/>
            <a:ext cx="4824412" cy="6953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CADP – </a:t>
            </a:r>
            <a:r>
              <a:rPr b="1" i="0" lang="en-US" sz="4000" u="none">
                <a:solidFill>
                  <a:srgbClr val="7F7F7F"/>
                </a:solidFill>
                <a:latin typeface="Calibri"/>
                <a:ea typeface="Calibri"/>
                <a:cs typeface="Calibri"/>
                <a:sym typeface="Calibri"/>
              </a:rPr>
              <a:t>TIPO DE DATO </a:t>
            </a:r>
            <a:endParaRPr/>
          </a:p>
        </p:txBody>
      </p:sp>
      <p:pic>
        <p:nvPicPr>
          <p:cNvPr id="325" name="Google Shape;325;p11"/>
          <p:cNvPicPr preferRelativeResize="0"/>
          <p:nvPr/>
        </p:nvPicPr>
        <p:blipFill rotWithShape="1">
          <a:blip r:embed="rId3">
            <a:alphaModFix/>
          </a:blip>
          <a:srcRect b="0" l="0" r="0" t="0"/>
          <a:stretch/>
        </p:blipFill>
        <p:spPr>
          <a:xfrm>
            <a:off x="11425237" y="95250"/>
            <a:ext cx="647700" cy="576262"/>
          </a:xfrm>
          <a:prstGeom prst="rect">
            <a:avLst/>
          </a:prstGeom>
          <a:noFill/>
          <a:ln>
            <a:noFill/>
          </a:ln>
        </p:spPr>
      </p:pic>
      <p:sp>
        <p:nvSpPr>
          <p:cNvPr id="326" name="Google Shape;326;p11"/>
          <p:cNvSpPr txBox="1"/>
          <p:nvPr/>
        </p:nvSpPr>
        <p:spPr>
          <a:xfrm>
            <a:off x="5375275" y="101600"/>
            <a:ext cx="4826000" cy="6953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4472C4"/>
              </a:buClr>
              <a:buSzPts val="4000"/>
              <a:buFont typeface="Calibri"/>
              <a:buNone/>
            </a:pPr>
            <a:r>
              <a:rPr b="1" i="0" lang="en-US" sz="4000" u="none">
                <a:solidFill>
                  <a:srgbClr val="4472C4"/>
                </a:solidFill>
                <a:latin typeface="Calibri"/>
                <a:ea typeface="Calibri"/>
                <a:cs typeface="Calibri"/>
                <a:sym typeface="Calibri"/>
              </a:rPr>
              <a:t>PUNTERO</a:t>
            </a:r>
            <a:endParaRPr/>
          </a:p>
        </p:txBody>
      </p:sp>
      <p:pic>
        <p:nvPicPr>
          <p:cNvPr id="327" name="Google Shape;327;p11"/>
          <p:cNvPicPr preferRelativeResize="0"/>
          <p:nvPr/>
        </p:nvPicPr>
        <p:blipFill rotWithShape="1">
          <a:blip r:embed="rId4">
            <a:alphaModFix/>
          </a:blip>
          <a:srcRect b="0" l="0" r="0" t="0"/>
          <a:stretch/>
        </p:blipFill>
        <p:spPr>
          <a:xfrm rot="-1860000">
            <a:off x="8561387" y="4170362"/>
            <a:ext cx="3044825" cy="2027237"/>
          </a:xfrm>
          <a:prstGeom prst="rect">
            <a:avLst/>
          </a:prstGeom>
          <a:noFill/>
          <a:ln>
            <a:noFill/>
          </a:ln>
        </p:spPr>
      </p:pic>
      <p:sp>
        <p:nvSpPr>
          <p:cNvPr id="328" name="Google Shape;328;p11"/>
          <p:cNvSpPr txBox="1"/>
          <p:nvPr/>
        </p:nvSpPr>
        <p:spPr>
          <a:xfrm>
            <a:off x="407987" y="1198562"/>
            <a:ext cx="10444162" cy="42465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000"/>
              <a:buFont typeface="Calibri"/>
              <a:buNone/>
            </a:pPr>
            <a:r>
              <a:rPr b="0" i="0" lang="en-US" sz="3000" u="none">
                <a:solidFill>
                  <a:schemeClr val="dk1"/>
                </a:solidFill>
                <a:latin typeface="Calibri"/>
                <a:ea typeface="Calibri"/>
                <a:cs typeface="Calibri"/>
                <a:sym typeface="Calibri"/>
              </a:rPr>
              <a:t>Creación de una variable puntero.</a:t>
            </a:r>
            <a:endParaRPr/>
          </a:p>
          <a:p>
            <a:pPr indent="0" lvl="0" marL="0" marR="0" rtl="0" algn="l">
              <a:lnSpc>
                <a:spcPct val="100000"/>
              </a:lnSpc>
              <a:spcBef>
                <a:spcPts val="0"/>
              </a:spcBef>
              <a:spcAft>
                <a:spcPts val="0"/>
              </a:spcAft>
              <a:buClr>
                <a:schemeClr val="dk1"/>
              </a:buClr>
              <a:buSzPts val="3000"/>
              <a:buFont typeface="Tahoma"/>
              <a:buNone/>
            </a:pPr>
            <a:r>
              <a:t/>
            </a:r>
            <a:endParaRPr b="0" i="0" sz="3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000"/>
              <a:buFont typeface="Calibri"/>
              <a:buNone/>
            </a:pPr>
            <a:r>
              <a:rPr b="0" i="0" lang="en-US" sz="3000" u="none">
                <a:solidFill>
                  <a:schemeClr val="dk1"/>
                </a:solidFill>
                <a:latin typeface="Calibri"/>
                <a:ea typeface="Calibri"/>
                <a:cs typeface="Calibri"/>
                <a:sym typeface="Calibri"/>
              </a:rPr>
              <a:t>Destrucción de una variable puntero.</a:t>
            </a:r>
            <a:endParaRPr/>
          </a:p>
          <a:p>
            <a:pPr indent="0" lvl="0" marL="0" marR="0" rtl="0" algn="l">
              <a:lnSpc>
                <a:spcPct val="100000"/>
              </a:lnSpc>
              <a:spcBef>
                <a:spcPts val="0"/>
              </a:spcBef>
              <a:spcAft>
                <a:spcPts val="0"/>
              </a:spcAft>
              <a:buClr>
                <a:schemeClr val="dk1"/>
              </a:buClr>
              <a:buSzPts val="3000"/>
              <a:buFont typeface="Tahoma"/>
              <a:buNone/>
            </a:pPr>
            <a:r>
              <a:t/>
            </a:r>
            <a:endParaRPr b="0" i="0" sz="3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000"/>
              <a:buFont typeface="Calibri"/>
              <a:buNone/>
            </a:pPr>
            <a:r>
              <a:rPr b="0" i="0" lang="en-US" sz="3000" u="none">
                <a:solidFill>
                  <a:schemeClr val="dk1"/>
                </a:solidFill>
                <a:latin typeface="Calibri"/>
                <a:ea typeface="Calibri"/>
                <a:cs typeface="Calibri"/>
                <a:sym typeface="Calibri"/>
              </a:rPr>
              <a:t>Asignación entre variables puntero.</a:t>
            </a:r>
            <a:endParaRPr/>
          </a:p>
          <a:p>
            <a:pPr indent="0" lvl="0" marL="0" marR="0" rtl="0" algn="l">
              <a:lnSpc>
                <a:spcPct val="100000"/>
              </a:lnSpc>
              <a:spcBef>
                <a:spcPts val="0"/>
              </a:spcBef>
              <a:spcAft>
                <a:spcPts val="0"/>
              </a:spcAft>
              <a:buClr>
                <a:schemeClr val="dk1"/>
              </a:buClr>
              <a:buSzPts val="3000"/>
              <a:buFont typeface="Tahoma"/>
              <a:buNone/>
            </a:pPr>
            <a:r>
              <a:t/>
            </a:r>
            <a:endParaRPr b="0" i="0" sz="3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000"/>
              <a:buFont typeface="Calibri"/>
              <a:buNone/>
            </a:pPr>
            <a:r>
              <a:rPr b="0" i="0" lang="en-US" sz="3000" u="none">
                <a:solidFill>
                  <a:schemeClr val="dk1"/>
                </a:solidFill>
                <a:latin typeface="Calibri"/>
                <a:ea typeface="Calibri"/>
                <a:cs typeface="Calibri"/>
                <a:sym typeface="Calibri"/>
              </a:rPr>
              <a:t>Asignación de un valor al contenido de una variable puntero.</a:t>
            </a:r>
            <a:endParaRPr/>
          </a:p>
          <a:p>
            <a:pPr indent="0" lvl="0" marL="0" marR="0" rtl="0" algn="l">
              <a:lnSpc>
                <a:spcPct val="100000"/>
              </a:lnSpc>
              <a:spcBef>
                <a:spcPts val="0"/>
              </a:spcBef>
              <a:spcAft>
                <a:spcPts val="0"/>
              </a:spcAft>
              <a:buClr>
                <a:schemeClr val="dk1"/>
              </a:buClr>
              <a:buSzPts val="3000"/>
              <a:buFont typeface="Tahoma"/>
              <a:buNone/>
            </a:pPr>
            <a:r>
              <a:t/>
            </a:r>
            <a:endParaRPr b="0" i="0" sz="3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000"/>
              <a:buFont typeface="Calibri"/>
              <a:buNone/>
            </a:pPr>
            <a:r>
              <a:rPr b="0" i="0" lang="en-US" sz="3000" u="none">
                <a:solidFill>
                  <a:schemeClr val="dk1"/>
                </a:solidFill>
                <a:latin typeface="Calibri"/>
                <a:ea typeface="Calibri"/>
                <a:cs typeface="Calibri"/>
                <a:sym typeface="Calibri"/>
              </a:rPr>
              <a:t>Comparación de una variable puntero</a:t>
            </a:r>
            <a:endParaRPr/>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p12"/>
          <p:cNvPicPr preferRelativeResize="0"/>
          <p:nvPr/>
        </p:nvPicPr>
        <p:blipFill rotWithShape="1">
          <a:blip r:embed="rId3">
            <a:alphaModFix/>
          </a:blip>
          <a:srcRect b="0" l="0" r="0" t="0"/>
          <a:stretch/>
        </p:blipFill>
        <p:spPr>
          <a:xfrm>
            <a:off x="11547475" y="182562"/>
            <a:ext cx="525462" cy="576262"/>
          </a:xfrm>
          <a:prstGeom prst="rect">
            <a:avLst/>
          </a:prstGeom>
          <a:noFill/>
          <a:ln>
            <a:noFill/>
          </a:ln>
        </p:spPr>
      </p:pic>
      <p:sp>
        <p:nvSpPr>
          <p:cNvPr id="334" name="Google Shape;334;p12"/>
          <p:cNvSpPr txBox="1"/>
          <p:nvPr/>
        </p:nvSpPr>
        <p:spPr>
          <a:xfrm>
            <a:off x="1881187" y="1265237"/>
            <a:ext cx="10153650" cy="12922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600"/>
              <a:buFont typeface="Calibri"/>
              <a:buNone/>
            </a:pPr>
            <a:r>
              <a:rPr b="1" i="0" lang="en-US" sz="2600" u="none">
                <a:solidFill>
                  <a:schemeClr val="dk1"/>
                </a:solidFill>
                <a:latin typeface="Calibri"/>
                <a:ea typeface="Calibri"/>
                <a:cs typeface="Calibri"/>
                <a:sym typeface="Calibri"/>
              </a:rPr>
              <a:t>Implica reservar una dirección memoria dinámica libre para poder asignarle contenidos a la dirección que contiene la variable de tipo puntero. </a:t>
            </a:r>
            <a:r>
              <a:rPr b="1" i="0" lang="en-US" sz="2600" u="none">
                <a:solidFill>
                  <a:schemeClr val="accent2"/>
                </a:solidFill>
                <a:latin typeface="Calibri"/>
                <a:ea typeface="Calibri"/>
                <a:cs typeface="Calibri"/>
                <a:sym typeface="Calibri"/>
              </a:rPr>
              <a:t>new(variable tipo puntero)</a:t>
            </a:r>
            <a:endParaRPr/>
          </a:p>
        </p:txBody>
      </p:sp>
      <p:sp>
        <p:nvSpPr>
          <p:cNvPr id="335" name="Google Shape;335;p12"/>
          <p:cNvSpPr txBox="1"/>
          <p:nvPr/>
        </p:nvSpPr>
        <p:spPr>
          <a:xfrm>
            <a:off x="1663700" y="836612"/>
            <a:ext cx="5113337" cy="5857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2E75B6"/>
              </a:buClr>
              <a:buSzPts val="3200"/>
              <a:buFont typeface="Calibri"/>
              <a:buNone/>
            </a:pPr>
            <a:r>
              <a:rPr b="1" i="0" lang="en-US" sz="3200" u="none">
                <a:solidFill>
                  <a:srgbClr val="2E75B6"/>
                </a:solidFill>
                <a:latin typeface="Calibri"/>
                <a:ea typeface="Calibri"/>
                <a:cs typeface="Calibri"/>
                <a:sym typeface="Calibri"/>
              </a:rPr>
              <a:t>CREACION</a:t>
            </a:r>
            <a:endParaRPr/>
          </a:p>
        </p:txBody>
      </p:sp>
      <p:pic>
        <p:nvPicPr>
          <p:cNvPr descr="Un dibujo de una cara feliz&#10;&#10;Descripción generada automáticamente con confianza media" id="336" name="Google Shape;336;p12"/>
          <p:cNvPicPr preferRelativeResize="0"/>
          <p:nvPr/>
        </p:nvPicPr>
        <p:blipFill rotWithShape="1">
          <a:blip r:embed="rId4">
            <a:alphaModFix/>
          </a:blip>
          <a:srcRect b="0" l="0" r="0" t="0"/>
          <a:stretch/>
        </p:blipFill>
        <p:spPr>
          <a:xfrm>
            <a:off x="301625" y="825500"/>
            <a:ext cx="1198562" cy="1198562"/>
          </a:xfrm>
          <a:prstGeom prst="rect">
            <a:avLst/>
          </a:prstGeom>
          <a:noFill/>
          <a:ln>
            <a:noFill/>
          </a:ln>
        </p:spPr>
      </p:pic>
      <p:sp>
        <p:nvSpPr>
          <p:cNvPr id="337" name="Google Shape;337;p12"/>
          <p:cNvSpPr txBox="1"/>
          <p:nvPr/>
        </p:nvSpPr>
        <p:spPr>
          <a:xfrm>
            <a:off x="550862" y="2708275"/>
            <a:ext cx="4608512" cy="23749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Program uno;</a:t>
            </a:r>
            <a:endParaRPr/>
          </a:p>
          <a:p>
            <a:pPr indent="-342900" lvl="0" marL="34290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Type</a:t>
            </a:r>
            <a:endParaRPr/>
          </a:p>
          <a:p>
            <a:pPr indent="-342900" lvl="0" marL="34290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  puntero = ^integer;</a:t>
            </a:r>
            <a:endParaRPr/>
          </a:p>
          <a:p>
            <a:pPr indent="-342900" lvl="0" marL="34290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Var</a:t>
            </a:r>
            <a:endParaRPr/>
          </a:p>
          <a:p>
            <a:pPr indent="-342900" lvl="0" marL="34290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 num:integer; </a:t>
            </a:r>
            <a:endParaRPr/>
          </a:p>
          <a:p>
            <a:pPr indent="-342900" lvl="0" marL="34290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 p:puntero;</a:t>
            </a:r>
            <a:endParaRPr/>
          </a:p>
        </p:txBody>
      </p:sp>
      <p:sp>
        <p:nvSpPr>
          <p:cNvPr id="338" name="Google Shape;338;p12"/>
          <p:cNvSpPr txBox="1"/>
          <p:nvPr/>
        </p:nvSpPr>
        <p:spPr>
          <a:xfrm>
            <a:off x="646112" y="5060950"/>
            <a:ext cx="1739900" cy="144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Begin</a:t>
            </a:r>
            <a:endParaRPr/>
          </a:p>
          <a:p>
            <a:pPr indent="0" lvl="0" marL="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  new (p);</a:t>
            </a:r>
            <a:endParaRPr/>
          </a:p>
          <a:p>
            <a:pPr indent="0" lvl="0" marL="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End.</a:t>
            </a:r>
            <a:endParaRPr/>
          </a:p>
        </p:txBody>
      </p:sp>
      <p:sp>
        <p:nvSpPr>
          <p:cNvPr id="339" name="Google Shape;339;p12"/>
          <p:cNvSpPr txBox="1"/>
          <p:nvPr/>
        </p:nvSpPr>
        <p:spPr>
          <a:xfrm>
            <a:off x="5656262" y="6311900"/>
            <a:ext cx="1285875" cy="430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Calibri"/>
              <a:buNone/>
            </a:pPr>
            <a:r>
              <a:rPr b="0" i="0" lang="en-US" sz="2200" u="none">
                <a:solidFill>
                  <a:schemeClr val="dk1"/>
                </a:solidFill>
                <a:latin typeface="Calibri"/>
                <a:ea typeface="Calibri"/>
                <a:cs typeface="Calibri"/>
                <a:sym typeface="Calibri"/>
              </a:rPr>
              <a:t>C  P  U</a:t>
            </a:r>
            <a:endParaRPr/>
          </a:p>
        </p:txBody>
      </p:sp>
      <p:sp>
        <p:nvSpPr>
          <p:cNvPr id="340" name="Google Shape;340;p12"/>
          <p:cNvSpPr txBox="1"/>
          <p:nvPr/>
        </p:nvSpPr>
        <p:spPr>
          <a:xfrm>
            <a:off x="4852987" y="2967037"/>
            <a:ext cx="2611437" cy="3316287"/>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341" name="Google Shape;341;p12"/>
          <p:cNvCxnSpPr/>
          <p:nvPr/>
        </p:nvCxnSpPr>
        <p:spPr>
          <a:xfrm>
            <a:off x="4864100" y="3767137"/>
            <a:ext cx="2611437" cy="0"/>
          </a:xfrm>
          <a:prstGeom prst="straightConnector1">
            <a:avLst/>
          </a:prstGeom>
          <a:solidFill>
            <a:schemeClr val="lt1"/>
          </a:solidFill>
          <a:ln cap="flat" cmpd="sng" w="57150">
            <a:solidFill>
              <a:srgbClr val="AFABAB"/>
            </a:solidFill>
            <a:prstDash val="solid"/>
            <a:miter lim="800000"/>
            <a:headEnd len="med" w="med" type="none"/>
            <a:tailEnd len="med" w="med" type="none"/>
          </a:ln>
        </p:spPr>
      </p:cxnSp>
      <p:cxnSp>
        <p:nvCxnSpPr>
          <p:cNvPr id="342" name="Google Shape;342;p12"/>
          <p:cNvCxnSpPr/>
          <p:nvPr/>
        </p:nvCxnSpPr>
        <p:spPr>
          <a:xfrm>
            <a:off x="4864100" y="5365750"/>
            <a:ext cx="2611437" cy="0"/>
          </a:xfrm>
          <a:prstGeom prst="straightConnector1">
            <a:avLst/>
          </a:prstGeom>
          <a:solidFill>
            <a:schemeClr val="lt1"/>
          </a:solidFill>
          <a:ln cap="flat" cmpd="sng" w="57150">
            <a:solidFill>
              <a:srgbClr val="AFABAB"/>
            </a:solidFill>
            <a:prstDash val="solid"/>
            <a:miter lim="800000"/>
            <a:headEnd len="med" w="med" type="none"/>
            <a:tailEnd len="med" w="med" type="none"/>
          </a:ln>
        </p:spPr>
      </p:cxnSp>
      <p:sp>
        <p:nvSpPr>
          <p:cNvPr id="343" name="Google Shape;343;p12"/>
          <p:cNvSpPr txBox="1"/>
          <p:nvPr/>
        </p:nvSpPr>
        <p:spPr>
          <a:xfrm>
            <a:off x="5178425" y="3884612"/>
            <a:ext cx="2006600" cy="4921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600"/>
              <a:buFont typeface="Consolas"/>
              <a:buNone/>
            </a:pPr>
            <a:r>
              <a:rPr b="0" i="0" lang="en-US" sz="2600" u="none">
                <a:solidFill>
                  <a:schemeClr val="dk1"/>
                </a:solidFill>
                <a:latin typeface="Consolas"/>
                <a:ea typeface="Consolas"/>
                <a:cs typeface="Consolas"/>
                <a:sym typeface="Consolas"/>
              </a:rPr>
              <a:t>num: ?</a:t>
            </a:r>
            <a:endParaRPr/>
          </a:p>
        </p:txBody>
      </p:sp>
      <p:sp>
        <p:nvSpPr>
          <p:cNvPr id="344" name="Google Shape;344;p12"/>
          <p:cNvSpPr txBox="1"/>
          <p:nvPr/>
        </p:nvSpPr>
        <p:spPr>
          <a:xfrm>
            <a:off x="5216525" y="4808537"/>
            <a:ext cx="2008187" cy="493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600"/>
              <a:buFont typeface="Consolas"/>
              <a:buNone/>
            </a:pPr>
            <a:r>
              <a:rPr b="0" i="0" lang="en-US" sz="2600" u="none">
                <a:solidFill>
                  <a:schemeClr val="dk1"/>
                </a:solidFill>
                <a:latin typeface="Consolas"/>
                <a:ea typeface="Consolas"/>
                <a:cs typeface="Consolas"/>
                <a:sym typeface="Consolas"/>
              </a:rPr>
              <a:t>p: ?</a:t>
            </a:r>
            <a:endParaRPr/>
          </a:p>
        </p:txBody>
      </p:sp>
      <p:sp>
        <p:nvSpPr>
          <p:cNvPr id="345" name="Google Shape;345;p12"/>
          <p:cNvSpPr txBox="1"/>
          <p:nvPr/>
        </p:nvSpPr>
        <p:spPr>
          <a:xfrm>
            <a:off x="3792537" y="5589587"/>
            <a:ext cx="1071562" cy="4921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600"/>
              <a:buFont typeface="Consolas"/>
              <a:buNone/>
            </a:pPr>
            <a:r>
              <a:rPr b="0" i="0" lang="en-US" sz="2600" u="none">
                <a:solidFill>
                  <a:schemeClr val="dk1"/>
                </a:solidFill>
                <a:latin typeface="Consolas"/>
                <a:ea typeface="Consolas"/>
                <a:cs typeface="Consolas"/>
                <a:sym typeface="Consolas"/>
              </a:rPr>
              <a:t>DACC</a:t>
            </a:r>
            <a:endParaRPr/>
          </a:p>
        </p:txBody>
      </p:sp>
      <p:sp>
        <p:nvSpPr>
          <p:cNvPr id="346" name="Google Shape;346;p12"/>
          <p:cNvSpPr txBox="1"/>
          <p:nvPr/>
        </p:nvSpPr>
        <p:spPr>
          <a:xfrm>
            <a:off x="5505450" y="5589587"/>
            <a:ext cx="1071562" cy="4921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600"/>
              <a:buFont typeface="Consolas"/>
              <a:buNone/>
            </a:pPr>
            <a:r>
              <a:rPr b="0" i="0" lang="en-US" sz="2600" u="none">
                <a:solidFill>
                  <a:schemeClr val="dk1"/>
                </a:solidFill>
                <a:latin typeface="Consolas"/>
                <a:ea typeface="Consolas"/>
                <a:cs typeface="Consolas"/>
                <a:sym typeface="Consolas"/>
              </a:rPr>
              <a:t>  ?</a:t>
            </a:r>
            <a:endParaRPr/>
          </a:p>
        </p:txBody>
      </p:sp>
      <p:grpSp>
        <p:nvGrpSpPr>
          <p:cNvPr id="347" name="Google Shape;347;p12"/>
          <p:cNvGrpSpPr/>
          <p:nvPr/>
        </p:nvGrpSpPr>
        <p:grpSpPr>
          <a:xfrm>
            <a:off x="7581900" y="2443162"/>
            <a:ext cx="4464050" cy="1971675"/>
            <a:chOff x="7438744" y="1151731"/>
            <a:chExt cx="3933800" cy="1974369"/>
          </a:xfrm>
        </p:grpSpPr>
        <p:sp>
          <p:nvSpPr>
            <p:cNvPr id="348" name="Google Shape;348;p12"/>
            <p:cNvSpPr txBox="1"/>
            <p:nvPr/>
          </p:nvSpPr>
          <p:spPr>
            <a:xfrm>
              <a:off x="8285099" y="1231214"/>
              <a:ext cx="3087445" cy="1894886"/>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767171"/>
                </a:buClr>
                <a:buSzPts val="2600"/>
                <a:buFont typeface="Calibri"/>
                <a:buNone/>
              </a:pPr>
              <a:r>
                <a:rPr b="1" i="0" lang="en-US" sz="2600" u="none">
                  <a:solidFill>
                    <a:srgbClr val="767171"/>
                  </a:solidFill>
                  <a:latin typeface="Calibri"/>
                  <a:ea typeface="Calibri"/>
                  <a:cs typeface="Calibri"/>
                  <a:sym typeface="Calibri"/>
                </a:rPr>
                <a:t>No se puede asignar a un puntero una dirección específica</a:t>
              </a:r>
              <a:endParaRPr/>
            </a:p>
            <a:p>
              <a:pPr indent="0" lvl="0" marL="0" marR="0" rtl="0" algn="ctr">
                <a:lnSpc>
                  <a:spcPct val="100000"/>
                </a:lnSpc>
                <a:spcBef>
                  <a:spcPts val="1300"/>
                </a:spcBef>
                <a:spcAft>
                  <a:spcPts val="0"/>
                </a:spcAft>
                <a:buClr>
                  <a:srgbClr val="767171"/>
                </a:buClr>
                <a:buSzPts val="2600"/>
                <a:buFont typeface="Calibri"/>
                <a:buNone/>
              </a:pPr>
              <a:r>
                <a:rPr b="1" i="0" lang="en-US" sz="2600" u="none">
                  <a:solidFill>
                    <a:srgbClr val="767171"/>
                  </a:solidFill>
                  <a:latin typeface="Calibri"/>
                  <a:ea typeface="Calibri"/>
                  <a:cs typeface="Calibri"/>
                  <a:sym typeface="Calibri"/>
                </a:rPr>
                <a:t>(p:= ABCD)</a:t>
              </a:r>
              <a:endParaRPr/>
            </a:p>
          </p:txBody>
        </p:sp>
        <p:pic>
          <p:nvPicPr>
            <p:cNvPr id="349" name="Google Shape;349;p12"/>
            <p:cNvPicPr preferRelativeResize="0"/>
            <p:nvPr/>
          </p:nvPicPr>
          <p:blipFill rotWithShape="1">
            <a:blip r:embed="rId5">
              <a:alphaModFix/>
            </a:blip>
            <a:srcRect b="25187" l="2874" r="48257" t="15750"/>
            <a:stretch/>
          </p:blipFill>
          <p:spPr>
            <a:xfrm>
              <a:off x="7438744" y="1151731"/>
              <a:ext cx="793195" cy="743118"/>
            </a:xfrm>
            <a:prstGeom prst="rect">
              <a:avLst/>
            </a:prstGeom>
            <a:noFill/>
            <a:ln>
              <a:noFill/>
            </a:ln>
          </p:spPr>
        </p:pic>
      </p:grpSp>
      <p:grpSp>
        <p:nvGrpSpPr>
          <p:cNvPr id="350" name="Google Shape;350;p12"/>
          <p:cNvGrpSpPr/>
          <p:nvPr/>
        </p:nvGrpSpPr>
        <p:grpSpPr>
          <a:xfrm>
            <a:off x="5245100" y="4868862"/>
            <a:ext cx="2800350" cy="1060450"/>
            <a:chOff x="5244089" y="4869669"/>
            <a:chExt cx="2801361" cy="1059644"/>
          </a:xfrm>
        </p:grpSpPr>
        <p:grpSp>
          <p:nvGrpSpPr>
            <p:cNvPr id="351" name="Google Shape;351;p12"/>
            <p:cNvGrpSpPr/>
            <p:nvPr/>
          </p:nvGrpSpPr>
          <p:grpSpPr>
            <a:xfrm>
              <a:off x="6957621" y="5055264"/>
              <a:ext cx="1087829" cy="874049"/>
              <a:chOff x="8838305" y="5055809"/>
              <a:chExt cx="1087371" cy="873474"/>
            </a:xfrm>
          </p:grpSpPr>
          <p:cxnSp>
            <p:nvCxnSpPr>
              <p:cNvPr id="352" name="Google Shape;352;p12"/>
              <p:cNvCxnSpPr/>
              <p:nvPr/>
            </p:nvCxnSpPr>
            <p:spPr>
              <a:xfrm>
                <a:off x="8976409" y="5055809"/>
                <a:ext cx="936568" cy="0"/>
              </a:xfrm>
              <a:prstGeom prst="straightConnector1">
                <a:avLst/>
              </a:prstGeom>
              <a:noFill/>
              <a:ln cap="flat" cmpd="sng" w="57150">
                <a:solidFill>
                  <a:srgbClr val="4472C4"/>
                </a:solidFill>
                <a:prstDash val="solid"/>
                <a:miter lim="800000"/>
                <a:headEnd len="med" w="med" type="none"/>
                <a:tailEnd len="med" w="med" type="none"/>
              </a:ln>
            </p:spPr>
          </p:cxnSp>
          <p:cxnSp>
            <p:nvCxnSpPr>
              <p:cNvPr id="353" name="Google Shape;353;p12"/>
              <p:cNvCxnSpPr/>
              <p:nvPr/>
            </p:nvCxnSpPr>
            <p:spPr>
              <a:xfrm>
                <a:off x="9897103" y="5055809"/>
                <a:ext cx="0" cy="873474"/>
              </a:xfrm>
              <a:prstGeom prst="straightConnector1">
                <a:avLst/>
              </a:prstGeom>
              <a:noFill/>
              <a:ln cap="flat" cmpd="sng" w="57150">
                <a:solidFill>
                  <a:srgbClr val="4472C4"/>
                </a:solidFill>
                <a:prstDash val="solid"/>
                <a:miter lim="800000"/>
                <a:headEnd len="med" w="med" type="none"/>
                <a:tailEnd len="med" w="med" type="none"/>
              </a:ln>
            </p:spPr>
          </p:cxnSp>
          <p:cxnSp>
            <p:nvCxnSpPr>
              <p:cNvPr id="354" name="Google Shape;354;p12"/>
              <p:cNvCxnSpPr/>
              <p:nvPr/>
            </p:nvCxnSpPr>
            <p:spPr>
              <a:xfrm rot="10800000">
                <a:off x="8838305" y="5918186"/>
                <a:ext cx="1087371" cy="0"/>
              </a:xfrm>
              <a:prstGeom prst="straightConnector1">
                <a:avLst/>
              </a:prstGeom>
              <a:noFill/>
              <a:ln cap="flat" cmpd="sng" w="57150">
                <a:solidFill>
                  <a:srgbClr val="4472C4"/>
                </a:solidFill>
                <a:prstDash val="solid"/>
                <a:miter lim="800000"/>
                <a:headEnd len="med" w="med" type="none"/>
                <a:tailEnd len="med" w="med" type="triangle"/>
              </a:ln>
            </p:spPr>
          </p:cxnSp>
        </p:grpSp>
        <p:sp>
          <p:nvSpPr>
            <p:cNvPr id="355" name="Google Shape;355;p12"/>
            <p:cNvSpPr txBox="1"/>
            <p:nvPr/>
          </p:nvSpPr>
          <p:spPr>
            <a:xfrm>
              <a:off x="5244089" y="4869669"/>
              <a:ext cx="2006601" cy="4922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600"/>
                <a:buFont typeface="Consolas"/>
                <a:buNone/>
              </a:pPr>
              <a:r>
                <a:rPr b="0" i="0" lang="en-US" sz="2600" u="none">
                  <a:solidFill>
                    <a:schemeClr val="dk1"/>
                  </a:solidFill>
                  <a:latin typeface="Consolas"/>
                  <a:ea typeface="Consolas"/>
                  <a:cs typeface="Consolas"/>
                  <a:sym typeface="Consolas"/>
                </a:rPr>
                <a:t>P : DACC</a:t>
              </a:r>
              <a:endParaRPr/>
            </a:p>
          </p:txBody>
        </p:sp>
      </p:grpSp>
      <p:sp>
        <p:nvSpPr>
          <p:cNvPr id="356" name="Google Shape;356;p12"/>
          <p:cNvSpPr txBox="1"/>
          <p:nvPr/>
        </p:nvSpPr>
        <p:spPr>
          <a:xfrm>
            <a:off x="0" y="6448425"/>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Tahoma"/>
              <a:buNone/>
            </a:pPr>
            <a:r>
              <a:rPr b="0" i="0" lang="en-US" sz="1200" u="none">
                <a:solidFill>
                  <a:srgbClr val="595959"/>
                </a:solidFill>
                <a:latin typeface="Tahoma"/>
                <a:ea typeface="Tahoma"/>
                <a:cs typeface="Tahoma"/>
                <a:sym typeface="Tahoma"/>
              </a:rPr>
              <a:t>Clase 8-2</a:t>
            </a:r>
            <a:endParaRPr/>
          </a:p>
        </p:txBody>
      </p:sp>
      <p:sp>
        <p:nvSpPr>
          <p:cNvPr id="357" name="Google Shape;357;p12"/>
          <p:cNvSpPr txBox="1"/>
          <p:nvPr/>
        </p:nvSpPr>
        <p:spPr>
          <a:xfrm>
            <a:off x="119062" y="130175"/>
            <a:ext cx="4824412" cy="6953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CADP – </a:t>
            </a:r>
            <a:r>
              <a:rPr b="1" i="0" lang="en-US" sz="4000" u="none">
                <a:solidFill>
                  <a:srgbClr val="7F7F7F"/>
                </a:solidFill>
                <a:latin typeface="Calibri"/>
                <a:ea typeface="Calibri"/>
                <a:cs typeface="Calibri"/>
                <a:sym typeface="Calibri"/>
              </a:rPr>
              <a:t>TIPO DE DATO </a:t>
            </a:r>
            <a:endParaRPr/>
          </a:p>
        </p:txBody>
      </p:sp>
      <p:pic>
        <p:nvPicPr>
          <p:cNvPr id="358" name="Google Shape;358;p12"/>
          <p:cNvPicPr preferRelativeResize="0"/>
          <p:nvPr/>
        </p:nvPicPr>
        <p:blipFill rotWithShape="1">
          <a:blip r:embed="rId3">
            <a:alphaModFix/>
          </a:blip>
          <a:srcRect b="0" l="0" r="0" t="0"/>
          <a:stretch/>
        </p:blipFill>
        <p:spPr>
          <a:xfrm>
            <a:off x="11425237" y="95250"/>
            <a:ext cx="647700" cy="576262"/>
          </a:xfrm>
          <a:prstGeom prst="rect">
            <a:avLst/>
          </a:prstGeom>
          <a:noFill/>
          <a:ln>
            <a:noFill/>
          </a:ln>
        </p:spPr>
      </p:pic>
      <p:sp>
        <p:nvSpPr>
          <p:cNvPr id="359" name="Google Shape;359;p12"/>
          <p:cNvSpPr txBox="1"/>
          <p:nvPr/>
        </p:nvSpPr>
        <p:spPr>
          <a:xfrm>
            <a:off x="5375275" y="101600"/>
            <a:ext cx="4826000" cy="6953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4472C4"/>
              </a:buClr>
              <a:buSzPts val="4000"/>
              <a:buFont typeface="Calibri"/>
              <a:buNone/>
            </a:pPr>
            <a:r>
              <a:rPr b="1" i="0" lang="en-US" sz="4000" u="none">
                <a:solidFill>
                  <a:srgbClr val="4472C4"/>
                </a:solidFill>
                <a:latin typeface="Calibri"/>
                <a:ea typeface="Calibri"/>
                <a:cs typeface="Calibri"/>
                <a:sym typeface="Calibri"/>
              </a:rPr>
              <a:t>PUNTERO</a:t>
            </a:r>
            <a:endParaRPr/>
          </a:p>
        </p:txBody>
      </p:sp>
    </p:spTree>
  </p:cSld>
  <p:clrMapOvr>
    <a:masterClrMapping/>
  </p:clrMapOvr>
  <p:transition>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500"/>
                                        <p:tgtEl>
                                          <p:spTgt spid="3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2000"/>
                                        <p:tgtEl>
                                          <p:spTgt spid="343"/>
                                        </p:tgtEl>
                                      </p:cBhvr>
                                    </p:animEffect>
                                  </p:childTnLst>
                                </p:cTn>
                              </p:par>
                              <p:par>
                                <p:cTn fill="hold" nodeType="with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2000"/>
                                        <p:tgtEl>
                                          <p:spTgt spid="3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750"/>
                                        <p:tgtEl>
                                          <p:spTgt spid="3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250"/>
                                        <p:tgtEl>
                                          <p:spTgt spid="344"/>
                                        </p:tgtEl>
                                      </p:cBhvr>
                                    </p:animEffect>
                                    <p:set>
                                      <p:cBhvr>
                                        <p:cTn dur="1" fill="hold">
                                          <p:stCondLst>
                                            <p:cond delay="1250"/>
                                          </p:stCondLst>
                                        </p:cTn>
                                        <p:tgtEl>
                                          <p:spTgt spid="34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500"/>
                                        <p:tgtEl>
                                          <p:spTgt spid="3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13"/>
          <p:cNvSpPr txBox="1"/>
          <p:nvPr/>
        </p:nvSpPr>
        <p:spPr>
          <a:xfrm>
            <a:off x="1749425" y="1339850"/>
            <a:ext cx="10323512" cy="89217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600"/>
              <a:buFont typeface="Calibri"/>
              <a:buNone/>
            </a:pPr>
            <a:r>
              <a:rPr b="1" i="0" lang="en-US" sz="2600" u="none">
                <a:solidFill>
                  <a:schemeClr val="dk1"/>
                </a:solidFill>
                <a:latin typeface="Calibri"/>
                <a:ea typeface="Calibri"/>
                <a:cs typeface="Calibri"/>
                <a:sym typeface="Calibri"/>
              </a:rPr>
              <a:t>Implica liberar la memoria dinámica que contenía la variable de tipo puntero. </a:t>
            </a:r>
            <a:r>
              <a:rPr b="1" i="0" lang="en-US" sz="2600" u="none">
                <a:solidFill>
                  <a:schemeClr val="accent2"/>
                </a:solidFill>
                <a:latin typeface="Calibri"/>
                <a:ea typeface="Calibri"/>
                <a:cs typeface="Calibri"/>
                <a:sym typeface="Calibri"/>
              </a:rPr>
              <a:t>dispose(variable tipo puntero)</a:t>
            </a:r>
            <a:endParaRPr/>
          </a:p>
        </p:txBody>
      </p:sp>
      <p:sp>
        <p:nvSpPr>
          <p:cNvPr id="365" name="Google Shape;365;p13"/>
          <p:cNvSpPr txBox="1"/>
          <p:nvPr/>
        </p:nvSpPr>
        <p:spPr>
          <a:xfrm>
            <a:off x="1438275" y="863600"/>
            <a:ext cx="5113337" cy="5857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2E75B6"/>
              </a:buClr>
              <a:buSzPts val="3200"/>
              <a:buFont typeface="Calibri"/>
              <a:buNone/>
            </a:pPr>
            <a:r>
              <a:rPr b="1" i="0" lang="en-US" sz="3200" u="none">
                <a:solidFill>
                  <a:srgbClr val="2E75B6"/>
                </a:solidFill>
                <a:latin typeface="Calibri"/>
                <a:ea typeface="Calibri"/>
                <a:cs typeface="Calibri"/>
                <a:sym typeface="Calibri"/>
              </a:rPr>
              <a:t>ELIMINACION</a:t>
            </a:r>
            <a:endParaRPr/>
          </a:p>
        </p:txBody>
      </p:sp>
      <p:pic>
        <p:nvPicPr>
          <p:cNvPr descr="Un dibujo de una cara feliz&#10;&#10;Descripción generada automáticamente con confianza media" id="366" name="Google Shape;366;p13"/>
          <p:cNvPicPr preferRelativeResize="0"/>
          <p:nvPr/>
        </p:nvPicPr>
        <p:blipFill rotWithShape="1">
          <a:blip r:embed="rId3">
            <a:alphaModFix/>
          </a:blip>
          <a:srcRect b="0" l="0" r="0" t="0"/>
          <a:stretch/>
        </p:blipFill>
        <p:spPr>
          <a:xfrm>
            <a:off x="288925" y="825500"/>
            <a:ext cx="1198562" cy="1198562"/>
          </a:xfrm>
          <a:prstGeom prst="rect">
            <a:avLst/>
          </a:prstGeom>
          <a:noFill/>
          <a:ln>
            <a:noFill/>
          </a:ln>
        </p:spPr>
      </p:pic>
      <p:sp>
        <p:nvSpPr>
          <p:cNvPr id="367" name="Google Shape;367;p13"/>
          <p:cNvSpPr txBox="1"/>
          <p:nvPr/>
        </p:nvSpPr>
        <p:spPr>
          <a:xfrm>
            <a:off x="1943100" y="2482850"/>
            <a:ext cx="4608512" cy="23749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Program uno;</a:t>
            </a:r>
            <a:endParaRPr/>
          </a:p>
          <a:p>
            <a:pPr indent="-342900" lvl="0" marL="34290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Type</a:t>
            </a:r>
            <a:endParaRPr/>
          </a:p>
          <a:p>
            <a:pPr indent="-342900" lvl="0" marL="34290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  puntero = ^integer;</a:t>
            </a:r>
            <a:endParaRPr/>
          </a:p>
          <a:p>
            <a:pPr indent="-342900" lvl="0" marL="342900" marR="0" rtl="0" algn="l">
              <a:lnSpc>
                <a:spcPct val="100000"/>
              </a:lnSpc>
              <a:spcBef>
                <a:spcPts val="0"/>
              </a:spcBef>
              <a:spcAft>
                <a:spcPts val="0"/>
              </a:spcAft>
              <a:buClr>
                <a:schemeClr val="dk1"/>
              </a:buClr>
              <a:buSzPts val="2200"/>
              <a:buFont typeface="Tahoma"/>
              <a:buNone/>
            </a:pPr>
            <a:r>
              <a:t/>
            </a:r>
            <a:endParaRPr b="0" i="0" sz="2200" u="none">
              <a:solidFill>
                <a:schemeClr val="dk1"/>
              </a:solidFill>
              <a:latin typeface="Consolas"/>
              <a:ea typeface="Consolas"/>
              <a:cs typeface="Consolas"/>
              <a:sym typeface="Consolas"/>
            </a:endParaRPr>
          </a:p>
          <a:p>
            <a:pPr indent="-342900" lvl="0" marL="34290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Var</a:t>
            </a:r>
            <a:endParaRPr/>
          </a:p>
          <a:p>
            <a:pPr indent="-342900" lvl="0" marL="34290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 num:integer; </a:t>
            </a:r>
            <a:endParaRPr/>
          </a:p>
          <a:p>
            <a:pPr indent="-342900" lvl="0" marL="34290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 p:puntero;</a:t>
            </a:r>
            <a:endParaRPr/>
          </a:p>
        </p:txBody>
      </p:sp>
      <p:sp>
        <p:nvSpPr>
          <p:cNvPr id="368" name="Google Shape;368;p13"/>
          <p:cNvSpPr txBox="1"/>
          <p:nvPr/>
        </p:nvSpPr>
        <p:spPr>
          <a:xfrm>
            <a:off x="1925637" y="5080000"/>
            <a:ext cx="1739900" cy="7699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Begin</a:t>
            </a:r>
            <a:endParaRPr/>
          </a:p>
          <a:p>
            <a:pPr indent="0" lvl="0" marL="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  new (p);</a:t>
            </a:r>
            <a:endParaRPr/>
          </a:p>
        </p:txBody>
      </p:sp>
      <p:sp>
        <p:nvSpPr>
          <p:cNvPr id="369" name="Google Shape;369;p13"/>
          <p:cNvSpPr txBox="1"/>
          <p:nvPr/>
        </p:nvSpPr>
        <p:spPr>
          <a:xfrm>
            <a:off x="7448550" y="6424612"/>
            <a:ext cx="1285875" cy="430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Calibri"/>
              <a:buNone/>
            </a:pPr>
            <a:r>
              <a:rPr b="0" i="0" lang="en-US" sz="2200" u="none">
                <a:solidFill>
                  <a:schemeClr val="dk1"/>
                </a:solidFill>
                <a:latin typeface="Calibri"/>
                <a:ea typeface="Calibri"/>
                <a:cs typeface="Calibri"/>
                <a:sym typeface="Calibri"/>
              </a:rPr>
              <a:t>C  P  U</a:t>
            </a:r>
            <a:endParaRPr/>
          </a:p>
        </p:txBody>
      </p:sp>
      <p:grpSp>
        <p:nvGrpSpPr>
          <p:cNvPr id="370" name="Google Shape;370;p13"/>
          <p:cNvGrpSpPr/>
          <p:nvPr/>
        </p:nvGrpSpPr>
        <p:grpSpPr>
          <a:xfrm>
            <a:off x="6580187" y="3016250"/>
            <a:ext cx="2611437" cy="3316287"/>
            <a:chOff x="571500" y="1133068"/>
            <a:chExt cx="1643063" cy="3405413"/>
          </a:xfrm>
        </p:grpSpPr>
        <p:sp>
          <p:nvSpPr>
            <p:cNvPr id="371" name="Google Shape;371;p13"/>
            <p:cNvSpPr txBox="1"/>
            <p:nvPr/>
          </p:nvSpPr>
          <p:spPr>
            <a:xfrm>
              <a:off x="571500" y="1133068"/>
              <a:ext cx="1643063" cy="3405413"/>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372" name="Google Shape;372;p13"/>
            <p:cNvCxnSpPr/>
            <p:nvPr/>
          </p:nvCxnSpPr>
          <p:spPr>
            <a:xfrm>
              <a:off x="571500" y="2073673"/>
              <a:ext cx="1643063" cy="0"/>
            </a:xfrm>
            <a:prstGeom prst="straightConnector1">
              <a:avLst/>
            </a:prstGeom>
            <a:solidFill>
              <a:schemeClr val="lt1"/>
            </a:solidFill>
            <a:ln cap="flat" cmpd="sng" w="57150">
              <a:solidFill>
                <a:srgbClr val="AFABAB"/>
              </a:solidFill>
              <a:prstDash val="solid"/>
              <a:miter lim="800000"/>
              <a:headEnd len="med" w="med" type="none"/>
              <a:tailEnd len="med" w="med" type="none"/>
            </a:ln>
          </p:spPr>
        </p:cxnSp>
        <p:cxnSp>
          <p:nvCxnSpPr>
            <p:cNvPr id="373" name="Google Shape;373;p13"/>
            <p:cNvCxnSpPr/>
            <p:nvPr/>
          </p:nvCxnSpPr>
          <p:spPr>
            <a:xfrm>
              <a:off x="571500" y="3715248"/>
              <a:ext cx="1643063" cy="0"/>
            </a:xfrm>
            <a:prstGeom prst="straightConnector1">
              <a:avLst/>
            </a:prstGeom>
            <a:solidFill>
              <a:schemeClr val="lt1"/>
            </a:solidFill>
            <a:ln cap="flat" cmpd="sng" w="57150">
              <a:solidFill>
                <a:srgbClr val="AFABAB"/>
              </a:solidFill>
              <a:prstDash val="solid"/>
              <a:miter lim="800000"/>
              <a:headEnd len="med" w="med" type="none"/>
              <a:tailEnd len="med" w="med" type="none"/>
            </a:ln>
          </p:spPr>
        </p:cxnSp>
      </p:grpSp>
      <p:sp>
        <p:nvSpPr>
          <p:cNvPr id="374" name="Google Shape;374;p13"/>
          <p:cNvSpPr txBox="1"/>
          <p:nvPr/>
        </p:nvSpPr>
        <p:spPr>
          <a:xfrm>
            <a:off x="7026275" y="3987800"/>
            <a:ext cx="2006600" cy="4921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600"/>
              <a:buFont typeface="Consolas"/>
              <a:buNone/>
            </a:pPr>
            <a:r>
              <a:rPr b="0" i="0" lang="en-US" sz="2600" u="none">
                <a:solidFill>
                  <a:schemeClr val="dk1"/>
                </a:solidFill>
                <a:latin typeface="Consolas"/>
                <a:ea typeface="Consolas"/>
                <a:cs typeface="Consolas"/>
                <a:sym typeface="Consolas"/>
              </a:rPr>
              <a:t>num: ?</a:t>
            </a:r>
            <a:endParaRPr/>
          </a:p>
        </p:txBody>
      </p:sp>
      <p:sp>
        <p:nvSpPr>
          <p:cNvPr id="375" name="Google Shape;375;p13"/>
          <p:cNvSpPr txBox="1"/>
          <p:nvPr/>
        </p:nvSpPr>
        <p:spPr>
          <a:xfrm>
            <a:off x="7008812" y="4922837"/>
            <a:ext cx="2008187" cy="4921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600"/>
              <a:buFont typeface="Consolas"/>
              <a:buNone/>
            </a:pPr>
            <a:r>
              <a:rPr b="0" i="0" lang="en-US" sz="2600" u="none">
                <a:solidFill>
                  <a:schemeClr val="dk1"/>
                </a:solidFill>
                <a:latin typeface="Consolas"/>
                <a:ea typeface="Consolas"/>
                <a:cs typeface="Consolas"/>
                <a:sym typeface="Consolas"/>
              </a:rPr>
              <a:t>p: ?</a:t>
            </a:r>
            <a:endParaRPr/>
          </a:p>
        </p:txBody>
      </p:sp>
      <p:sp>
        <p:nvSpPr>
          <p:cNvPr id="376" name="Google Shape;376;p13"/>
          <p:cNvSpPr txBox="1"/>
          <p:nvPr/>
        </p:nvSpPr>
        <p:spPr>
          <a:xfrm>
            <a:off x="7024687" y="4946650"/>
            <a:ext cx="2008187" cy="4921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600"/>
              <a:buFont typeface="Consolas"/>
              <a:buNone/>
            </a:pPr>
            <a:r>
              <a:rPr b="0" i="0" lang="en-US" sz="2600" u="none">
                <a:solidFill>
                  <a:schemeClr val="dk1"/>
                </a:solidFill>
                <a:latin typeface="Consolas"/>
                <a:ea typeface="Consolas"/>
                <a:cs typeface="Consolas"/>
                <a:sym typeface="Consolas"/>
              </a:rPr>
              <a:t>p: DACC</a:t>
            </a:r>
            <a:endParaRPr/>
          </a:p>
        </p:txBody>
      </p:sp>
      <p:sp>
        <p:nvSpPr>
          <p:cNvPr id="377" name="Google Shape;377;p13"/>
          <p:cNvSpPr txBox="1"/>
          <p:nvPr/>
        </p:nvSpPr>
        <p:spPr>
          <a:xfrm>
            <a:off x="5672137" y="5589587"/>
            <a:ext cx="1071562" cy="4921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600"/>
              <a:buFont typeface="Consolas"/>
              <a:buNone/>
            </a:pPr>
            <a:r>
              <a:rPr b="0" i="0" lang="en-US" sz="2600" u="none">
                <a:solidFill>
                  <a:schemeClr val="dk1"/>
                </a:solidFill>
                <a:latin typeface="Consolas"/>
                <a:ea typeface="Consolas"/>
                <a:cs typeface="Consolas"/>
                <a:sym typeface="Consolas"/>
              </a:rPr>
              <a:t>DACC</a:t>
            </a:r>
            <a:endParaRPr/>
          </a:p>
        </p:txBody>
      </p:sp>
      <p:sp>
        <p:nvSpPr>
          <p:cNvPr id="378" name="Google Shape;378;p13"/>
          <p:cNvSpPr txBox="1"/>
          <p:nvPr/>
        </p:nvSpPr>
        <p:spPr>
          <a:xfrm>
            <a:off x="7196137" y="5748337"/>
            <a:ext cx="1073150" cy="4921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600"/>
              <a:buFont typeface="Consolas"/>
              <a:buNone/>
            </a:pPr>
            <a:r>
              <a:rPr b="0" i="0" lang="en-US" sz="2600" u="none">
                <a:solidFill>
                  <a:schemeClr val="dk1"/>
                </a:solidFill>
                <a:latin typeface="Consolas"/>
                <a:ea typeface="Consolas"/>
                <a:cs typeface="Consolas"/>
                <a:sym typeface="Consolas"/>
              </a:rPr>
              <a:t>  ?</a:t>
            </a:r>
            <a:endParaRPr/>
          </a:p>
        </p:txBody>
      </p:sp>
      <p:grpSp>
        <p:nvGrpSpPr>
          <p:cNvPr id="379" name="Google Shape;379;p13"/>
          <p:cNvGrpSpPr/>
          <p:nvPr/>
        </p:nvGrpSpPr>
        <p:grpSpPr>
          <a:xfrm>
            <a:off x="8909050" y="5054600"/>
            <a:ext cx="1085850" cy="874712"/>
            <a:chOff x="8838697" y="5055145"/>
            <a:chExt cx="1086979" cy="874138"/>
          </a:xfrm>
        </p:grpSpPr>
        <p:cxnSp>
          <p:nvCxnSpPr>
            <p:cNvPr id="380" name="Google Shape;380;p13"/>
            <p:cNvCxnSpPr/>
            <p:nvPr/>
          </p:nvCxnSpPr>
          <p:spPr>
            <a:xfrm>
              <a:off x="8976954" y="5055145"/>
              <a:ext cx="936009" cy="0"/>
            </a:xfrm>
            <a:prstGeom prst="straightConnector1">
              <a:avLst/>
            </a:prstGeom>
            <a:noFill/>
            <a:ln cap="flat" cmpd="sng" w="57150">
              <a:solidFill>
                <a:srgbClr val="4472C4"/>
              </a:solidFill>
              <a:prstDash val="solid"/>
              <a:miter lim="800000"/>
              <a:headEnd len="med" w="med" type="none"/>
              <a:tailEnd len="med" w="med" type="none"/>
            </a:ln>
          </p:spPr>
        </p:cxnSp>
        <p:cxnSp>
          <p:nvCxnSpPr>
            <p:cNvPr id="381" name="Google Shape;381;p13"/>
            <p:cNvCxnSpPr/>
            <p:nvPr/>
          </p:nvCxnSpPr>
          <p:spPr>
            <a:xfrm>
              <a:off x="9897071" y="5055145"/>
              <a:ext cx="0" cy="874138"/>
            </a:xfrm>
            <a:prstGeom prst="straightConnector1">
              <a:avLst/>
            </a:prstGeom>
            <a:noFill/>
            <a:ln cap="flat" cmpd="sng" w="57150">
              <a:solidFill>
                <a:srgbClr val="4472C4"/>
              </a:solidFill>
              <a:prstDash val="solid"/>
              <a:miter lim="800000"/>
              <a:headEnd len="med" w="med" type="none"/>
              <a:tailEnd len="med" w="med" type="none"/>
            </a:ln>
          </p:spPr>
        </p:cxnSp>
        <p:cxnSp>
          <p:nvCxnSpPr>
            <p:cNvPr id="382" name="Google Shape;382;p13"/>
            <p:cNvCxnSpPr/>
            <p:nvPr/>
          </p:nvCxnSpPr>
          <p:spPr>
            <a:xfrm rot="10800000">
              <a:off x="8838697" y="5918177"/>
              <a:ext cx="1086979" cy="0"/>
            </a:xfrm>
            <a:prstGeom prst="straightConnector1">
              <a:avLst/>
            </a:prstGeom>
            <a:noFill/>
            <a:ln cap="flat" cmpd="sng" w="57150">
              <a:solidFill>
                <a:srgbClr val="4472C4"/>
              </a:solidFill>
              <a:prstDash val="solid"/>
              <a:miter lim="800000"/>
              <a:headEnd len="med" w="med" type="none"/>
              <a:tailEnd len="med" w="med" type="triangle"/>
            </a:ln>
          </p:spPr>
        </p:cxnSp>
      </p:grpSp>
      <p:sp>
        <p:nvSpPr>
          <p:cNvPr id="383" name="Google Shape;383;p13"/>
          <p:cNvSpPr txBox="1"/>
          <p:nvPr/>
        </p:nvSpPr>
        <p:spPr>
          <a:xfrm>
            <a:off x="1919287" y="5827712"/>
            <a:ext cx="2362200" cy="7699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  dispose (p);</a:t>
            </a:r>
            <a:endParaRPr/>
          </a:p>
          <a:p>
            <a:pPr indent="0" lvl="0" marL="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End.</a:t>
            </a:r>
            <a:endParaRPr/>
          </a:p>
        </p:txBody>
      </p:sp>
      <p:sp>
        <p:nvSpPr>
          <p:cNvPr id="384" name="Google Shape;384;p13"/>
          <p:cNvSpPr txBox="1"/>
          <p:nvPr/>
        </p:nvSpPr>
        <p:spPr>
          <a:xfrm>
            <a:off x="0" y="6448425"/>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Tahoma"/>
              <a:buNone/>
            </a:pPr>
            <a:r>
              <a:rPr b="0" i="0" lang="en-US" sz="1200" u="none">
                <a:solidFill>
                  <a:srgbClr val="595959"/>
                </a:solidFill>
                <a:latin typeface="Tahoma"/>
                <a:ea typeface="Tahoma"/>
                <a:cs typeface="Tahoma"/>
                <a:sym typeface="Tahoma"/>
              </a:rPr>
              <a:t>Clase 8-2</a:t>
            </a:r>
            <a:endParaRPr/>
          </a:p>
        </p:txBody>
      </p:sp>
      <p:sp>
        <p:nvSpPr>
          <p:cNvPr id="385" name="Google Shape;385;p13"/>
          <p:cNvSpPr txBox="1"/>
          <p:nvPr/>
        </p:nvSpPr>
        <p:spPr>
          <a:xfrm>
            <a:off x="119062" y="130175"/>
            <a:ext cx="4824412" cy="6953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CADP – </a:t>
            </a:r>
            <a:r>
              <a:rPr b="1" i="0" lang="en-US" sz="4000" u="none">
                <a:solidFill>
                  <a:srgbClr val="7F7F7F"/>
                </a:solidFill>
                <a:latin typeface="Calibri"/>
                <a:ea typeface="Calibri"/>
                <a:cs typeface="Calibri"/>
                <a:sym typeface="Calibri"/>
              </a:rPr>
              <a:t>TIPO DE DATO </a:t>
            </a:r>
            <a:endParaRPr/>
          </a:p>
        </p:txBody>
      </p:sp>
      <p:pic>
        <p:nvPicPr>
          <p:cNvPr id="386" name="Google Shape;386;p13"/>
          <p:cNvPicPr preferRelativeResize="0"/>
          <p:nvPr/>
        </p:nvPicPr>
        <p:blipFill rotWithShape="1">
          <a:blip r:embed="rId4">
            <a:alphaModFix/>
          </a:blip>
          <a:srcRect b="0" l="0" r="0" t="0"/>
          <a:stretch/>
        </p:blipFill>
        <p:spPr>
          <a:xfrm>
            <a:off x="11425237" y="95250"/>
            <a:ext cx="647700" cy="576262"/>
          </a:xfrm>
          <a:prstGeom prst="rect">
            <a:avLst/>
          </a:prstGeom>
          <a:noFill/>
          <a:ln>
            <a:noFill/>
          </a:ln>
        </p:spPr>
      </p:pic>
      <p:sp>
        <p:nvSpPr>
          <p:cNvPr id="387" name="Google Shape;387;p13"/>
          <p:cNvSpPr txBox="1"/>
          <p:nvPr/>
        </p:nvSpPr>
        <p:spPr>
          <a:xfrm>
            <a:off x="5375275" y="101600"/>
            <a:ext cx="4826000" cy="6953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4472C4"/>
              </a:buClr>
              <a:buSzPts val="4000"/>
              <a:buFont typeface="Calibri"/>
              <a:buNone/>
            </a:pPr>
            <a:r>
              <a:rPr b="1" i="0" lang="en-US" sz="4000" u="none">
                <a:solidFill>
                  <a:srgbClr val="4472C4"/>
                </a:solidFill>
                <a:latin typeface="Calibri"/>
                <a:ea typeface="Calibri"/>
                <a:cs typeface="Calibri"/>
                <a:sym typeface="Calibri"/>
              </a:rPr>
              <a:t>PUNTERO</a:t>
            </a:r>
            <a:endParaRPr/>
          </a:p>
        </p:txBody>
      </p:sp>
    </p:spTree>
  </p:cSld>
  <p:clrMapOvr>
    <a:masterClrMapping/>
  </p:clrMapOvr>
  <p:transition>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1750"/>
                                        <p:tgtEl>
                                          <p:spTgt spid="3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500"/>
                                        <p:tgtEl>
                                          <p:spTgt spid="374"/>
                                        </p:tgtEl>
                                      </p:cBhvr>
                                    </p:animEffect>
                                  </p:childTnLst>
                                </p:cTn>
                              </p:par>
                              <p:par>
                                <p:cTn fill="hold" nodeType="with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500"/>
                                        <p:tgtEl>
                                          <p:spTgt spid="3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500"/>
                                        <p:tgtEl>
                                          <p:spTgt spid="3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250"/>
                                        <p:tgtEl>
                                          <p:spTgt spid="375"/>
                                        </p:tgtEl>
                                      </p:cBhvr>
                                    </p:animEffect>
                                    <p:set>
                                      <p:cBhvr>
                                        <p:cTn dur="1" fill="hold">
                                          <p:stCondLst>
                                            <p:cond delay="1250"/>
                                          </p:stCondLst>
                                        </p:cTn>
                                        <p:tgtEl>
                                          <p:spTgt spid="37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500"/>
                                        <p:tgtEl>
                                          <p:spTgt spid="3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250"/>
                                        <p:tgtEl>
                                          <p:spTgt spid="3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500"/>
                                        <p:tgtEl>
                                          <p:spTgt spid="3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250"/>
                                        <p:tgtEl>
                                          <p:spTgt spid="376"/>
                                        </p:tgtEl>
                                      </p:cBhvr>
                                    </p:animEffect>
                                    <p:set>
                                      <p:cBhvr>
                                        <p:cTn dur="1" fill="hold">
                                          <p:stCondLst>
                                            <p:cond delay="1250"/>
                                          </p:stCondLst>
                                        </p:cTn>
                                        <p:tgtEl>
                                          <p:spTgt spid="37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250"/>
                                        <p:tgtEl>
                                          <p:spTgt spid="378"/>
                                        </p:tgtEl>
                                      </p:cBhvr>
                                    </p:animEffect>
                                    <p:set>
                                      <p:cBhvr>
                                        <p:cTn dur="1" fill="hold">
                                          <p:stCondLst>
                                            <p:cond delay="1250"/>
                                          </p:stCondLst>
                                        </p:cTn>
                                        <p:tgtEl>
                                          <p:spTgt spid="37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250"/>
                                        <p:tgtEl>
                                          <p:spTgt spid="3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14"/>
          <p:cNvSpPr txBox="1"/>
          <p:nvPr/>
        </p:nvSpPr>
        <p:spPr>
          <a:xfrm>
            <a:off x="1666875" y="1289050"/>
            <a:ext cx="10406062" cy="89217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600"/>
              <a:buFont typeface="Calibri"/>
              <a:buNone/>
            </a:pPr>
            <a:r>
              <a:rPr b="1" i="0" lang="en-US" sz="2600" u="none">
                <a:solidFill>
                  <a:schemeClr val="dk1"/>
                </a:solidFill>
                <a:latin typeface="Calibri"/>
                <a:ea typeface="Calibri"/>
                <a:cs typeface="Calibri"/>
                <a:sym typeface="Calibri"/>
              </a:rPr>
              <a:t>Implica cortar el enlace que existe con la memoria dinámica. La misma queda ocupada pero ya no se puede acceder. </a:t>
            </a:r>
            <a:r>
              <a:rPr b="1" i="0" lang="en-US" sz="2600" u="none">
                <a:solidFill>
                  <a:schemeClr val="accent2"/>
                </a:solidFill>
                <a:latin typeface="Calibri"/>
                <a:ea typeface="Calibri"/>
                <a:cs typeface="Calibri"/>
                <a:sym typeface="Calibri"/>
              </a:rPr>
              <a:t>nil</a:t>
            </a:r>
            <a:endParaRPr/>
          </a:p>
        </p:txBody>
      </p:sp>
      <p:sp>
        <p:nvSpPr>
          <p:cNvPr id="393" name="Google Shape;393;p14"/>
          <p:cNvSpPr txBox="1"/>
          <p:nvPr/>
        </p:nvSpPr>
        <p:spPr>
          <a:xfrm>
            <a:off x="1346200" y="796925"/>
            <a:ext cx="5113337" cy="5857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2E75B6"/>
              </a:buClr>
              <a:buSzPts val="3200"/>
              <a:buFont typeface="Calibri"/>
              <a:buNone/>
            </a:pPr>
            <a:r>
              <a:rPr b="1" i="0" lang="en-US" sz="3200" u="none">
                <a:solidFill>
                  <a:srgbClr val="2E75B6"/>
                </a:solidFill>
                <a:latin typeface="Calibri"/>
                <a:ea typeface="Calibri"/>
                <a:cs typeface="Calibri"/>
                <a:sym typeface="Calibri"/>
              </a:rPr>
              <a:t>LIBERACION</a:t>
            </a:r>
            <a:endParaRPr/>
          </a:p>
        </p:txBody>
      </p:sp>
      <p:pic>
        <p:nvPicPr>
          <p:cNvPr descr="Un dibujo de una cara feliz&#10;&#10;Descripción generada automáticamente con confianza media" id="394" name="Google Shape;394;p14"/>
          <p:cNvPicPr preferRelativeResize="0"/>
          <p:nvPr/>
        </p:nvPicPr>
        <p:blipFill rotWithShape="1">
          <a:blip r:embed="rId3">
            <a:alphaModFix/>
          </a:blip>
          <a:srcRect b="0" l="0" r="0" t="0"/>
          <a:stretch/>
        </p:blipFill>
        <p:spPr>
          <a:xfrm>
            <a:off x="146050" y="825500"/>
            <a:ext cx="1200150" cy="1198562"/>
          </a:xfrm>
          <a:prstGeom prst="rect">
            <a:avLst/>
          </a:prstGeom>
          <a:noFill/>
          <a:ln>
            <a:noFill/>
          </a:ln>
        </p:spPr>
      </p:pic>
      <p:sp>
        <p:nvSpPr>
          <p:cNvPr id="395" name="Google Shape;395;p14"/>
          <p:cNvSpPr txBox="1"/>
          <p:nvPr/>
        </p:nvSpPr>
        <p:spPr>
          <a:xfrm>
            <a:off x="9499600" y="3165475"/>
            <a:ext cx="2520950" cy="12001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C000"/>
              </a:buClr>
              <a:buSzPts val="3600"/>
              <a:buFont typeface="Calibri"/>
              <a:buNone/>
            </a:pPr>
            <a:r>
              <a:rPr b="1" i="0" lang="en-US" sz="3600" u="none">
                <a:solidFill>
                  <a:srgbClr val="FFC000"/>
                </a:solidFill>
                <a:latin typeface="Calibri"/>
                <a:ea typeface="Calibri"/>
                <a:cs typeface="Calibri"/>
                <a:sym typeface="Calibri"/>
              </a:rPr>
              <a:t>Cuál es la diferencia?</a:t>
            </a:r>
            <a:endParaRPr/>
          </a:p>
        </p:txBody>
      </p:sp>
      <p:sp>
        <p:nvSpPr>
          <p:cNvPr id="396" name="Google Shape;396;p14"/>
          <p:cNvSpPr txBox="1"/>
          <p:nvPr/>
        </p:nvSpPr>
        <p:spPr>
          <a:xfrm>
            <a:off x="1663700" y="2482850"/>
            <a:ext cx="4608512" cy="23749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Program uno;</a:t>
            </a:r>
            <a:endParaRPr/>
          </a:p>
          <a:p>
            <a:pPr indent="-342900" lvl="0" marL="34290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Type</a:t>
            </a:r>
            <a:endParaRPr/>
          </a:p>
          <a:p>
            <a:pPr indent="-342900" lvl="0" marL="34290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  puntero = ^integer;</a:t>
            </a:r>
            <a:endParaRPr/>
          </a:p>
          <a:p>
            <a:pPr indent="-342900" lvl="0" marL="342900" marR="0" rtl="0" algn="l">
              <a:lnSpc>
                <a:spcPct val="100000"/>
              </a:lnSpc>
              <a:spcBef>
                <a:spcPts val="0"/>
              </a:spcBef>
              <a:spcAft>
                <a:spcPts val="0"/>
              </a:spcAft>
              <a:buClr>
                <a:schemeClr val="dk1"/>
              </a:buClr>
              <a:buSzPts val="2200"/>
              <a:buFont typeface="Tahoma"/>
              <a:buNone/>
            </a:pPr>
            <a:r>
              <a:t/>
            </a:r>
            <a:endParaRPr b="0" i="0" sz="2200" u="none">
              <a:solidFill>
                <a:schemeClr val="dk1"/>
              </a:solidFill>
              <a:latin typeface="Consolas"/>
              <a:ea typeface="Consolas"/>
              <a:cs typeface="Consolas"/>
              <a:sym typeface="Consolas"/>
            </a:endParaRPr>
          </a:p>
          <a:p>
            <a:pPr indent="-342900" lvl="0" marL="34290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Var</a:t>
            </a:r>
            <a:endParaRPr/>
          </a:p>
          <a:p>
            <a:pPr indent="-342900" lvl="0" marL="34290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 num:integer; </a:t>
            </a:r>
            <a:endParaRPr/>
          </a:p>
          <a:p>
            <a:pPr indent="-342900" lvl="0" marL="34290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 p:puntero;</a:t>
            </a:r>
            <a:endParaRPr/>
          </a:p>
        </p:txBody>
      </p:sp>
      <p:sp>
        <p:nvSpPr>
          <p:cNvPr id="397" name="Google Shape;397;p14"/>
          <p:cNvSpPr txBox="1"/>
          <p:nvPr/>
        </p:nvSpPr>
        <p:spPr>
          <a:xfrm>
            <a:off x="1663700" y="5092700"/>
            <a:ext cx="1739900" cy="7699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Begin</a:t>
            </a:r>
            <a:endParaRPr/>
          </a:p>
          <a:p>
            <a:pPr indent="0" lvl="0" marL="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  new (p);</a:t>
            </a:r>
            <a:endParaRPr/>
          </a:p>
        </p:txBody>
      </p:sp>
      <p:sp>
        <p:nvSpPr>
          <p:cNvPr id="398" name="Google Shape;398;p14"/>
          <p:cNvSpPr txBox="1"/>
          <p:nvPr/>
        </p:nvSpPr>
        <p:spPr>
          <a:xfrm>
            <a:off x="1657350" y="5840412"/>
            <a:ext cx="1739900" cy="7699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  p:= nil;</a:t>
            </a:r>
            <a:endParaRPr/>
          </a:p>
          <a:p>
            <a:pPr indent="0" lvl="0" marL="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End.</a:t>
            </a:r>
            <a:endParaRPr/>
          </a:p>
        </p:txBody>
      </p:sp>
      <p:sp>
        <p:nvSpPr>
          <p:cNvPr id="399" name="Google Shape;399;p14"/>
          <p:cNvSpPr txBox="1"/>
          <p:nvPr/>
        </p:nvSpPr>
        <p:spPr>
          <a:xfrm>
            <a:off x="7448550" y="6424612"/>
            <a:ext cx="1285875" cy="430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Calibri"/>
              <a:buNone/>
            </a:pPr>
            <a:r>
              <a:rPr b="0" i="0" lang="en-US" sz="2200" u="none">
                <a:solidFill>
                  <a:schemeClr val="dk1"/>
                </a:solidFill>
                <a:latin typeface="Calibri"/>
                <a:ea typeface="Calibri"/>
                <a:cs typeface="Calibri"/>
                <a:sym typeface="Calibri"/>
              </a:rPr>
              <a:t>C  P  U</a:t>
            </a:r>
            <a:endParaRPr/>
          </a:p>
        </p:txBody>
      </p:sp>
      <p:grpSp>
        <p:nvGrpSpPr>
          <p:cNvPr id="400" name="Google Shape;400;p14"/>
          <p:cNvGrpSpPr/>
          <p:nvPr/>
        </p:nvGrpSpPr>
        <p:grpSpPr>
          <a:xfrm>
            <a:off x="6580187" y="3016250"/>
            <a:ext cx="2611437" cy="3316287"/>
            <a:chOff x="571500" y="1133068"/>
            <a:chExt cx="1643063" cy="3405413"/>
          </a:xfrm>
        </p:grpSpPr>
        <p:sp>
          <p:nvSpPr>
            <p:cNvPr id="401" name="Google Shape;401;p14"/>
            <p:cNvSpPr txBox="1"/>
            <p:nvPr/>
          </p:nvSpPr>
          <p:spPr>
            <a:xfrm>
              <a:off x="571500" y="1133068"/>
              <a:ext cx="1643063" cy="3405413"/>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402" name="Google Shape;402;p14"/>
            <p:cNvCxnSpPr/>
            <p:nvPr/>
          </p:nvCxnSpPr>
          <p:spPr>
            <a:xfrm>
              <a:off x="571500" y="2073673"/>
              <a:ext cx="1643063" cy="0"/>
            </a:xfrm>
            <a:prstGeom prst="straightConnector1">
              <a:avLst/>
            </a:prstGeom>
            <a:solidFill>
              <a:schemeClr val="lt1"/>
            </a:solidFill>
            <a:ln cap="flat" cmpd="sng" w="57150">
              <a:solidFill>
                <a:schemeClr val="dk1"/>
              </a:solidFill>
              <a:prstDash val="solid"/>
              <a:miter lim="800000"/>
              <a:headEnd len="med" w="med" type="none"/>
              <a:tailEnd len="med" w="med" type="none"/>
            </a:ln>
          </p:spPr>
        </p:cxnSp>
        <p:cxnSp>
          <p:nvCxnSpPr>
            <p:cNvPr id="403" name="Google Shape;403;p14"/>
            <p:cNvCxnSpPr/>
            <p:nvPr/>
          </p:nvCxnSpPr>
          <p:spPr>
            <a:xfrm>
              <a:off x="571500" y="3715248"/>
              <a:ext cx="1643063" cy="0"/>
            </a:xfrm>
            <a:prstGeom prst="straightConnector1">
              <a:avLst/>
            </a:prstGeom>
            <a:solidFill>
              <a:schemeClr val="lt1"/>
            </a:solidFill>
            <a:ln cap="flat" cmpd="sng" w="57150">
              <a:solidFill>
                <a:schemeClr val="dk1"/>
              </a:solidFill>
              <a:prstDash val="solid"/>
              <a:miter lim="800000"/>
              <a:headEnd len="med" w="med" type="none"/>
              <a:tailEnd len="med" w="med" type="none"/>
            </a:ln>
          </p:spPr>
        </p:cxnSp>
      </p:grpSp>
      <p:sp>
        <p:nvSpPr>
          <p:cNvPr id="404" name="Google Shape;404;p14"/>
          <p:cNvSpPr txBox="1"/>
          <p:nvPr/>
        </p:nvSpPr>
        <p:spPr>
          <a:xfrm>
            <a:off x="7026275" y="3987800"/>
            <a:ext cx="2006600" cy="4921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600"/>
              <a:buFont typeface="Consolas"/>
              <a:buNone/>
            </a:pPr>
            <a:r>
              <a:rPr b="0" i="0" lang="en-US" sz="2600" u="none">
                <a:solidFill>
                  <a:schemeClr val="dk1"/>
                </a:solidFill>
                <a:latin typeface="Consolas"/>
                <a:ea typeface="Consolas"/>
                <a:cs typeface="Consolas"/>
                <a:sym typeface="Consolas"/>
              </a:rPr>
              <a:t>num: ?</a:t>
            </a:r>
            <a:endParaRPr/>
          </a:p>
        </p:txBody>
      </p:sp>
      <p:sp>
        <p:nvSpPr>
          <p:cNvPr id="405" name="Google Shape;405;p14"/>
          <p:cNvSpPr txBox="1"/>
          <p:nvPr/>
        </p:nvSpPr>
        <p:spPr>
          <a:xfrm>
            <a:off x="7011987" y="5056187"/>
            <a:ext cx="2008187" cy="4921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600"/>
              <a:buFont typeface="Consolas"/>
              <a:buNone/>
            </a:pPr>
            <a:r>
              <a:rPr b="0" i="0" lang="en-US" sz="2600" u="none">
                <a:solidFill>
                  <a:schemeClr val="dk1"/>
                </a:solidFill>
                <a:latin typeface="Consolas"/>
                <a:ea typeface="Consolas"/>
                <a:cs typeface="Consolas"/>
                <a:sym typeface="Consolas"/>
              </a:rPr>
              <a:t>p: ?</a:t>
            </a:r>
            <a:endParaRPr/>
          </a:p>
        </p:txBody>
      </p:sp>
      <p:sp>
        <p:nvSpPr>
          <p:cNvPr id="406" name="Google Shape;406;p14"/>
          <p:cNvSpPr txBox="1"/>
          <p:nvPr/>
        </p:nvSpPr>
        <p:spPr>
          <a:xfrm>
            <a:off x="7004050" y="5076825"/>
            <a:ext cx="2008187" cy="4921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600"/>
              <a:buFont typeface="Consolas"/>
              <a:buNone/>
            </a:pPr>
            <a:r>
              <a:rPr b="0" i="0" lang="en-US" sz="2600" u="none">
                <a:solidFill>
                  <a:schemeClr val="dk1"/>
                </a:solidFill>
                <a:latin typeface="Consolas"/>
                <a:ea typeface="Consolas"/>
                <a:cs typeface="Consolas"/>
                <a:sym typeface="Consolas"/>
              </a:rPr>
              <a:t>p: DACC</a:t>
            </a:r>
            <a:endParaRPr/>
          </a:p>
        </p:txBody>
      </p:sp>
      <p:sp>
        <p:nvSpPr>
          <p:cNvPr id="407" name="Google Shape;407;p14"/>
          <p:cNvSpPr txBox="1"/>
          <p:nvPr/>
        </p:nvSpPr>
        <p:spPr>
          <a:xfrm>
            <a:off x="5672137" y="5589587"/>
            <a:ext cx="1071562" cy="4921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600"/>
              <a:buFont typeface="Consolas"/>
              <a:buNone/>
            </a:pPr>
            <a:r>
              <a:rPr b="0" i="0" lang="en-US" sz="2600" u="none">
                <a:solidFill>
                  <a:schemeClr val="dk1"/>
                </a:solidFill>
                <a:latin typeface="Consolas"/>
                <a:ea typeface="Consolas"/>
                <a:cs typeface="Consolas"/>
                <a:sym typeface="Consolas"/>
              </a:rPr>
              <a:t>DACC</a:t>
            </a:r>
            <a:endParaRPr/>
          </a:p>
        </p:txBody>
      </p:sp>
      <p:sp>
        <p:nvSpPr>
          <p:cNvPr id="408" name="Google Shape;408;p14"/>
          <p:cNvSpPr txBox="1"/>
          <p:nvPr/>
        </p:nvSpPr>
        <p:spPr>
          <a:xfrm>
            <a:off x="7126287" y="5748337"/>
            <a:ext cx="1073150" cy="4921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600"/>
              <a:buFont typeface="Consolas"/>
              <a:buNone/>
            </a:pPr>
            <a:r>
              <a:rPr b="0" i="0" lang="en-US" sz="2600" u="none">
                <a:solidFill>
                  <a:schemeClr val="dk1"/>
                </a:solidFill>
                <a:latin typeface="Consolas"/>
                <a:ea typeface="Consolas"/>
                <a:cs typeface="Consolas"/>
                <a:sym typeface="Consolas"/>
              </a:rPr>
              <a:t>  ?</a:t>
            </a:r>
            <a:endParaRPr/>
          </a:p>
        </p:txBody>
      </p:sp>
      <p:grpSp>
        <p:nvGrpSpPr>
          <p:cNvPr id="409" name="Google Shape;409;p14"/>
          <p:cNvGrpSpPr/>
          <p:nvPr/>
        </p:nvGrpSpPr>
        <p:grpSpPr>
          <a:xfrm>
            <a:off x="8839200" y="5054600"/>
            <a:ext cx="1085850" cy="874712"/>
            <a:chOff x="8838697" y="5055145"/>
            <a:chExt cx="1086979" cy="874138"/>
          </a:xfrm>
        </p:grpSpPr>
        <p:cxnSp>
          <p:nvCxnSpPr>
            <p:cNvPr id="410" name="Google Shape;410;p14"/>
            <p:cNvCxnSpPr/>
            <p:nvPr/>
          </p:nvCxnSpPr>
          <p:spPr>
            <a:xfrm>
              <a:off x="8976954" y="5055145"/>
              <a:ext cx="936009" cy="0"/>
            </a:xfrm>
            <a:prstGeom prst="straightConnector1">
              <a:avLst/>
            </a:prstGeom>
            <a:noFill/>
            <a:ln cap="flat" cmpd="sng" w="57150">
              <a:solidFill>
                <a:srgbClr val="4472C4"/>
              </a:solidFill>
              <a:prstDash val="solid"/>
              <a:miter lim="800000"/>
              <a:headEnd len="med" w="med" type="none"/>
              <a:tailEnd len="med" w="med" type="none"/>
            </a:ln>
          </p:spPr>
        </p:cxnSp>
        <p:cxnSp>
          <p:nvCxnSpPr>
            <p:cNvPr id="411" name="Google Shape;411;p14"/>
            <p:cNvCxnSpPr/>
            <p:nvPr/>
          </p:nvCxnSpPr>
          <p:spPr>
            <a:xfrm>
              <a:off x="9897071" y="5055145"/>
              <a:ext cx="0" cy="874138"/>
            </a:xfrm>
            <a:prstGeom prst="straightConnector1">
              <a:avLst/>
            </a:prstGeom>
            <a:noFill/>
            <a:ln cap="flat" cmpd="sng" w="57150">
              <a:solidFill>
                <a:srgbClr val="4472C4"/>
              </a:solidFill>
              <a:prstDash val="solid"/>
              <a:miter lim="800000"/>
              <a:headEnd len="med" w="med" type="none"/>
              <a:tailEnd len="med" w="med" type="none"/>
            </a:ln>
          </p:spPr>
        </p:cxnSp>
        <p:cxnSp>
          <p:nvCxnSpPr>
            <p:cNvPr id="412" name="Google Shape;412;p14"/>
            <p:cNvCxnSpPr/>
            <p:nvPr/>
          </p:nvCxnSpPr>
          <p:spPr>
            <a:xfrm rot="10800000">
              <a:off x="8838697" y="5918177"/>
              <a:ext cx="1086979" cy="0"/>
            </a:xfrm>
            <a:prstGeom prst="straightConnector1">
              <a:avLst/>
            </a:prstGeom>
            <a:noFill/>
            <a:ln cap="flat" cmpd="sng" w="57150">
              <a:solidFill>
                <a:srgbClr val="4472C4"/>
              </a:solidFill>
              <a:prstDash val="solid"/>
              <a:miter lim="800000"/>
              <a:headEnd len="med" w="med" type="none"/>
              <a:tailEnd len="med" w="med" type="triangle"/>
            </a:ln>
          </p:spPr>
        </p:cxnSp>
      </p:grpSp>
      <p:sp>
        <p:nvSpPr>
          <p:cNvPr id="413" name="Google Shape;413;p14"/>
          <p:cNvSpPr txBox="1"/>
          <p:nvPr/>
        </p:nvSpPr>
        <p:spPr>
          <a:xfrm>
            <a:off x="7004050" y="5084762"/>
            <a:ext cx="2008187" cy="4921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600"/>
              <a:buFont typeface="Consolas"/>
              <a:buNone/>
            </a:pPr>
            <a:r>
              <a:rPr b="0" i="0" lang="en-US" sz="2600" u="none">
                <a:solidFill>
                  <a:schemeClr val="dk1"/>
                </a:solidFill>
                <a:latin typeface="Consolas"/>
                <a:ea typeface="Consolas"/>
                <a:cs typeface="Consolas"/>
                <a:sym typeface="Consolas"/>
              </a:rPr>
              <a:t>p: nil</a:t>
            </a:r>
            <a:endParaRPr/>
          </a:p>
        </p:txBody>
      </p:sp>
      <p:sp>
        <p:nvSpPr>
          <p:cNvPr id="414" name="Google Shape;414;p14"/>
          <p:cNvSpPr txBox="1"/>
          <p:nvPr/>
        </p:nvSpPr>
        <p:spPr>
          <a:xfrm>
            <a:off x="0" y="6448425"/>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Tahoma"/>
              <a:buNone/>
            </a:pPr>
            <a:r>
              <a:rPr b="0" i="0" lang="en-US" sz="1200" u="none">
                <a:solidFill>
                  <a:srgbClr val="595959"/>
                </a:solidFill>
                <a:latin typeface="Tahoma"/>
                <a:ea typeface="Tahoma"/>
                <a:cs typeface="Tahoma"/>
                <a:sym typeface="Tahoma"/>
              </a:rPr>
              <a:t>Clase 8-2</a:t>
            </a:r>
            <a:endParaRPr/>
          </a:p>
        </p:txBody>
      </p:sp>
      <p:sp>
        <p:nvSpPr>
          <p:cNvPr id="415" name="Google Shape;415;p14"/>
          <p:cNvSpPr txBox="1"/>
          <p:nvPr/>
        </p:nvSpPr>
        <p:spPr>
          <a:xfrm>
            <a:off x="119062" y="130175"/>
            <a:ext cx="4824412" cy="6953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CADP – </a:t>
            </a:r>
            <a:r>
              <a:rPr b="1" i="0" lang="en-US" sz="4000" u="none">
                <a:solidFill>
                  <a:srgbClr val="7F7F7F"/>
                </a:solidFill>
                <a:latin typeface="Calibri"/>
                <a:ea typeface="Calibri"/>
                <a:cs typeface="Calibri"/>
                <a:sym typeface="Calibri"/>
              </a:rPr>
              <a:t>TIPO DE DATO </a:t>
            </a:r>
            <a:endParaRPr/>
          </a:p>
        </p:txBody>
      </p:sp>
      <p:pic>
        <p:nvPicPr>
          <p:cNvPr id="416" name="Google Shape;416;p14"/>
          <p:cNvPicPr preferRelativeResize="0"/>
          <p:nvPr/>
        </p:nvPicPr>
        <p:blipFill rotWithShape="1">
          <a:blip r:embed="rId4">
            <a:alphaModFix/>
          </a:blip>
          <a:srcRect b="0" l="0" r="0" t="0"/>
          <a:stretch/>
        </p:blipFill>
        <p:spPr>
          <a:xfrm>
            <a:off x="11425237" y="95250"/>
            <a:ext cx="647700" cy="576262"/>
          </a:xfrm>
          <a:prstGeom prst="rect">
            <a:avLst/>
          </a:prstGeom>
          <a:noFill/>
          <a:ln>
            <a:noFill/>
          </a:ln>
        </p:spPr>
      </p:pic>
      <p:sp>
        <p:nvSpPr>
          <p:cNvPr id="417" name="Google Shape;417;p14"/>
          <p:cNvSpPr txBox="1"/>
          <p:nvPr/>
        </p:nvSpPr>
        <p:spPr>
          <a:xfrm>
            <a:off x="5375275" y="101600"/>
            <a:ext cx="4826000" cy="6953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4472C4"/>
              </a:buClr>
              <a:buSzPts val="4000"/>
              <a:buFont typeface="Calibri"/>
              <a:buNone/>
            </a:pPr>
            <a:r>
              <a:rPr b="1" i="0" lang="en-US" sz="4000" u="none">
                <a:solidFill>
                  <a:srgbClr val="4472C4"/>
                </a:solidFill>
                <a:latin typeface="Calibri"/>
                <a:ea typeface="Calibri"/>
                <a:cs typeface="Calibri"/>
                <a:sym typeface="Calibri"/>
              </a:rPr>
              <a:t>PUNTERO</a:t>
            </a:r>
            <a:endParaRPr/>
          </a:p>
        </p:txBody>
      </p:sp>
    </p:spTree>
  </p:cSld>
  <p:clrMapOvr>
    <a:masterClrMapping/>
  </p:clrMapOvr>
  <p:transition>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500"/>
                                        <p:tgtEl>
                                          <p:spTgt spid="3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250"/>
                                        <p:tgtEl>
                                          <p:spTgt spid="404"/>
                                        </p:tgtEl>
                                      </p:cBhvr>
                                    </p:animEffect>
                                  </p:childTnLst>
                                </p:cTn>
                              </p:par>
                              <p:par>
                                <p:cTn fill="hold" nodeType="with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250"/>
                                        <p:tgtEl>
                                          <p:spTgt spid="4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250"/>
                                        <p:tgtEl>
                                          <p:spTgt spid="3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500"/>
                                        <p:tgtEl>
                                          <p:spTgt spid="405"/>
                                        </p:tgtEl>
                                      </p:cBhvr>
                                    </p:animEffect>
                                    <p:set>
                                      <p:cBhvr>
                                        <p:cTn dur="1" fill="hold">
                                          <p:stCondLst>
                                            <p:cond delay="1500"/>
                                          </p:stCondLst>
                                        </p:cTn>
                                        <p:tgtEl>
                                          <p:spTgt spid="40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500"/>
                                        <p:tgtEl>
                                          <p:spTgt spid="406"/>
                                        </p:tgtEl>
                                      </p:cBhvr>
                                    </p:animEffect>
                                  </p:childTnLst>
                                </p:cTn>
                              </p:par>
                              <p:par>
                                <p:cTn fill="hold" nodeType="with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500"/>
                                        <p:tgtEl>
                                          <p:spTgt spid="4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500"/>
                                        <p:tgtEl>
                                          <p:spTgt spid="3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500"/>
                                        <p:tgtEl>
                                          <p:spTgt spid="406"/>
                                        </p:tgtEl>
                                      </p:cBhvr>
                                    </p:animEffect>
                                    <p:set>
                                      <p:cBhvr>
                                        <p:cTn dur="1" fill="hold">
                                          <p:stCondLst>
                                            <p:cond delay="1500"/>
                                          </p:stCondLst>
                                        </p:cTn>
                                        <p:tgtEl>
                                          <p:spTgt spid="40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250"/>
                                        <p:tgtEl>
                                          <p:spTgt spid="4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pic>
        <p:nvPicPr>
          <p:cNvPr id="422" name="Google Shape;422;p15"/>
          <p:cNvPicPr preferRelativeResize="0"/>
          <p:nvPr/>
        </p:nvPicPr>
        <p:blipFill rotWithShape="1">
          <a:blip r:embed="rId3">
            <a:alphaModFix/>
          </a:blip>
          <a:srcRect b="0" l="0" r="0" t="0"/>
          <a:stretch/>
        </p:blipFill>
        <p:spPr>
          <a:xfrm flipH="1">
            <a:off x="4961961" y="2197836"/>
            <a:ext cx="2608008" cy="3046988"/>
          </a:xfrm>
          <a:prstGeom prst="rect">
            <a:avLst/>
          </a:prstGeom>
          <a:solidFill>
            <a:schemeClr val="accent4"/>
          </a:solidFill>
          <a:ln>
            <a:noFill/>
          </a:ln>
        </p:spPr>
      </p:pic>
      <p:sp>
        <p:nvSpPr>
          <p:cNvPr id="423" name="Google Shape;423;p15"/>
          <p:cNvSpPr/>
          <p:nvPr/>
        </p:nvSpPr>
        <p:spPr>
          <a:xfrm>
            <a:off x="550862" y="1125537"/>
            <a:ext cx="3816350" cy="790575"/>
          </a:xfrm>
          <a:prstGeom prst="roundRect">
            <a:avLst>
              <a:gd fmla="val 16667" name="adj"/>
            </a:avLst>
          </a:prstGeom>
          <a:solidFill>
            <a:srgbClr val="2E75B6"/>
          </a:solidFill>
          <a:ln cap="flat" cmpd="sng" w="12700">
            <a:solidFill>
              <a:srgbClr val="0099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600"/>
              <a:buFont typeface="Consolas"/>
              <a:buNone/>
            </a:pPr>
            <a:r>
              <a:rPr b="0" i="0" lang="en-US" sz="3600" u="none">
                <a:solidFill>
                  <a:srgbClr val="FFFFFF"/>
                </a:solidFill>
                <a:latin typeface="Consolas"/>
                <a:ea typeface="Consolas"/>
                <a:cs typeface="Consolas"/>
                <a:sym typeface="Consolas"/>
              </a:rPr>
              <a:t>DISPOSE (p)</a:t>
            </a:r>
            <a:endParaRPr/>
          </a:p>
        </p:txBody>
      </p:sp>
      <p:sp>
        <p:nvSpPr>
          <p:cNvPr id="424" name="Google Shape;424;p15"/>
          <p:cNvSpPr/>
          <p:nvPr/>
        </p:nvSpPr>
        <p:spPr>
          <a:xfrm>
            <a:off x="7967662" y="1125537"/>
            <a:ext cx="3816350" cy="790575"/>
          </a:xfrm>
          <a:prstGeom prst="roundRect">
            <a:avLst>
              <a:gd fmla="val 16667" name="adj"/>
            </a:avLst>
          </a:prstGeom>
          <a:solidFill>
            <a:srgbClr val="767171"/>
          </a:solidFill>
          <a:ln cap="flat" cmpd="sng" w="12700">
            <a:solidFill>
              <a:srgbClr val="76717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4000"/>
              <a:buFont typeface="Consolas"/>
              <a:buNone/>
            </a:pPr>
            <a:r>
              <a:rPr b="0" i="0" lang="en-US" sz="4000" u="none">
                <a:solidFill>
                  <a:srgbClr val="FFFFFF"/>
                </a:solidFill>
                <a:latin typeface="Consolas"/>
                <a:ea typeface="Consolas"/>
                <a:cs typeface="Consolas"/>
                <a:sym typeface="Consolas"/>
              </a:rPr>
              <a:t> p:=nil</a:t>
            </a:r>
            <a:endParaRPr/>
          </a:p>
        </p:txBody>
      </p:sp>
      <p:sp>
        <p:nvSpPr>
          <p:cNvPr id="425" name="Google Shape;425;p15"/>
          <p:cNvSpPr txBox="1"/>
          <p:nvPr/>
        </p:nvSpPr>
        <p:spPr>
          <a:xfrm>
            <a:off x="287337" y="2133600"/>
            <a:ext cx="4476750" cy="37846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Consolas"/>
              <a:buNone/>
            </a:pPr>
            <a:r>
              <a:rPr b="0" i="0" lang="en-US" sz="2400" u="none">
                <a:solidFill>
                  <a:schemeClr val="dk1"/>
                </a:solidFill>
                <a:latin typeface="Consolas"/>
                <a:ea typeface="Consolas"/>
                <a:cs typeface="Consolas"/>
                <a:sym typeface="Consolas"/>
              </a:rPr>
              <a:t>Libera la conexión que existe entre la variable y la posición de memoria.</a:t>
            </a:r>
            <a:endParaRPr/>
          </a:p>
          <a:p>
            <a:pPr indent="0" lvl="0" marL="0" marR="0" rtl="0" algn="just">
              <a:lnSpc>
                <a:spcPct val="100000"/>
              </a:lnSpc>
              <a:spcBef>
                <a:spcPts val="0"/>
              </a:spcBef>
              <a:spcAft>
                <a:spcPts val="0"/>
              </a:spcAft>
              <a:buClr>
                <a:schemeClr val="dk1"/>
              </a:buClr>
              <a:buSzPts val="2400"/>
              <a:buFont typeface="Tahoma"/>
              <a:buNone/>
            </a:pPr>
            <a:r>
              <a:t/>
            </a:r>
            <a:endParaRPr b="0" i="0" sz="2400" u="none">
              <a:solidFill>
                <a:schemeClr val="dk1"/>
              </a:solidFill>
              <a:latin typeface="Consolas"/>
              <a:ea typeface="Consolas"/>
              <a:cs typeface="Consolas"/>
              <a:sym typeface="Consolas"/>
            </a:endParaRPr>
          </a:p>
          <a:p>
            <a:pPr indent="0" lvl="0" marL="0" marR="0" rtl="0" algn="just">
              <a:lnSpc>
                <a:spcPct val="100000"/>
              </a:lnSpc>
              <a:spcBef>
                <a:spcPts val="0"/>
              </a:spcBef>
              <a:spcAft>
                <a:spcPts val="0"/>
              </a:spcAft>
              <a:buClr>
                <a:schemeClr val="dk2"/>
              </a:buClr>
              <a:buSzPts val="2400"/>
              <a:buFont typeface="Consolas"/>
              <a:buNone/>
            </a:pPr>
            <a:r>
              <a:rPr b="0" i="0" lang="en-US" sz="2400" u="none">
                <a:solidFill>
                  <a:schemeClr val="dk2"/>
                </a:solidFill>
                <a:latin typeface="Consolas"/>
                <a:ea typeface="Consolas"/>
                <a:cs typeface="Consolas"/>
                <a:sym typeface="Consolas"/>
              </a:rPr>
              <a:t>Libera</a:t>
            </a:r>
            <a:r>
              <a:rPr b="0" i="0" lang="en-US" sz="2400" u="none">
                <a:solidFill>
                  <a:schemeClr val="dk1"/>
                </a:solidFill>
                <a:latin typeface="Consolas"/>
                <a:ea typeface="Consolas"/>
                <a:cs typeface="Consolas"/>
                <a:sym typeface="Consolas"/>
              </a:rPr>
              <a:t> la posición de </a:t>
            </a:r>
            <a:r>
              <a:rPr b="0" i="0" lang="en-US" sz="2400" u="none">
                <a:solidFill>
                  <a:schemeClr val="dk2"/>
                </a:solidFill>
                <a:latin typeface="Consolas"/>
                <a:ea typeface="Consolas"/>
                <a:cs typeface="Consolas"/>
                <a:sym typeface="Consolas"/>
              </a:rPr>
              <a:t>memoria</a:t>
            </a:r>
            <a:r>
              <a:rPr b="0" i="0" lang="en-US" sz="2400" u="none">
                <a:solidFill>
                  <a:schemeClr val="dk1"/>
                </a:solidFill>
                <a:latin typeface="Consolas"/>
                <a:ea typeface="Consolas"/>
                <a:cs typeface="Consolas"/>
                <a:sym typeface="Consolas"/>
              </a:rPr>
              <a:t>.</a:t>
            </a:r>
            <a:endParaRPr/>
          </a:p>
          <a:p>
            <a:pPr indent="0" lvl="0" marL="0" marR="0" rtl="0" algn="just">
              <a:lnSpc>
                <a:spcPct val="100000"/>
              </a:lnSpc>
              <a:spcBef>
                <a:spcPts val="0"/>
              </a:spcBef>
              <a:spcAft>
                <a:spcPts val="0"/>
              </a:spcAft>
              <a:buClr>
                <a:schemeClr val="dk1"/>
              </a:buClr>
              <a:buSzPts val="2400"/>
              <a:buFont typeface="Tahoma"/>
              <a:buNone/>
            </a:pPr>
            <a:r>
              <a:t/>
            </a:r>
            <a:endParaRPr b="0" i="0" sz="2400" u="none">
              <a:solidFill>
                <a:schemeClr val="dk1"/>
              </a:solidFill>
              <a:latin typeface="Consolas"/>
              <a:ea typeface="Consolas"/>
              <a:cs typeface="Consolas"/>
              <a:sym typeface="Consolas"/>
            </a:endParaRPr>
          </a:p>
          <a:p>
            <a:pPr indent="0" lvl="0" marL="0" marR="0" rtl="0" algn="just">
              <a:lnSpc>
                <a:spcPct val="100000"/>
              </a:lnSpc>
              <a:spcBef>
                <a:spcPts val="0"/>
              </a:spcBef>
              <a:spcAft>
                <a:spcPts val="0"/>
              </a:spcAft>
              <a:buClr>
                <a:schemeClr val="dk1"/>
              </a:buClr>
              <a:buSzPts val="2400"/>
              <a:buFont typeface="Consolas"/>
              <a:buNone/>
            </a:pPr>
            <a:r>
              <a:rPr b="0" i="0" lang="en-US" sz="2400" u="none">
                <a:solidFill>
                  <a:schemeClr val="dk1"/>
                </a:solidFill>
                <a:latin typeface="Consolas"/>
                <a:ea typeface="Consolas"/>
                <a:cs typeface="Consolas"/>
                <a:sym typeface="Consolas"/>
              </a:rPr>
              <a:t>La memoria liberada puede utilizarse en otro momento del programa.</a:t>
            </a:r>
            <a:endParaRPr/>
          </a:p>
        </p:txBody>
      </p:sp>
      <p:sp>
        <p:nvSpPr>
          <p:cNvPr id="426" name="Google Shape;426;p15"/>
          <p:cNvSpPr txBox="1"/>
          <p:nvPr/>
        </p:nvSpPr>
        <p:spPr>
          <a:xfrm>
            <a:off x="7596187" y="2182812"/>
            <a:ext cx="4476750" cy="304641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Consolas"/>
              <a:buNone/>
            </a:pPr>
            <a:r>
              <a:rPr b="0" i="0" lang="en-US" sz="2400" u="none">
                <a:solidFill>
                  <a:schemeClr val="dk1"/>
                </a:solidFill>
                <a:latin typeface="Consolas"/>
                <a:ea typeface="Consolas"/>
                <a:cs typeface="Consolas"/>
                <a:sym typeface="Consolas"/>
              </a:rPr>
              <a:t>Libera la conexión que existe entre la variable y la posición de memoria.</a:t>
            </a:r>
            <a:endParaRPr/>
          </a:p>
          <a:p>
            <a:pPr indent="0" lvl="0" marL="0" marR="0" rtl="0" algn="just">
              <a:lnSpc>
                <a:spcPct val="100000"/>
              </a:lnSpc>
              <a:spcBef>
                <a:spcPts val="0"/>
              </a:spcBef>
              <a:spcAft>
                <a:spcPts val="0"/>
              </a:spcAft>
              <a:buClr>
                <a:schemeClr val="dk1"/>
              </a:buClr>
              <a:buSzPts val="2400"/>
              <a:buFont typeface="Tahoma"/>
              <a:buNone/>
            </a:pPr>
            <a:r>
              <a:t/>
            </a:r>
            <a:endParaRPr b="0" i="0" sz="2400" u="none">
              <a:solidFill>
                <a:schemeClr val="dk1"/>
              </a:solidFill>
              <a:latin typeface="Consolas"/>
              <a:ea typeface="Consolas"/>
              <a:cs typeface="Consolas"/>
              <a:sym typeface="Consolas"/>
            </a:endParaRPr>
          </a:p>
          <a:p>
            <a:pPr indent="0" lvl="0" marL="0" marR="0" rtl="0" algn="just">
              <a:lnSpc>
                <a:spcPct val="100000"/>
              </a:lnSpc>
              <a:spcBef>
                <a:spcPts val="0"/>
              </a:spcBef>
              <a:spcAft>
                <a:spcPts val="0"/>
              </a:spcAft>
              <a:buClr>
                <a:schemeClr val="dk1"/>
              </a:buClr>
              <a:buSzPts val="2400"/>
              <a:buFont typeface="Consolas"/>
              <a:buNone/>
            </a:pPr>
            <a:r>
              <a:rPr b="0" i="0" lang="en-US" sz="2400" u="none">
                <a:solidFill>
                  <a:schemeClr val="dk1"/>
                </a:solidFill>
                <a:latin typeface="Consolas"/>
                <a:ea typeface="Consolas"/>
                <a:cs typeface="Consolas"/>
                <a:sym typeface="Consolas"/>
              </a:rPr>
              <a:t>La </a:t>
            </a:r>
            <a:r>
              <a:rPr b="0" i="0" lang="en-US" sz="2400" u="none">
                <a:solidFill>
                  <a:schemeClr val="dk2"/>
                </a:solidFill>
                <a:latin typeface="Consolas"/>
                <a:ea typeface="Consolas"/>
                <a:cs typeface="Consolas"/>
                <a:sym typeface="Consolas"/>
              </a:rPr>
              <a:t>memoria</a:t>
            </a:r>
            <a:r>
              <a:rPr b="0" i="0" lang="en-US" sz="2400" u="none">
                <a:solidFill>
                  <a:schemeClr val="dk1"/>
                </a:solidFill>
                <a:latin typeface="Consolas"/>
                <a:ea typeface="Consolas"/>
                <a:cs typeface="Consolas"/>
                <a:sym typeface="Consolas"/>
              </a:rPr>
              <a:t> sigue </a:t>
            </a:r>
            <a:r>
              <a:rPr b="0" i="0" lang="en-US" sz="2400" u="none">
                <a:solidFill>
                  <a:schemeClr val="dk2"/>
                </a:solidFill>
                <a:latin typeface="Consolas"/>
                <a:ea typeface="Consolas"/>
                <a:cs typeface="Consolas"/>
                <a:sym typeface="Consolas"/>
              </a:rPr>
              <a:t>ocupada</a:t>
            </a:r>
            <a:r>
              <a:rPr b="0" i="0" lang="en-US" sz="2400" u="none">
                <a:solidFill>
                  <a:schemeClr val="dk1"/>
                </a:solidFill>
                <a:latin typeface="Consolas"/>
                <a:ea typeface="Consolas"/>
                <a:cs typeface="Consolas"/>
                <a:sym typeface="Consolas"/>
              </a:rPr>
              <a:t>.</a:t>
            </a:r>
            <a:endParaRPr/>
          </a:p>
          <a:p>
            <a:pPr indent="0" lvl="0" marL="0" marR="0" rtl="0" algn="just">
              <a:lnSpc>
                <a:spcPct val="100000"/>
              </a:lnSpc>
              <a:spcBef>
                <a:spcPts val="0"/>
              </a:spcBef>
              <a:spcAft>
                <a:spcPts val="0"/>
              </a:spcAft>
              <a:buClr>
                <a:schemeClr val="dk1"/>
              </a:buClr>
              <a:buSzPts val="2400"/>
              <a:buFont typeface="Tahoma"/>
              <a:buNone/>
            </a:pPr>
            <a:r>
              <a:t/>
            </a:r>
            <a:endParaRPr b="0" i="0" sz="2400" u="none">
              <a:solidFill>
                <a:schemeClr val="dk1"/>
              </a:solidFill>
              <a:latin typeface="Consolas"/>
              <a:ea typeface="Consolas"/>
              <a:cs typeface="Consolas"/>
              <a:sym typeface="Consolas"/>
            </a:endParaRPr>
          </a:p>
          <a:p>
            <a:pPr indent="0" lvl="0" marL="0" marR="0" rtl="0" algn="just">
              <a:lnSpc>
                <a:spcPct val="100000"/>
              </a:lnSpc>
              <a:spcBef>
                <a:spcPts val="0"/>
              </a:spcBef>
              <a:spcAft>
                <a:spcPts val="0"/>
              </a:spcAft>
              <a:buClr>
                <a:schemeClr val="dk1"/>
              </a:buClr>
              <a:buSzPts val="2400"/>
              <a:buFont typeface="Consolas"/>
              <a:buNone/>
            </a:pPr>
            <a:r>
              <a:rPr b="0" i="0" lang="en-US" sz="2400" u="none">
                <a:solidFill>
                  <a:schemeClr val="dk1"/>
                </a:solidFill>
                <a:latin typeface="Consolas"/>
                <a:ea typeface="Consolas"/>
                <a:cs typeface="Consolas"/>
                <a:sym typeface="Consolas"/>
              </a:rPr>
              <a:t>La memoria no se puede referenciar ni utilizar.</a:t>
            </a:r>
            <a:endParaRPr/>
          </a:p>
        </p:txBody>
      </p:sp>
      <p:sp>
        <p:nvSpPr>
          <p:cNvPr id="427" name="Google Shape;427;p15"/>
          <p:cNvSpPr txBox="1"/>
          <p:nvPr/>
        </p:nvSpPr>
        <p:spPr>
          <a:xfrm>
            <a:off x="8383587" y="6064250"/>
            <a:ext cx="3689350" cy="646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C000"/>
              </a:buClr>
              <a:buSzPts val="3600"/>
              <a:buFont typeface="Calibri"/>
              <a:buNone/>
            </a:pPr>
            <a:r>
              <a:rPr b="1" i="0" lang="en-US" sz="3600" u="none">
                <a:solidFill>
                  <a:srgbClr val="FFC000"/>
                </a:solidFill>
                <a:latin typeface="Calibri"/>
                <a:ea typeface="Calibri"/>
                <a:cs typeface="Calibri"/>
                <a:sym typeface="Calibri"/>
              </a:rPr>
              <a:t>Gráficamente …?</a:t>
            </a:r>
            <a:endParaRPr/>
          </a:p>
        </p:txBody>
      </p:sp>
      <p:sp>
        <p:nvSpPr>
          <p:cNvPr id="428" name="Google Shape;428;p15"/>
          <p:cNvSpPr txBox="1"/>
          <p:nvPr/>
        </p:nvSpPr>
        <p:spPr>
          <a:xfrm>
            <a:off x="0" y="6448425"/>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Tahoma"/>
              <a:buNone/>
            </a:pPr>
            <a:r>
              <a:rPr b="0" i="0" lang="en-US" sz="1200" u="none">
                <a:solidFill>
                  <a:srgbClr val="595959"/>
                </a:solidFill>
                <a:latin typeface="Tahoma"/>
                <a:ea typeface="Tahoma"/>
                <a:cs typeface="Tahoma"/>
                <a:sym typeface="Tahoma"/>
              </a:rPr>
              <a:t>Clase 8-2</a:t>
            </a:r>
            <a:endParaRPr/>
          </a:p>
        </p:txBody>
      </p:sp>
      <p:sp>
        <p:nvSpPr>
          <p:cNvPr id="429" name="Google Shape;429;p15"/>
          <p:cNvSpPr txBox="1"/>
          <p:nvPr/>
        </p:nvSpPr>
        <p:spPr>
          <a:xfrm>
            <a:off x="119062" y="130175"/>
            <a:ext cx="4824412" cy="6953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CADP – </a:t>
            </a:r>
            <a:r>
              <a:rPr b="1" i="0" lang="en-US" sz="4000" u="none">
                <a:solidFill>
                  <a:srgbClr val="7F7F7F"/>
                </a:solidFill>
                <a:latin typeface="Calibri"/>
                <a:ea typeface="Calibri"/>
                <a:cs typeface="Calibri"/>
                <a:sym typeface="Calibri"/>
              </a:rPr>
              <a:t>TIPO DE DATO </a:t>
            </a:r>
            <a:endParaRPr/>
          </a:p>
        </p:txBody>
      </p:sp>
      <p:pic>
        <p:nvPicPr>
          <p:cNvPr id="430" name="Google Shape;430;p15"/>
          <p:cNvPicPr preferRelativeResize="0"/>
          <p:nvPr/>
        </p:nvPicPr>
        <p:blipFill rotWithShape="1">
          <a:blip r:embed="rId4">
            <a:alphaModFix/>
          </a:blip>
          <a:srcRect b="0" l="0" r="0" t="0"/>
          <a:stretch/>
        </p:blipFill>
        <p:spPr>
          <a:xfrm>
            <a:off x="11425237" y="95250"/>
            <a:ext cx="647700" cy="576262"/>
          </a:xfrm>
          <a:prstGeom prst="rect">
            <a:avLst/>
          </a:prstGeom>
          <a:noFill/>
          <a:ln>
            <a:noFill/>
          </a:ln>
        </p:spPr>
      </p:pic>
      <p:sp>
        <p:nvSpPr>
          <p:cNvPr id="431" name="Google Shape;431;p15"/>
          <p:cNvSpPr txBox="1"/>
          <p:nvPr/>
        </p:nvSpPr>
        <p:spPr>
          <a:xfrm>
            <a:off x="5375275" y="101600"/>
            <a:ext cx="4826000" cy="6953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4472C4"/>
              </a:buClr>
              <a:buSzPts val="4000"/>
              <a:buFont typeface="Calibri"/>
              <a:buNone/>
            </a:pPr>
            <a:r>
              <a:rPr b="1" i="0" lang="en-US" sz="4000" u="none">
                <a:solidFill>
                  <a:srgbClr val="4472C4"/>
                </a:solidFill>
                <a:latin typeface="Calibri"/>
                <a:ea typeface="Calibri"/>
                <a:cs typeface="Calibri"/>
                <a:sym typeface="Calibri"/>
              </a:rPr>
              <a:t>PUNTERO</a:t>
            </a:r>
            <a:endParaRPr/>
          </a:p>
        </p:txBody>
      </p:sp>
    </p:spTree>
  </p:cSld>
  <p:clrMapOvr>
    <a:masterClrMapping/>
  </p:clrMapOvr>
  <p:transition>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2000"/>
                                        <p:tgtEl>
                                          <p:spTgt spid="4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16"/>
          <p:cNvSpPr/>
          <p:nvPr/>
        </p:nvSpPr>
        <p:spPr>
          <a:xfrm>
            <a:off x="550862" y="1125537"/>
            <a:ext cx="3816350" cy="790575"/>
          </a:xfrm>
          <a:prstGeom prst="roundRect">
            <a:avLst>
              <a:gd fmla="val 16667" name="adj"/>
            </a:avLst>
          </a:prstGeom>
          <a:solidFill>
            <a:srgbClr val="2E75B6"/>
          </a:solidFill>
          <a:ln cap="flat" cmpd="sng" w="12700">
            <a:solidFill>
              <a:srgbClr val="0099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600"/>
              <a:buFont typeface="Consolas"/>
              <a:buNone/>
            </a:pPr>
            <a:r>
              <a:rPr b="0" i="0" lang="en-US" sz="3600" u="none">
                <a:solidFill>
                  <a:srgbClr val="FFFFFF"/>
                </a:solidFill>
                <a:latin typeface="Consolas"/>
                <a:ea typeface="Consolas"/>
                <a:cs typeface="Consolas"/>
                <a:sym typeface="Consolas"/>
              </a:rPr>
              <a:t>DISPOSE (p)</a:t>
            </a:r>
            <a:endParaRPr/>
          </a:p>
        </p:txBody>
      </p:sp>
      <p:sp>
        <p:nvSpPr>
          <p:cNvPr id="438" name="Google Shape;438;p16"/>
          <p:cNvSpPr/>
          <p:nvPr/>
        </p:nvSpPr>
        <p:spPr>
          <a:xfrm>
            <a:off x="7751762" y="1125537"/>
            <a:ext cx="3816350" cy="790575"/>
          </a:xfrm>
          <a:prstGeom prst="roundRect">
            <a:avLst>
              <a:gd fmla="val 16667" name="adj"/>
            </a:avLst>
          </a:prstGeom>
          <a:solidFill>
            <a:srgbClr val="767171"/>
          </a:solidFill>
          <a:ln cap="flat" cmpd="sng" w="12700">
            <a:solidFill>
              <a:srgbClr val="76717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4000"/>
              <a:buFont typeface="Consolas"/>
              <a:buNone/>
            </a:pPr>
            <a:r>
              <a:rPr b="0" i="0" lang="en-US" sz="4000" u="none">
                <a:solidFill>
                  <a:srgbClr val="FFFFFF"/>
                </a:solidFill>
                <a:latin typeface="Consolas"/>
                <a:ea typeface="Consolas"/>
                <a:cs typeface="Consolas"/>
                <a:sym typeface="Consolas"/>
              </a:rPr>
              <a:t> p:=nil</a:t>
            </a:r>
            <a:endParaRPr/>
          </a:p>
        </p:txBody>
      </p:sp>
      <p:sp>
        <p:nvSpPr>
          <p:cNvPr id="439" name="Google Shape;439;p16"/>
          <p:cNvSpPr txBox="1"/>
          <p:nvPr/>
        </p:nvSpPr>
        <p:spPr>
          <a:xfrm>
            <a:off x="2073275" y="2709862"/>
            <a:ext cx="1871662" cy="3022600"/>
          </a:xfrm>
          <a:prstGeom prst="rect">
            <a:avLst/>
          </a:prstGeom>
          <a:noFill/>
          <a:ln cap="flat" cmpd="sng" w="381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440" name="Google Shape;440;p16"/>
          <p:cNvCxnSpPr/>
          <p:nvPr/>
        </p:nvCxnSpPr>
        <p:spPr>
          <a:xfrm>
            <a:off x="2073275" y="3357562"/>
            <a:ext cx="1871662" cy="0"/>
          </a:xfrm>
          <a:prstGeom prst="straightConnector1">
            <a:avLst/>
          </a:prstGeom>
          <a:noFill/>
          <a:ln cap="flat" cmpd="sng" w="19050">
            <a:solidFill>
              <a:schemeClr val="dk1"/>
            </a:solidFill>
            <a:prstDash val="solid"/>
            <a:miter lim="800000"/>
            <a:headEnd len="med" w="med" type="none"/>
            <a:tailEnd len="med" w="med" type="none"/>
          </a:ln>
        </p:spPr>
      </p:cxnSp>
      <p:sp>
        <p:nvSpPr>
          <p:cNvPr id="441" name="Google Shape;441;p16"/>
          <p:cNvSpPr txBox="1"/>
          <p:nvPr/>
        </p:nvSpPr>
        <p:spPr>
          <a:xfrm>
            <a:off x="395287" y="2852737"/>
            <a:ext cx="1279525" cy="430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Memoria</a:t>
            </a:r>
            <a:endParaRPr/>
          </a:p>
        </p:txBody>
      </p:sp>
      <p:sp>
        <p:nvSpPr>
          <p:cNvPr id="442" name="Google Shape;442;p16"/>
          <p:cNvSpPr txBox="1"/>
          <p:nvPr/>
        </p:nvSpPr>
        <p:spPr>
          <a:xfrm>
            <a:off x="2530475" y="2843212"/>
            <a:ext cx="1117600" cy="430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p=FFAA</a:t>
            </a:r>
            <a:endParaRPr/>
          </a:p>
        </p:txBody>
      </p:sp>
      <p:cxnSp>
        <p:nvCxnSpPr>
          <p:cNvPr id="443" name="Google Shape;443;p16"/>
          <p:cNvCxnSpPr/>
          <p:nvPr/>
        </p:nvCxnSpPr>
        <p:spPr>
          <a:xfrm>
            <a:off x="2071687" y="4725987"/>
            <a:ext cx="1873250" cy="0"/>
          </a:xfrm>
          <a:prstGeom prst="straightConnector1">
            <a:avLst/>
          </a:prstGeom>
          <a:noFill/>
          <a:ln cap="flat" cmpd="sng" w="19050">
            <a:solidFill>
              <a:schemeClr val="dk1"/>
            </a:solidFill>
            <a:prstDash val="solid"/>
            <a:miter lim="800000"/>
            <a:headEnd len="med" w="med" type="none"/>
            <a:tailEnd len="med" w="med" type="none"/>
          </a:ln>
        </p:spPr>
      </p:cxnSp>
      <p:cxnSp>
        <p:nvCxnSpPr>
          <p:cNvPr id="444" name="Google Shape;444;p16"/>
          <p:cNvCxnSpPr/>
          <p:nvPr/>
        </p:nvCxnSpPr>
        <p:spPr>
          <a:xfrm>
            <a:off x="2071687" y="4364037"/>
            <a:ext cx="1873250" cy="0"/>
          </a:xfrm>
          <a:prstGeom prst="straightConnector1">
            <a:avLst/>
          </a:prstGeom>
          <a:noFill/>
          <a:ln cap="flat" cmpd="sng" w="19050">
            <a:solidFill>
              <a:schemeClr val="dk1"/>
            </a:solidFill>
            <a:prstDash val="solid"/>
            <a:miter lim="800000"/>
            <a:headEnd len="med" w="med" type="none"/>
            <a:tailEnd len="med" w="med" type="none"/>
          </a:ln>
        </p:spPr>
      </p:cxnSp>
      <p:grpSp>
        <p:nvGrpSpPr>
          <p:cNvPr id="445" name="Google Shape;445;p16"/>
          <p:cNvGrpSpPr/>
          <p:nvPr/>
        </p:nvGrpSpPr>
        <p:grpSpPr>
          <a:xfrm>
            <a:off x="2808287" y="3068637"/>
            <a:ext cx="2424112" cy="1695450"/>
            <a:chOff x="2402662" y="1996009"/>
            <a:chExt cx="2423774" cy="1695570"/>
          </a:xfrm>
        </p:grpSpPr>
        <p:sp>
          <p:nvSpPr>
            <p:cNvPr id="446" name="Google Shape;446;p16"/>
            <p:cNvSpPr txBox="1"/>
            <p:nvPr/>
          </p:nvSpPr>
          <p:spPr>
            <a:xfrm>
              <a:off x="3654406" y="3291455"/>
              <a:ext cx="1172030" cy="4001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nsolas"/>
                <a:buNone/>
              </a:pPr>
              <a:r>
                <a:rPr b="0" i="0" lang="en-US" sz="2000" u="none">
                  <a:solidFill>
                    <a:schemeClr val="dk1"/>
                  </a:solidFill>
                  <a:latin typeface="Consolas"/>
                  <a:ea typeface="Consolas"/>
                  <a:cs typeface="Consolas"/>
                  <a:sym typeface="Consolas"/>
                </a:rPr>
                <a:t>   FFAA</a:t>
              </a:r>
              <a:endParaRPr/>
            </a:p>
          </p:txBody>
        </p:sp>
        <p:grpSp>
          <p:nvGrpSpPr>
            <p:cNvPr id="447" name="Google Shape;447;p16"/>
            <p:cNvGrpSpPr/>
            <p:nvPr/>
          </p:nvGrpSpPr>
          <p:grpSpPr>
            <a:xfrm>
              <a:off x="3635012" y="1996009"/>
              <a:ext cx="471488" cy="1584325"/>
              <a:chOff x="5116" y="1888"/>
              <a:chExt cx="297" cy="998"/>
            </a:xfrm>
          </p:grpSpPr>
          <p:cxnSp>
            <p:nvCxnSpPr>
              <p:cNvPr id="448" name="Google Shape;448;p16"/>
              <p:cNvCxnSpPr/>
              <p:nvPr/>
            </p:nvCxnSpPr>
            <p:spPr>
              <a:xfrm>
                <a:off x="5207" y="1888"/>
                <a:ext cx="205" cy="0"/>
              </a:xfrm>
              <a:prstGeom prst="straightConnector1">
                <a:avLst/>
              </a:prstGeom>
              <a:noFill/>
              <a:ln cap="flat" cmpd="sng" w="57150">
                <a:solidFill>
                  <a:schemeClr val="accent2"/>
                </a:solidFill>
                <a:prstDash val="solid"/>
                <a:miter lim="800000"/>
                <a:headEnd len="med" w="med" type="none"/>
                <a:tailEnd len="med" w="med" type="none"/>
              </a:ln>
            </p:spPr>
          </p:cxnSp>
          <p:cxnSp>
            <p:nvCxnSpPr>
              <p:cNvPr id="449" name="Google Shape;449;p16"/>
              <p:cNvCxnSpPr/>
              <p:nvPr/>
            </p:nvCxnSpPr>
            <p:spPr>
              <a:xfrm>
                <a:off x="5413" y="1888"/>
                <a:ext cx="0" cy="998"/>
              </a:xfrm>
              <a:prstGeom prst="straightConnector1">
                <a:avLst/>
              </a:prstGeom>
              <a:noFill/>
              <a:ln cap="flat" cmpd="sng" w="57150">
                <a:solidFill>
                  <a:schemeClr val="accent2"/>
                </a:solidFill>
                <a:prstDash val="solid"/>
                <a:miter lim="800000"/>
                <a:headEnd len="med" w="med" type="none"/>
                <a:tailEnd len="med" w="med" type="none"/>
              </a:ln>
            </p:spPr>
          </p:cxnSp>
          <p:cxnSp>
            <p:nvCxnSpPr>
              <p:cNvPr id="450" name="Google Shape;450;p16"/>
              <p:cNvCxnSpPr/>
              <p:nvPr/>
            </p:nvCxnSpPr>
            <p:spPr>
              <a:xfrm rot="10800000">
                <a:off x="5116" y="2886"/>
                <a:ext cx="296" cy="0"/>
              </a:xfrm>
              <a:prstGeom prst="straightConnector1">
                <a:avLst/>
              </a:prstGeom>
              <a:noFill/>
              <a:ln cap="flat" cmpd="sng" w="57150">
                <a:solidFill>
                  <a:schemeClr val="accent2"/>
                </a:solidFill>
                <a:prstDash val="solid"/>
                <a:miter lim="800000"/>
                <a:headEnd len="med" w="med" type="none"/>
                <a:tailEnd len="sm" w="sm" type="triangle"/>
              </a:ln>
            </p:spPr>
          </p:cxnSp>
        </p:grpSp>
        <p:sp>
          <p:nvSpPr>
            <p:cNvPr id="451" name="Google Shape;451;p16"/>
            <p:cNvSpPr txBox="1"/>
            <p:nvPr/>
          </p:nvSpPr>
          <p:spPr>
            <a:xfrm>
              <a:off x="2402662" y="3291501"/>
              <a:ext cx="441263" cy="3699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33</a:t>
              </a:r>
              <a:endParaRPr/>
            </a:p>
          </p:txBody>
        </p:sp>
      </p:grpSp>
      <p:sp>
        <p:nvSpPr>
          <p:cNvPr id="452" name="Google Shape;452;p16"/>
          <p:cNvSpPr txBox="1"/>
          <p:nvPr/>
        </p:nvSpPr>
        <p:spPr>
          <a:xfrm>
            <a:off x="2119312" y="5934075"/>
            <a:ext cx="1893887" cy="430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Consolas"/>
              <a:buNone/>
            </a:pPr>
            <a:r>
              <a:rPr b="1" i="0" lang="en-US" sz="2200" u="none">
                <a:solidFill>
                  <a:schemeClr val="dk1"/>
                </a:solidFill>
                <a:latin typeface="Consolas"/>
                <a:ea typeface="Consolas"/>
                <a:cs typeface="Consolas"/>
                <a:sym typeface="Consolas"/>
              </a:rPr>
              <a:t>DISPOSE (P)</a:t>
            </a:r>
            <a:endParaRPr/>
          </a:p>
        </p:txBody>
      </p:sp>
      <p:sp>
        <p:nvSpPr>
          <p:cNvPr id="453" name="Google Shape;453;p16"/>
          <p:cNvSpPr txBox="1"/>
          <p:nvPr/>
        </p:nvSpPr>
        <p:spPr>
          <a:xfrm>
            <a:off x="2527300" y="2843212"/>
            <a:ext cx="650875" cy="430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p??</a:t>
            </a:r>
            <a:endParaRPr/>
          </a:p>
        </p:txBody>
      </p:sp>
      <p:sp>
        <p:nvSpPr>
          <p:cNvPr id="454" name="Google Shape;454;p16"/>
          <p:cNvSpPr txBox="1"/>
          <p:nvPr/>
        </p:nvSpPr>
        <p:spPr>
          <a:xfrm>
            <a:off x="8643937" y="2709862"/>
            <a:ext cx="1871662" cy="3022600"/>
          </a:xfrm>
          <a:prstGeom prst="rect">
            <a:avLst/>
          </a:prstGeom>
          <a:noFill/>
          <a:ln cap="flat" cmpd="sng" w="381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455" name="Google Shape;455;p16"/>
          <p:cNvCxnSpPr/>
          <p:nvPr/>
        </p:nvCxnSpPr>
        <p:spPr>
          <a:xfrm>
            <a:off x="8643937" y="3357562"/>
            <a:ext cx="1871662" cy="0"/>
          </a:xfrm>
          <a:prstGeom prst="straightConnector1">
            <a:avLst/>
          </a:prstGeom>
          <a:noFill/>
          <a:ln cap="flat" cmpd="sng" w="19050">
            <a:solidFill>
              <a:schemeClr val="dk1"/>
            </a:solidFill>
            <a:prstDash val="solid"/>
            <a:miter lim="800000"/>
            <a:headEnd len="med" w="med" type="none"/>
            <a:tailEnd len="med" w="med" type="none"/>
          </a:ln>
        </p:spPr>
      </p:cxnSp>
      <p:sp>
        <p:nvSpPr>
          <p:cNvPr id="456" name="Google Shape;456;p16"/>
          <p:cNvSpPr txBox="1"/>
          <p:nvPr/>
        </p:nvSpPr>
        <p:spPr>
          <a:xfrm>
            <a:off x="7362825" y="2852737"/>
            <a:ext cx="1279525" cy="430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Memoria</a:t>
            </a:r>
            <a:endParaRPr/>
          </a:p>
        </p:txBody>
      </p:sp>
      <p:sp>
        <p:nvSpPr>
          <p:cNvPr id="457" name="Google Shape;457;p16"/>
          <p:cNvSpPr txBox="1"/>
          <p:nvPr/>
        </p:nvSpPr>
        <p:spPr>
          <a:xfrm>
            <a:off x="9029700" y="2843212"/>
            <a:ext cx="1117600" cy="430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p=FFAA</a:t>
            </a:r>
            <a:endParaRPr/>
          </a:p>
        </p:txBody>
      </p:sp>
      <p:cxnSp>
        <p:nvCxnSpPr>
          <p:cNvPr id="458" name="Google Shape;458;p16"/>
          <p:cNvCxnSpPr/>
          <p:nvPr/>
        </p:nvCxnSpPr>
        <p:spPr>
          <a:xfrm>
            <a:off x="8642350" y="4725987"/>
            <a:ext cx="1873250" cy="0"/>
          </a:xfrm>
          <a:prstGeom prst="straightConnector1">
            <a:avLst/>
          </a:prstGeom>
          <a:noFill/>
          <a:ln cap="flat" cmpd="sng" w="19050">
            <a:solidFill>
              <a:schemeClr val="dk1"/>
            </a:solidFill>
            <a:prstDash val="solid"/>
            <a:miter lim="800000"/>
            <a:headEnd len="med" w="med" type="none"/>
            <a:tailEnd len="med" w="med" type="none"/>
          </a:ln>
        </p:spPr>
      </p:cxnSp>
      <p:cxnSp>
        <p:nvCxnSpPr>
          <p:cNvPr id="459" name="Google Shape;459;p16"/>
          <p:cNvCxnSpPr/>
          <p:nvPr/>
        </p:nvCxnSpPr>
        <p:spPr>
          <a:xfrm>
            <a:off x="8642350" y="4364037"/>
            <a:ext cx="1873250" cy="0"/>
          </a:xfrm>
          <a:prstGeom prst="straightConnector1">
            <a:avLst/>
          </a:prstGeom>
          <a:noFill/>
          <a:ln cap="flat" cmpd="sng" w="19050">
            <a:solidFill>
              <a:schemeClr val="dk1"/>
            </a:solidFill>
            <a:prstDash val="solid"/>
            <a:miter lim="800000"/>
            <a:headEnd len="med" w="med" type="none"/>
            <a:tailEnd len="med" w="med" type="none"/>
          </a:ln>
        </p:spPr>
      </p:cxnSp>
      <p:grpSp>
        <p:nvGrpSpPr>
          <p:cNvPr id="460" name="Google Shape;460;p16"/>
          <p:cNvGrpSpPr/>
          <p:nvPr/>
        </p:nvGrpSpPr>
        <p:grpSpPr>
          <a:xfrm>
            <a:off x="10623550" y="2925762"/>
            <a:ext cx="1095375" cy="2209800"/>
            <a:chOff x="8043377" y="1926307"/>
            <a:chExt cx="1096337" cy="2094114"/>
          </a:xfrm>
        </p:grpSpPr>
        <p:sp>
          <p:nvSpPr>
            <p:cNvPr id="461" name="Google Shape;461;p16"/>
            <p:cNvSpPr txBox="1"/>
            <p:nvPr/>
          </p:nvSpPr>
          <p:spPr>
            <a:xfrm>
              <a:off x="8100580" y="3291325"/>
              <a:ext cx="1039134" cy="72909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   FFAA</a:t>
              </a:r>
              <a:endParaRPr/>
            </a:p>
          </p:txBody>
        </p:sp>
        <p:grpSp>
          <p:nvGrpSpPr>
            <p:cNvPr id="462" name="Google Shape;462;p16"/>
            <p:cNvGrpSpPr/>
            <p:nvPr/>
          </p:nvGrpSpPr>
          <p:grpSpPr>
            <a:xfrm>
              <a:off x="8043377" y="1926307"/>
              <a:ext cx="369888" cy="1584325"/>
              <a:chOff x="5126" y="1844"/>
              <a:chExt cx="233" cy="998"/>
            </a:xfrm>
          </p:grpSpPr>
          <p:cxnSp>
            <p:nvCxnSpPr>
              <p:cNvPr id="463" name="Google Shape;463;p16"/>
              <p:cNvCxnSpPr/>
              <p:nvPr/>
            </p:nvCxnSpPr>
            <p:spPr>
              <a:xfrm>
                <a:off x="5176" y="1844"/>
                <a:ext cx="182" cy="0"/>
              </a:xfrm>
              <a:prstGeom prst="straightConnector1">
                <a:avLst/>
              </a:prstGeom>
              <a:noFill/>
              <a:ln cap="flat" cmpd="sng" w="57150">
                <a:solidFill>
                  <a:schemeClr val="accent2"/>
                </a:solidFill>
                <a:prstDash val="solid"/>
                <a:miter lim="800000"/>
                <a:headEnd len="med" w="med" type="none"/>
                <a:tailEnd len="med" w="med" type="none"/>
              </a:ln>
            </p:spPr>
          </p:cxnSp>
          <p:cxnSp>
            <p:nvCxnSpPr>
              <p:cNvPr id="464" name="Google Shape;464;p16"/>
              <p:cNvCxnSpPr/>
              <p:nvPr/>
            </p:nvCxnSpPr>
            <p:spPr>
              <a:xfrm>
                <a:off x="5358" y="1844"/>
                <a:ext cx="0" cy="998"/>
              </a:xfrm>
              <a:prstGeom prst="straightConnector1">
                <a:avLst/>
              </a:prstGeom>
              <a:noFill/>
              <a:ln cap="flat" cmpd="sng" w="57150">
                <a:solidFill>
                  <a:schemeClr val="accent2"/>
                </a:solidFill>
                <a:prstDash val="solid"/>
                <a:miter lim="800000"/>
                <a:headEnd len="med" w="med" type="none"/>
                <a:tailEnd len="med" w="med" type="none"/>
              </a:ln>
            </p:spPr>
          </p:cxnSp>
          <p:cxnSp>
            <p:nvCxnSpPr>
              <p:cNvPr id="465" name="Google Shape;465;p16"/>
              <p:cNvCxnSpPr/>
              <p:nvPr/>
            </p:nvCxnSpPr>
            <p:spPr>
              <a:xfrm rot="10800000">
                <a:off x="5126" y="2842"/>
                <a:ext cx="233" cy="0"/>
              </a:xfrm>
              <a:prstGeom prst="straightConnector1">
                <a:avLst/>
              </a:prstGeom>
              <a:noFill/>
              <a:ln cap="flat" cmpd="sng" w="57150">
                <a:solidFill>
                  <a:schemeClr val="accent2"/>
                </a:solidFill>
                <a:prstDash val="solid"/>
                <a:miter lim="800000"/>
                <a:headEnd len="med" w="med" type="none"/>
                <a:tailEnd len="sm" w="sm" type="triangle"/>
              </a:ln>
            </p:spPr>
          </p:cxnSp>
        </p:grpSp>
      </p:grpSp>
      <p:sp>
        <p:nvSpPr>
          <p:cNvPr id="466" name="Google Shape;466;p16"/>
          <p:cNvSpPr txBox="1"/>
          <p:nvPr/>
        </p:nvSpPr>
        <p:spPr>
          <a:xfrm>
            <a:off x="9369425" y="4367212"/>
            <a:ext cx="495300" cy="430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33</a:t>
            </a:r>
            <a:endParaRPr/>
          </a:p>
        </p:txBody>
      </p:sp>
      <p:sp>
        <p:nvSpPr>
          <p:cNvPr id="467" name="Google Shape;467;p16"/>
          <p:cNvSpPr txBox="1"/>
          <p:nvPr/>
        </p:nvSpPr>
        <p:spPr>
          <a:xfrm>
            <a:off x="9018587" y="5916612"/>
            <a:ext cx="1273175" cy="430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Consolas"/>
              <a:buNone/>
            </a:pPr>
            <a:r>
              <a:rPr b="1" i="0" lang="en-US" sz="2200" u="none">
                <a:solidFill>
                  <a:schemeClr val="dk1"/>
                </a:solidFill>
                <a:latin typeface="Consolas"/>
                <a:ea typeface="Consolas"/>
                <a:cs typeface="Consolas"/>
                <a:sym typeface="Consolas"/>
              </a:rPr>
              <a:t>P:= nil</a:t>
            </a:r>
            <a:endParaRPr/>
          </a:p>
        </p:txBody>
      </p:sp>
      <p:sp>
        <p:nvSpPr>
          <p:cNvPr id="468" name="Google Shape;468;p16"/>
          <p:cNvSpPr txBox="1"/>
          <p:nvPr/>
        </p:nvSpPr>
        <p:spPr>
          <a:xfrm>
            <a:off x="9018587" y="2843212"/>
            <a:ext cx="654050" cy="371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p=nil</a:t>
            </a:r>
            <a:endParaRPr/>
          </a:p>
        </p:txBody>
      </p:sp>
      <p:sp>
        <p:nvSpPr>
          <p:cNvPr id="469" name="Google Shape;469;p16"/>
          <p:cNvSpPr txBox="1"/>
          <p:nvPr/>
        </p:nvSpPr>
        <p:spPr>
          <a:xfrm>
            <a:off x="0" y="6448425"/>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Tahoma"/>
              <a:buNone/>
            </a:pPr>
            <a:r>
              <a:rPr b="0" i="0" lang="en-US" sz="1200" u="none">
                <a:solidFill>
                  <a:srgbClr val="595959"/>
                </a:solidFill>
                <a:latin typeface="Tahoma"/>
                <a:ea typeface="Tahoma"/>
                <a:cs typeface="Tahoma"/>
                <a:sym typeface="Tahoma"/>
              </a:rPr>
              <a:t>Clase 8-2</a:t>
            </a:r>
            <a:endParaRPr/>
          </a:p>
        </p:txBody>
      </p:sp>
      <p:sp>
        <p:nvSpPr>
          <p:cNvPr id="470" name="Google Shape;470;p16"/>
          <p:cNvSpPr txBox="1"/>
          <p:nvPr/>
        </p:nvSpPr>
        <p:spPr>
          <a:xfrm>
            <a:off x="119062" y="130175"/>
            <a:ext cx="4824412" cy="6953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CADP – </a:t>
            </a:r>
            <a:r>
              <a:rPr b="1" i="0" lang="en-US" sz="4000" u="none">
                <a:solidFill>
                  <a:srgbClr val="7F7F7F"/>
                </a:solidFill>
                <a:latin typeface="Calibri"/>
                <a:ea typeface="Calibri"/>
                <a:cs typeface="Calibri"/>
                <a:sym typeface="Calibri"/>
              </a:rPr>
              <a:t>TIPO DE DATO </a:t>
            </a:r>
            <a:endParaRPr/>
          </a:p>
        </p:txBody>
      </p:sp>
      <p:pic>
        <p:nvPicPr>
          <p:cNvPr id="471" name="Google Shape;471;p16"/>
          <p:cNvPicPr preferRelativeResize="0"/>
          <p:nvPr/>
        </p:nvPicPr>
        <p:blipFill rotWithShape="1">
          <a:blip r:embed="rId3">
            <a:alphaModFix/>
          </a:blip>
          <a:srcRect b="0" l="0" r="0" t="0"/>
          <a:stretch/>
        </p:blipFill>
        <p:spPr>
          <a:xfrm>
            <a:off x="11425237" y="95250"/>
            <a:ext cx="647700" cy="576262"/>
          </a:xfrm>
          <a:prstGeom prst="rect">
            <a:avLst/>
          </a:prstGeom>
          <a:noFill/>
          <a:ln>
            <a:noFill/>
          </a:ln>
        </p:spPr>
      </p:pic>
      <p:sp>
        <p:nvSpPr>
          <p:cNvPr id="472" name="Google Shape;472;p16"/>
          <p:cNvSpPr txBox="1"/>
          <p:nvPr/>
        </p:nvSpPr>
        <p:spPr>
          <a:xfrm>
            <a:off x="5375275" y="101600"/>
            <a:ext cx="4826000" cy="6953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4472C4"/>
              </a:buClr>
              <a:buSzPts val="4000"/>
              <a:buFont typeface="Calibri"/>
              <a:buNone/>
            </a:pPr>
            <a:r>
              <a:rPr b="1" i="0" lang="en-US" sz="4000" u="none">
                <a:solidFill>
                  <a:srgbClr val="4472C4"/>
                </a:solidFill>
                <a:latin typeface="Calibri"/>
                <a:ea typeface="Calibri"/>
                <a:cs typeface="Calibri"/>
                <a:sym typeface="Calibri"/>
              </a:rPr>
              <a:t>PUNTERO</a:t>
            </a:r>
            <a:endParaRPr/>
          </a:p>
        </p:txBody>
      </p:sp>
    </p:spTree>
  </p:cSld>
  <p:clrMapOvr>
    <a:masterClrMapping/>
  </p:clrMapOvr>
  <p:transition>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1000"/>
                                        <p:tgtEl>
                                          <p:spTgt spid="4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442"/>
                                        </p:tgtEl>
                                      </p:cBhvr>
                                    </p:animEffect>
                                    <p:set>
                                      <p:cBhvr>
                                        <p:cTn dur="1" fill="hold">
                                          <p:stCondLst>
                                            <p:cond delay="500"/>
                                          </p:stCondLst>
                                        </p:cTn>
                                        <p:tgtEl>
                                          <p:spTgt spid="44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000"/>
                                        <p:tgtEl>
                                          <p:spTgt spid="4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1000"/>
                                        <p:tgtEl>
                                          <p:spTgt spid="4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1000"/>
                                        <p:tgtEl>
                                          <p:spTgt spid="4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457"/>
                                        </p:tgtEl>
                                      </p:cBhvr>
                                    </p:animEffect>
                                    <p:set>
                                      <p:cBhvr>
                                        <p:cTn dur="1" fill="hold">
                                          <p:stCondLst>
                                            <p:cond delay="500"/>
                                          </p:stCondLst>
                                        </p:cTn>
                                        <p:tgtEl>
                                          <p:spTgt spid="45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457"/>
                                        </p:tgtEl>
                                      </p:cBhvr>
                                    </p:animEffect>
                                    <p:set>
                                      <p:cBhvr>
                                        <p:cTn dur="1" fill="hold">
                                          <p:stCondLst>
                                            <p:cond delay="500"/>
                                          </p:stCondLst>
                                        </p:cTn>
                                        <p:tgtEl>
                                          <p:spTgt spid="45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1000"/>
                                        <p:tgtEl>
                                          <p:spTgt spid="4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17"/>
          <p:cNvSpPr txBox="1"/>
          <p:nvPr/>
        </p:nvSpPr>
        <p:spPr>
          <a:xfrm>
            <a:off x="1631950" y="1341437"/>
            <a:ext cx="10440987" cy="89217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600"/>
              <a:buFont typeface="Calibri"/>
              <a:buNone/>
            </a:pPr>
            <a:r>
              <a:rPr b="1" i="0" lang="en-US" sz="2600" u="none">
                <a:solidFill>
                  <a:schemeClr val="dk1"/>
                </a:solidFill>
                <a:latin typeface="Calibri"/>
                <a:ea typeface="Calibri"/>
                <a:cs typeface="Calibri"/>
                <a:sym typeface="Calibri"/>
              </a:rPr>
              <a:t>Implica asignar la dirección de un puntero a otra variable puntero del mismo tipo. </a:t>
            </a:r>
            <a:r>
              <a:rPr b="1" i="0" lang="en-US" sz="2600" u="none">
                <a:solidFill>
                  <a:schemeClr val="accent2"/>
                </a:solidFill>
                <a:latin typeface="Calibri"/>
                <a:ea typeface="Calibri"/>
                <a:cs typeface="Calibri"/>
                <a:sym typeface="Calibri"/>
              </a:rPr>
              <a:t>:=</a:t>
            </a:r>
            <a:endParaRPr/>
          </a:p>
        </p:txBody>
      </p:sp>
      <p:sp>
        <p:nvSpPr>
          <p:cNvPr id="478" name="Google Shape;478;p17"/>
          <p:cNvSpPr txBox="1"/>
          <p:nvPr/>
        </p:nvSpPr>
        <p:spPr>
          <a:xfrm>
            <a:off x="1339850" y="852487"/>
            <a:ext cx="5113337" cy="5857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2E75B6"/>
              </a:buClr>
              <a:buSzPts val="3200"/>
              <a:buFont typeface="Calibri"/>
              <a:buNone/>
            </a:pPr>
            <a:r>
              <a:rPr b="1" i="0" lang="en-US" sz="3200" u="none">
                <a:solidFill>
                  <a:srgbClr val="2E75B6"/>
                </a:solidFill>
                <a:latin typeface="Calibri"/>
                <a:ea typeface="Calibri"/>
                <a:cs typeface="Calibri"/>
                <a:sym typeface="Calibri"/>
              </a:rPr>
              <a:t>ASIGNACION entre punteros</a:t>
            </a:r>
            <a:endParaRPr/>
          </a:p>
        </p:txBody>
      </p:sp>
      <p:pic>
        <p:nvPicPr>
          <p:cNvPr descr="Un dibujo de una cara feliz&#10;&#10;Descripción generada automáticamente con confianza media" id="479" name="Google Shape;479;p17"/>
          <p:cNvPicPr preferRelativeResize="0"/>
          <p:nvPr/>
        </p:nvPicPr>
        <p:blipFill rotWithShape="1">
          <a:blip r:embed="rId3">
            <a:alphaModFix/>
          </a:blip>
          <a:srcRect b="0" l="0" r="0" t="0"/>
          <a:stretch/>
        </p:blipFill>
        <p:spPr>
          <a:xfrm>
            <a:off x="323850" y="823912"/>
            <a:ext cx="1016000" cy="1016000"/>
          </a:xfrm>
          <a:prstGeom prst="rect">
            <a:avLst/>
          </a:prstGeom>
          <a:noFill/>
          <a:ln>
            <a:noFill/>
          </a:ln>
        </p:spPr>
      </p:pic>
      <p:sp>
        <p:nvSpPr>
          <p:cNvPr id="480" name="Google Shape;480;p17"/>
          <p:cNvSpPr txBox="1"/>
          <p:nvPr/>
        </p:nvSpPr>
        <p:spPr>
          <a:xfrm>
            <a:off x="1262062" y="2436812"/>
            <a:ext cx="4606925" cy="23749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Program uno;</a:t>
            </a:r>
            <a:endParaRPr/>
          </a:p>
          <a:p>
            <a:pPr indent="-342900" lvl="0" marL="34290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Type</a:t>
            </a:r>
            <a:endParaRPr/>
          </a:p>
          <a:p>
            <a:pPr indent="-342900" lvl="0" marL="34290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  puntero = ^integer;</a:t>
            </a:r>
            <a:endParaRPr/>
          </a:p>
          <a:p>
            <a:pPr indent="-342900" lvl="0" marL="342900" marR="0" rtl="0" algn="l">
              <a:lnSpc>
                <a:spcPct val="100000"/>
              </a:lnSpc>
              <a:spcBef>
                <a:spcPts val="0"/>
              </a:spcBef>
              <a:spcAft>
                <a:spcPts val="0"/>
              </a:spcAft>
              <a:buClr>
                <a:schemeClr val="dk1"/>
              </a:buClr>
              <a:buSzPts val="2200"/>
              <a:buFont typeface="Tahoma"/>
              <a:buNone/>
            </a:pPr>
            <a:r>
              <a:t/>
            </a:r>
            <a:endParaRPr b="0" i="0" sz="2200" u="none">
              <a:solidFill>
                <a:schemeClr val="dk1"/>
              </a:solidFill>
              <a:latin typeface="Consolas"/>
              <a:ea typeface="Consolas"/>
              <a:cs typeface="Consolas"/>
              <a:sym typeface="Consolas"/>
            </a:endParaRPr>
          </a:p>
          <a:p>
            <a:pPr indent="-342900" lvl="0" marL="34290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Var</a:t>
            </a:r>
            <a:endParaRPr/>
          </a:p>
          <a:p>
            <a:pPr indent="-342900" lvl="0" marL="34290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 q:puntero; </a:t>
            </a:r>
            <a:endParaRPr/>
          </a:p>
          <a:p>
            <a:pPr indent="-342900" lvl="0" marL="34290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 p:puntero;</a:t>
            </a:r>
            <a:endParaRPr/>
          </a:p>
        </p:txBody>
      </p:sp>
      <p:sp>
        <p:nvSpPr>
          <p:cNvPr id="481" name="Google Shape;481;p17"/>
          <p:cNvSpPr txBox="1"/>
          <p:nvPr/>
        </p:nvSpPr>
        <p:spPr>
          <a:xfrm>
            <a:off x="1260475" y="5002212"/>
            <a:ext cx="1739900" cy="7699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Begin</a:t>
            </a:r>
            <a:endParaRPr/>
          </a:p>
          <a:p>
            <a:pPr indent="0" lvl="0" marL="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  new (p);</a:t>
            </a:r>
            <a:endParaRPr/>
          </a:p>
        </p:txBody>
      </p:sp>
      <p:sp>
        <p:nvSpPr>
          <p:cNvPr id="482" name="Google Shape;482;p17"/>
          <p:cNvSpPr txBox="1"/>
          <p:nvPr/>
        </p:nvSpPr>
        <p:spPr>
          <a:xfrm>
            <a:off x="6880225" y="6169025"/>
            <a:ext cx="1285875" cy="430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Calibri"/>
              <a:buNone/>
            </a:pPr>
            <a:r>
              <a:rPr b="0" i="0" lang="en-US" sz="2200" u="none">
                <a:solidFill>
                  <a:schemeClr val="dk1"/>
                </a:solidFill>
                <a:latin typeface="Calibri"/>
                <a:ea typeface="Calibri"/>
                <a:cs typeface="Calibri"/>
                <a:sym typeface="Calibri"/>
              </a:rPr>
              <a:t>C  P  U</a:t>
            </a:r>
            <a:endParaRPr/>
          </a:p>
        </p:txBody>
      </p:sp>
      <p:grpSp>
        <p:nvGrpSpPr>
          <p:cNvPr id="483" name="Google Shape;483;p17"/>
          <p:cNvGrpSpPr/>
          <p:nvPr/>
        </p:nvGrpSpPr>
        <p:grpSpPr>
          <a:xfrm>
            <a:off x="6088062" y="2708275"/>
            <a:ext cx="2611437" cy="3316287"/>
            <a:chOff x="571500" y="1133068"/>
            <a:chExt cx="1643063" cy="3405413"/>
          </a:xfrm>
        </p:grpSpPr>
        <p:sp>
          <p:nvSpPr>
            <p:cNvPr id="484" name="Google Shape;484;p17"/>
            <p:cNvSpPr txBox="1"/>
            <p:nvPr/>
          </p:nvSpPr>
          <p:spPr>
            <a:xfrm>
              <a:off x="571500" y="1133068"/>
              <a:ext cx="1643063" cy="3405413"/>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485" name="Google Shape;485;p17"/>
            <p:cNvCxnSpPr/>
            <p:nvPr/>
          </p:nvCxnSpPr>
          <p:spPr>
            <a:xfrm>
              <a:off x="571500" y="2073673"/>
              <a:ext cx="1643063" cy="0"/>
            </a:xfrm>
            <a:prstGeom prst="straightConnector1">
              <a:avLst/>
            </a:prstGeom>
            <a:solidFill>
              <a:schemeClr val="lt1"/>
            </a:solidFill>
            <a:ln cap="flat" cmpd="sng" w="57150">
              <a:solidFill>
                <a:schemeClr val="dk1"/>
              </a:solidFill>
              <a:prstDash val="solid"/>
              <a:miter lim="800000"/>
              <a:headEnd len="med" w="med" type="none"/>
              <a:tailEnd len="med" w="med" type="none"/>
            </a:ln>
          </p:spPr>
        </p:cxnSp>
        <p:cxnSp>
          <p:nvCxnSpPr>
            <p:cNvPr id="486" name="Google Shape;486;p17"/>
            <p:cNvCxnSpPr/>
            <p:nvPr/>
          </p:nvCxnSpPr>
          <p:spPr>
            <a:xfrm>
              <a:off x="571500" y="3715248"/>
              <a:ext cx="1643063" cy="0"/>
            </a:xfrm>
            <a:prstGeom prst="straightConnector1">
              <a:avLst/>
            </a:prstGeom>
            <a:solidFill>
              <a:schemeClr val="lt1"/>
            </a:solidFill>
            <a:ln cap="flat" cmpd="sng" w="57150">
              <a:solidFill>
                <a:schemeClr val="dk1"/>
              </a:solidFill>
              <a:prstDash val="solid"/>
              <a:miter lim="800000"/>
              <a:headEnd len="med" w="med" type="none"/>
              <a:tailEnd len="med" w="med" type="none"/>
            </a:ln>
          </p:spPr>
        </p:cxnSp>
      </p:grpSp>
      <p:sp>
        <p:nvSpPr>
          <p:cNvPr id="487" name="Google Shape;487;p17"/>
          <p:cNvSpPr txBox="1"/>
          <p:nvPr/>
        </p:nvSpPr>
        <p:spPr>
          <a:xfrm>
            <a:off x="6440487" y="4665662"/>
            <a:ext cx="2008187" cy="493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600"/>
              <a:buFont typeface="Consolas"/>
              <a:buNone/>
            </a:pPr>
            <a:r>
              <a:rPr b="0" i="0" lang="en-US" sz="2600" u="none">
                <a:solidFill>
                  <a:schemeClr val="dk1"/>
                </a:solidFill>
                <a:latin typeface="Consolas"/>
                <a:ea typeface="Consolas"/>
                <a:cs typeface="Consolas"/>
                <a:sym typeface="Consolas"/>
              </a:rPr>
              <a:t>p: ?</a:t>
            </a:r>
            <a:endParaRPr/>
          </a:p>
        </p:txBody>
      </p:sp>
      <p:sp>
        <p:nvSpPr>
          <p:cNvPr id="488" name="Google Shape;488;p17"/>
          <p:cNvSpPr txBox="1"/>
          <p:nvPr/>
        </p:nvSpPr>
        <p:spPr>
          <a:xfrm>
            <a:off x="6456362" y="4235450"/>
            <a:ext cx="2008187" cy="4921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600"/>
              <a:buFont typeface="Consolas"/>
              <a:buNone/>
            </a:pPr>
            <a:r>
              <a:rPr b="0" i="0" lang="en-US" sz="2600" u="none">
                <a:solidFill>
                  <a:schemeClr val="dk1"/>
                </a:solidFill>
                <a:latin typeface="Consolas"/>
                <a:ea typeface="Consolas"/>
                <a:cs typeface="Consolas"/>
                <a:sym typeface="Consolas"/>
              </a:rPr>
              <a:t>q: ?</a:t>
            </a:r>
            <a:endParaRPr/>
          </a:p>
        </p:txBody>
      </p:sp>
      <p:sp>
        <p:nvSpPr>
          <p:cNvPr id="489" name="Google Shape;489;p17"/>
          <p:cNvSpPr txBox="1"/>
          <p:nvPr/>
        </p:nvSpPr>
        <p:spPr>
          <a:xfrm>
            <a:off x="5016500" y="5446712"/>
            <a:ext cx="1071562" cy="4921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600"/>
              <a:buFont typeface="Consolas"/>
              <a:buNone/>
            </a:pPr>
            <a:r>
              <a:rPr b="0" i="0" lang="en-US" sz="2600" u="none">
                <a:solidFill>
                  <a:schemeClr val="dk1"/>
                </a:solidFill>
                <a:latin typeface="Consolas"/>
                <a:ea typeface="Consolas"/>
                <a:cs typeface="Consolas"/>
                <a:sym typeface="Consolas"/>
              </a:rPr>
              <a:t>DACC</a:t>
            </a:r>
            <a:endParaRPr/>
          </a:p>
        </p:txBody>
      </p:sp>
      <p:sp>
        <p:nvSpPr>
          <p:cNvPr id="490" name="Google Shape;490;p17"/>
          <p:cNvSpPr txBox="1"/>
          <p:nvPr/>
        </p:nvSpPr>
        <p:spPr>
          <a:xfrm>
            <a:off x="6729412" y="5446712"/>
            <a:ext cx="1073150" cy="4921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600"/>
              <a:buFont typeface="Consolas"/>
              <a:buNone/>
            </a:pPr>
            <a:r>
              <a:rPr b="0" i="0" lang="en-US" sz="2600" u="none">
                <a:solidFill>
                  <a:schemeClr val="dk1"/>
                </a:solidFill>
                <a:latin typeface="Consolas"/>
                <a:ea typeface="Consolas"/>
                <a:cs typeface="Consolas"/>
                <a:sym typeface="Consolas"/>
              </a:rPr>
              <a:t>  ?</a:t>
            </a:r>
            <a:endParaRPr/>
          </a:p>
        </p:txBody>
      </p:sp>
      <p:grpSp>
        <p:nvGrpSpPr>
          <p:cNvPr id="491" name="Google Shape;491;p17"/>
          <p:cNvGrpSpPr/>
          <p:nvPr/>
        </p:nvGrpSpPr>
        <p:grpSpPr>
          <a:xfrm>
            <a:off x="8181975" y="4913312"/>
            <a:ext cx="1087437" cy="873125"/>
            <a:chOff x="8838697" y="5055145"/>
            <a:chExt cx="1086979" cy="874138"/>
          </a:xfrm>
        </p:grpSpPr>
        <p:cxnSp>
          <p:nvCxnSpPr>
            <p:cNvPr id="492" name="Google Shape;492;p17"/>
            <p:cNvCxnSpPr/>
            <p:nvPr/>
          </p:nvCxnSpPr>
          <p:spPr>
            <a:xfrm>
              <a:off x="8976752" y="5055145"/>
              <a:ext cx="936230" cy="0"/>
            </a:xfrm>
            <a:prstGeom prst="straightConnector1">
              <a:avLst/>
            </a:prstGeom>
            <a:noFill/>
            <a:ln cap="flat" cmpd="sng" w="57150">
              <a:solidFill>
                <a:schemeClr val="accent2"/>
              </a:solidFill>
              <a:prstDash val="solid"/>
              <a:miter lim="800000"/>
              <a:headEnd len="med" w="med" type="none"/>
              <a:tailEnd len="med" w="med" type="none"/>
            </a:ln>
          </p:spPr>
        </p:cxnSp>
        <p:cxnSp>
          <p:nvCxnSpPr>
            <p:cNvPr id="493" name="Google Shape;493;p17"/>
            <p:cNvCxnSpPr/>
            <p:nvPr/>
          </p:nvCxnSpPr>
          <p:spPr>
            <a:xfrm>
              <a:off x="9897113" y="5055145"/>
              <a:ext cx="0" cy="874138"/>
            </a:xfrm>
            <a:prstGeom prst="straightConnector1">
              <a:avLst/>
            </a:prstGeom>
            <a:noFill/>
            <a:ln cap="flat" cmpd="sng" w="57150">
              <a:solidFill>
                <a:schemeClr val="accent2"/>
              </a:solidFill>
              <a:prstDash val="solid"/>
              <a:miter lim="800000"/>
              <a:headEnd len="med" w="med" type="none"/>
              <a:tailEnd len="med" w="med" type="none"/>
            </a:ln>
          </p:spPr>
        </p:cxnSp>
        <p:cxnSp>
          <p:nvCxnSpPr>
            <p:cNvPr id="494" name="Google Shape;494;p17"/>
            <p:cNvCxnSpPr/>
            <p:nvPr/>
          </p:nvCxnSpPr>
          <p:spPr>
            <a:xfrm rot="10800000">
              <a:off x="8838697" y="5918157"/>
              <a:ext cx="1086979" cy="0"/>
            </a:xfrm>
            <a:prstGeom prst="straightConnector1">
              <a:avLst/>
            </a:prstGeom>
            <a:noFill/>
            <a:ln cap="flat" cmpd="sng" w="57150">
              <a:solidFill>
                <a:schemeClr val="accent2"/>
              </a:solidFill>
              <a:prstDash val="solid"/>
              <a:miter lim="800000"/>
              <a:headEnd len="med" w="med" type="none"/>
              <a:tailEnd len="med" w="med" type="triangle"/>
            </a:ln>
          </p:spPr>
        </p:cxnSp>
      </p:grpSp>
      <p:sp>
        <p:nvSpPr>
          <p:cNvPr id="495" name="Google Shape;495;p17"/>
          <p:cNvSpPr txBox="1"/>
          <p:nvPr/>
        </p:nvSpPr>
        <p:spPr>
          <a:xfrm>
            <a:off x="6456362" y="4665662"/>
            <a:ext cx="2008187" cy="4921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600"/>
              <a:buFont typeface="Consolas"/>
              <a:buNone/>
            </a:pPr>
            <a:r>
              <a:rPr b="0" i="0" lang="en-US" sz="2600" u="none">
                <a:solidFill>
                  <a:schemeClr val="dk1"/>
                </a:solidFill>
                <a:latin typeface="Consolas"/>
                <a:ea typeface="Consolas"/>
                <a:cs typeface="Consolas"/>
                <a:sym typeface="Consolas"/>
              </a:rPr>
              <a:t>p: DACC</a:t>
            </a:r>
            <a:endParaRPr/>
          </a:p>
        </p:txBody>
      </p:sp>
      <p:grpSp>
        <p:nvGrpSpPr>
          <p:cNvPr id="496" name="Google Shape;496;p17"/>
          <p:cNvGrpSpPr/>
          <p:nvPr/>
        </p:nvGrpSpPr>
        <p:grpSpPr>
          <a:xfrm>
            <a:off x="8743950" y="4595812"/>
            <a:ext cx="2363787" cy="873125"/>
            <a:chOff x="8823649" y="5055145"/>
            <a:chExt cx="1088860" cy="874138"/>
          </a:xfrm>
        </p:grpSpPr>
        <p:cxnSp>
          <p:nvCxnSpPr>
            <p:cNvPr id="497" name="Google Shape;497;p17"/>
            <p:cNvCxnSpPr/>
            <p:nvPr/>
          </p:nvCxnSpPr>
          <p:spPr>
            <a:xfrm>
              <a:off x="8976484" y="5055145"/>
              <a:ext cx="936025" cy="0"/>
            </a:xfrm>
            <a:prstGeom prst="straightConnector1">
              <a:avLst/>
            </a:prstGeom>
            <a:noFill/>
            <a:ln cap="flat" cmpd="sng" w="57150">
              <a:solidFill>
                <a:srgbClr val="4472C4"/>
              </a:solidFill>
              <a:prstDash val="solid"/>
              <a:miter lim="800000"/>
              <a:headEnd len="med" w="med" type="none"/>
              <a:tailEnd len="med" w="med" type="none"/>
            </a:ln>
          </p:spPr>
        </p:cxnSp>
        <p:cxnSp>
          <p:nvCxnSpPr>
            <p:cNvPr id="498" name="Google Shape;498;p17"/>
            <p:cNvCxnSpPr/>
            <p:nvPr/>
          </p:nvCxnSpPr>
          <p:spPr>
            <a:xfrm>
              <a:off x="9897152" y="5055145"/>
              <a:ext cx="0" cy="874138"/>
            </a:xfrm>
            <a:prstGeom prst="straightConnector1">
              <a:avLst/>
            </a:prstGeom>
            <a:noFill/>
            <a:ln cap="flat" cmpd="sng" w="57150">
              <a:solidFill>
                <a:srgbClr val="4472C4"/>
              </a:solidFill>
              <a:prstDash val="solid"/>
              <a:miter lim="800000"/>
              <a:headEnd len="med" w="med" type="none"/>
              <a:tailEnd len="med" w="med" type="none"/>
            </a:ln>
          </p:spPr>
        </p:cxnSp>
        <p:cxnSp>
          <p:nvCxnSpPr>
            <p:cNvPr id="499" name="Google Shape;499;p17"/>
            <p:cNvCxnSpPr/>
            <p:nvPr/>
          </p:nvCxnSpPr>
          <p:spPr>
            <a:xfrm rot="10800000">
              <a:off x="8823649" y="5918157"/>
              <a:ext cx="1086666" cy="0"/>
            </a:xfrm>
            <a:prstGeom prst="straightConnector1">
              <a:avLst/>
            </a:prstGeom>
            <a:noFill/>
            <a:ln cap="flat" cmpd="sng" w="57150">
              <a:solidFill>
                <a:srgbClr val="4472C4"/>
              </a:solidFill>
              <a:prstDash val="solid"/>
              <a:miter lim="800000"/>
              <a:headEnd len="med" w="med" type="none"/>
              <a:tailEnd len="med" w="med" type="triangle"/>
            </a:ln>
          </p:spPr>
        </p:cxnSp>
      </p:grpSp>
      <p:sp>
        <p:nvSpPr>
          <p:cNvPr id="500" name="Google Shape;500;p17"/>
          <p:cNvSpPr txBox="1"/>
          <p:nvPr/>
        </p:nvSpPr>
        <p:spPr>
          <a:xfrm>
            <a:off x="6462712" y="4233862"/>
            <a:ext cx="2008187" cy="4921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600"/>
              <a:buFont typeface="Consolas"/>
              <a:buNone/>
            </a:pPr>
            <a:r>
              <a:rPr b="0" i="0" lang="en-US" sz="2600" u="none">
                <a:solidFill>
                  <a:schemeClr val="dk1"/>
                </a:solidFill>
                <a:latin typeface="Consolas"/>
                <a:ea typeface="Consolas"/>
                <a:cs typeface="Consolas"/>
                <a:sym typeface="Consolas"/>
              </a:rPr>
              <a:t>q: DACC</a:t>
            </a:r>
            <a:endParaRPr/>
          </a:p>
        </p:txBody>
      </p:sp>
      <p:sp>
        <p:nvSpPr>
          <p:cNvPr id="501" name="Google Shape;501;p17"/>
          <p:cNvSpPr txBox="1"/>
          <p:nvPr/>
        </p:nvSpPr>
        <p:spPr>
          <a:xfrm rot="540000">
            <a:off x="9244012" y="2120900"/>
            <a:ext cx="2659062" cy="14779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C000"/>
              </a:buClr>
              <a:buSzPts val="3000"/>
              <a:buFont typeface="Calibri"/>
              <a:buNone/>
            </a:pPr>
            <a:r>
              <a:rPr b="1" i="0" lang="en-US" sz="3000" u="none">
                <a:solidFill>
                  <a:srgbClr val="FFC000"/>
                </a:solidFill>
                <a:latin typeface="Calibri"/>
                <a:ea typeface="Calibri"/>
                <a:cs typeface="Calibri"/>
                <a:sym typeface="Calibri"/>
              </a:rPr>
              <a:t>Con qué tipo de parámetros se relaciona?</a:t>
            </a:r>
            <a:endParaRPr/>
          </a:p>
        </p:txBody>
      </p:sp>
      <p:sp>
        <p:nvSpPr>
          <p:cNvPr id="502" name="Google Shape;502;p17"/>
          <p:cNvSpPr txBox="1"/>
          <p:nvPr/>
        </p:nvSpPr>
        <p:spPr>
          <a:xfrm>
            <a:off x="1271587" y="5683250"/>
            <a:ext cx="1273175" cy="7699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  q:=p;</a:t>
            </a:r>
            <a:endParaRPr/>
          </a:p>
          <a:p>
            <a:pPr indent="0" lvl="0" marL="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End.</a:t>
            </a:r>
            <a:endParaRPr/>
          </a:p>
        </p:txBody>
      </p:sp>
      <p:sp>
        <p:nvSpPr>
          <p:cNvPr id="503" name="Google Shape;503;p17"/>
          <p:cNvSpPr txBox="1"/>
          <p:nvPr/>
        </p:nvSpPr>
        <p:spPr>
          <a:xfrm>
            <a:off x="0" y="6448425"/>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Tahoma"/>
              <a:buNone/>
            </a:pPr>
            <a:r>
              <a:rPr b="0" i="0" lang="en-US" sz="1200" u="none">
                <a:solidFill>
                  <a:srgbClr val="595959"/>
                </a:solidFill>
                <a:latin typeface="Tahoma"/>
                <a:ea typeface="Tahoma"/>
                <a:cs typeface="Tahoma"/>
                <a:sym typeface="Tahoma"/>
              </a:rPr>
              <a:t>Clase 8-2</a:t>
            </a:r>
            <a:endParaRPr/>
          </a:p>
        </p:txBody>
      </p:sp>
      <p:sp>
        <p:nvSpPr>
          <p:cNvPr id="504" name="Google Shape;504;p17"/>
          <p:cNvSpPr txBox="1"/>
          <p:nvPr/>
        </p:nvSpPr>
        <p:spPr>
          <a:xfrm>
            <a:off x="119062" y="130175"/>
            <a:ext cx="4824412" cy="6953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CADP – </a:t>
            </a:r>
            <a:r>
              <a:rPr b="1" i="0" lang="en-US" sz="4000" u="none">
                <a:solidFill>
                  <a:srgbClr val="7F7F7F"/>
                </a:solidFill>
                <a:latin typeface="Calibri"/>
                <a:ea typeface="Calibri"/>
                <a:cs typeface="Calibri"/>
                <a:sym typeface="Calibri"/>
              </a:rPr>
              <a:t>TIPO DE DATO </a:t>
            </a:r>
            <a:endParaRPr/>
          </a:p>
        </p:txBody>
      </p:sp>
      <p:pic>
        <p:nvPicPr>
          <p:cNvPr id="505" name="Google Shape;505;p17"/>
          <p:cNvPicPr preferRelativeResize="0"/>
          <p:nvPr/>
        </p:nvPicPr>
        <p:blipFill rotWithShape="1">
          <a:blip r:embed="rId4">
            <a:alphaModFix/>
          </a:blip>
          <a:srcRect b="0" l="0" r="0" t="0"/>
          <a:stretch/>
        </p:blipFill>
        <p:spPr>
          <a:xfrm>
            <a:off x="11425237" y="95250"/>
            <a:ext cx="647700" cy="576262"/>
          </a:xfrm>
          <a:prstGeom prst="rect">
            <a:avLst/>
          </a:prstGeom>
          <a:noFill/>
          <a:ln>
            <a:noFill/>
          </a:ln>
        </p:spPr>
      </p:pic>
      <p:sp>
        <p:nvSpPr>
          <p:cNvPr id="506" name="Google Shape;506;p17"/>
          <p:cNvSpPr txBox="1"/>
          <p:nvPr/>
        </p:nvSpPr>
        <p:spPr>
          <a:xfrm>
            <a:off x="5375275" y="101600"/>
            <a:ext cx="4826000" cy="6953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4472C4"/>
              </a:buClr>
              <a:buSzPts val="4000"/>
              <a:buFont typeface="Calibri"/>
              <a:buNone/>
            </a:pPr>
            <a:r>
              <a:rPr b="1" i="0" lang="en-US" sz="4000" u="none">
                <a:solidFill>
                  <a:srgbClr val="4472C4"/>
                </a:solidFill>
                <a:latin typeface="Calibri"/>
                <a:ea typeface="Calibri"/>
                <a:cs typeface="Calibri"/>
                <a:sym typeface="Calibri"/>
              </a:rPr>
              <a:t>PUNTERO</a:t>
            </a:r>
            <a:endParaRPr/>
          </a:p>
        </p:txBody>
      </p:sp>
    </p:spTree>
  </p:cSld>
  <p:clrMapOvr>
    <a:masterClrMapping/>
  </p:clrMapOvr>
  <p:transition>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0"/>
                                        </p:tgtEl>
                                        <p:attrNameLst>
                                          <p:attrName>style.visibility</p:attrName>
                                        </p:attrNameLst>
                                      </p:cBhvr>
                                      <p:to>
                                        <p:strVal val="visible"/>
                                      </p:to>
                                    </p:set>
                                    <p:animEffect filter="fade" transition="in">
                                      <p:cBhvr>
                                        <p:cTn dur="1500"/>
                                        <p:tgtEl>
                                          <p:spTgt spid="4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1500"/>
                                        <p:tgtEl>
                                          <p:spTgt spid="488"/>
                                        </p:tgtEl>
                                      </p:cBhvr>
                                    </p:animEffect>
                                  </p:childTnLst>
                                </p:cTn>
                              </p:par>
                              <p:par>
                                <p:cTn fill="hold" nodeType="with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1500"/>
                                        <p:tgtEl>
                                          <p:spTgt spid="4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1"/>
                                        </p:tgtEl>
                                        <p:attrNameLst>
                                          <p:attrName>style.visibility</p:attrName>
                                        </p:attrNameLst>
                                      </p:cBhvr>
                                      <p:to>
                                        <p:strVal val="visible"/>
                                      </p:to>
                                    </p:set>
                                    <p:animEffect filter="fade" transition="in">
                                      <p:cBhvr>
                                        <p:cTn dur="1500"/>
                                        <p:tgtEl>
                                          <p:spTgt spid="4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250"/>
                                        <p:tgtEl>
                                          <p:spTgt spid="487"/>
                                        </p:tgtEl>
                                      </p:cBhvr>
                                    </p:animEffect>
                                    <p:set>
                                      <p:cBhvr>
                                        <p:cTn dur="1" fill="hold">
                                          <p:stCondLst>
                                            <p:cond delay="1250"/>
                                          </p:stCondLst>
                                        </p:cTn>
                                        <p:tgtEl>
                                          <p:spTgt spid="48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gtEl>
                                        <p:attrNameLst>
                                          <p:attrName>style.visibility</p:attrName>
                                        </p:attrNameLst>
                                      </p:cBhvr>
                                      <p:to>
                                        <p:strVal val="visible"/>
                                      </p:to>
                                    </p:set>
                                    <p:animEffect filter="fade" transition="in">
                                      <p:cBhvr>
                                        <p:cTn dur="1250"/>
                                        <p:tgtEl>
                                          <p:spTgt spid="495"/>
                                        </p:tgtEl>
                                      </p:cBhvr>
                                    </p:animEffect>
                                  </p:childTnLst>
                                </p:cTn>
                              </p:par>
                              <p:par>
                                <p:cTn fill="hold" nodeType="with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1250"/>
                                        <p:tgtEl>
                                          <p:spTgt spid="4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1750"/>
                                        <p:tgtEl>
                                          <p:spTgt spid="5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250"/>
                                        <p:tgtEl>
                                          <p:spTgt spid="488"/>
                                        </p:tgtEl>
                                      </p:cBhvr>
                                    </p:animEffect>
                                    <p:set>
                                      <p:cBhvr>
                                        <p:cTn dur="1" fill="hold">
                                          <p:stCondLst>
                                            <p:cond delay="1250"/>
                                          </p:stCondLst>
                                        </p:cTn>
                                        <p:tgtEl>
                                          <p:spTgt spid="48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0"/>
                                        </p:tgtEl>
                                        <p:attrNameLst>
                                          <p:attrName>style.visibility</p:attrName>
                                        </p:attrNameLst>
                                      </p:cBhvr>
                                      <p:to>
                                        <p:strVal val="visible"/>
                                      </p:to>
                                    </p:set>
                                    <p:animEffect filter="fade" transition="in">
                                      <p:cBhvr>
                                        <p:cTn dur="1500"/>
                                        <p:tgtEl>
                                          <p:spTgt spid="5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gtEl>
                                        <p:attrNameLst>
                                          <p:attrName>style.visibility</p:attrName>
                                        </p:attrNameLst>
                                      </p:cBhvr>
                                      <p:to>
                                        <p:strVal val="visible"/>
                                      </p:to>
                                    </p:set>
                                    <p:animEffect filter="fade" transition="in">
                                      <p:cBhvr>
                                        <p:cTn dur="1000"/>
                                        <p:tgtEl>
                                          <p:spTgt spid="5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18"/>
          <p:cNvSpPr txBox="1"/>
          <p:nvPr/>
        </p:nvSpPr>
        <p:spPr>
          <a:xfrm rot="-240000">
            <a:off x="3702050" y="3224212"/>
            <a:ext cx="3725862" cy="1931987"/>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70AD47"/>
              </a:buClr>
              <a:buSzPts val="4000"/>
              <a:buFont typeface="Calibri"/>
              <a:buNone/>
            </a:pPr>
            <a:r>
              <a:rPr b="1" i="0" lang="en-US" sz="4000" u="none">
                <a:solidFill>
                  <a:srgbClr val="70AD47"/>
                </a:solidFill>
                <a:latin typeface="Calibri"/>
                <a:ea typeface="Calibri"/>
                <a:cs typeface="Calibri"/>
                <a:sym typeface="Calibri"/>
              </a:rPr>
              <a:t>Cómo queda la memoria en cada programa?</a:t>
            </a:r>
            <a:endParaRPr/>
          </a:p>
        </p:txBody>
      </p:sp>
      <p:sp>
        <p:nvSpPr>
          <p:cNvPr id="512" name="Google Shape;512;p18"/>
          <p:cNvSpPr txBox="1"/>
          <p:nvPr/>
        </p:nvSpPr>
        <p:spPr>
          <a:xfrm>
            <a:off x="263525" y="4375150"/>
            <a:ext cx="2360612" cy="1784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Begin</a:t>
            </a:r>
            <a:endParaRPr/>
          </a:p>
          <a:p>
            <a:pPr indent="0" lvl="0" marL="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  new (p);</a:t>
            </a:r>
            <a:endParaRPr/>
          </a:p>
          <a:p>
            <a:pPr indent="0" lvl="0" marL="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  q:=p;</a:t>
            </a:r>
            <a:endParaRPr/>
          </a:p>
          <a:p>
            <a:pPr indent="0" lvl="0" marL="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  dispose (p);</a:t>
            </a:r>
            <a:endParaRPr/>
          </a:p>
          <a:p>
            <a:pPr indent="0" lvl="0" marL="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End.</a:t>
            </a:r>
            <a:endParaRPr/>
          </a:p>
        </p:txBody>
      </p:sp>
      <p:sp>
        <p:nvSpPr>
          <p:cNvPr id="513" name="Google Shape;513;p18"/>
          <p:cNvSpPr txBox="1"/>
          <p:nvPr/>
        </p:nvSpPr>
        <p:spPr>
          <a:xfrm>
            <a:off x="263525" y="1412875"/>
            <a:ext cx="4608512" cy="23749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Program uno;</a:t>
            </a:r>
            <a:endParaRPr/>
          </a:p>
          <a:p>
            <a:pPr indent="-342900" lvl="0" marL="342900" marR="0" rtl="0" algn="l">
              <a:lnSpc>
                <a:spcPct val="100000"/>
              </a:lnSpc>
              <a:spcBef>
                <a:spcPts val="0"/>
              </a:spcBef>
              <a:spcAft>
                <a:spcPts val="0"/>
              </a:spcAft>
              <a:buClr>
                <a:schemeClr val="dk1"/>
              </a:buClr>
              <a:buSzPts val="2200"/>
              <a:buFont typeface="Tahoma"/>
              <a:buNone/>
            </a:pPr>
            <a:r>
              <a:t/>
            </a:r>
            <a:endParaRPr b="0" i="0" sz="2200" u="none">
              <a:solidFill>
                <a:schemeClr val="dk1"/>
              </a:solidFill>
              <a:latin typeface="Consolas"/>
              <a:ea typeface="Consolas"/>
              <a:cs typeface="Consolas"/>
              <a:sym typeface="Consolas"/>
            </a:endParaRPr>
          </a:p>
          <a:p>
            <a:pPr indent="-342900" lvl="0" marL="34290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Type</a:t>
            </a:r>
            <a:endParaRPr/>
          </a:p>
          <a:p>
            <a:pPr indent="-342900" lvl="0" marL="34290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  puntero = ^integer;</a:t>
            </a:r>
            <a:endParaRPr/>
          </a:p>
          <a:p>
            <a:pPr indent="-342900" lvl="0" marL="342900" marR="0" rtl="0" algn="l">
              <a:lnSpc>
                <a:spcPct val="100000"/>
              </a:lnSpc>
              <a:spcBef>
                <a:spcPts val="0"/>
              </a:spcBef>
              <a:spcAft>
                <a:spcPts val="0"/>
              </a:spcAft>
              <a:buClr>
                <a:schemeClr val="dk1"/>
              </a:buClr>
              <a:buSzPts val="2200"/>
              <a:buFont typeface="Tahoma"/>
              <a:buNone/>
            </a:pPr>
            <a:r>
              <a:t/>
            </a:r>
            <a:endParaRPr b="0" i="0" sz="2200" u="none">
              <a:solidFill>
                <a:schemeClr val="dk1"/>
              </a:solidFill>
              <a:latin typeface="Consolas"/>
              <a:ea typeface="Consolas"/>
              <a:cs typeface="Consolas"/>
              <a:sym typeface="Consolas"/>
            </a:endParaRPr>
          </a:p>
          <a:p>
            <a:pPr indent="-342900" lvl="0" marL="34290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Var</a:t>
            </a:r>
            <a:endParaRPr/>
          </a:p>
          <a:p>
            <a:pPr indent="-342900" lvl="0" marL="34290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 q:puntero; </a:t>
            </a:r>
            <a:endParaRPr/>
          </a:p>
          <a:p>
            <a:pPr indent="-342900" lvl="0" marL="34290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 p:puntero;</a:t>
            </a:r>
            <a:endParaRPr/>
          </a:p>
        </p:txBody>
      </p:sp>
      <p:sp>
        <p:nvSpPr>
          <p:cNvPr id="514" name="Google Shape;514;p18"/>
          <p:cNvSpPr txBox="1"/>
          <p:nvPr/>
        </p:nvSpPr>
        <p:spPr>
          <a:xfrm>
            <a:off x="8072437" y="4503737"/>
            <a:ext cx="1738312" cy="1784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Begin</a:t>
            </a:r>
            <a:endParaRPr/>
          </a:p>
          <a:p>
            <a:pPr indent="0" lvl="0" marL="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  new (p);</a:t>
            </a:r>
            <a:endParaRPr/>
          </a:p>
          <a:p>
            <a:pPr indent="0" lvl="0" marL="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  q:=p;</a:t>
            </a:r>
            <a:endParaRPr/>
          </a:p>
          <a:p>
            <a:pPr indent="0" lvl="0" marL="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  p:= nil;</a:t>
            </a:r>
            <a:endParaRPr/>
          </a:p>
          <a:p>
            <a:pPr indent="0" lvl="0" marL="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End.</a:t>
            </a:r>
            <a:endParaRPr/>
          </a:p>
        </p:txBody>
      </p:sp>
      <p:sp>
        <p:nvSpPr>
          <p:cNvPr id="515" name="Google Shape;515;p18"/>
          <p:cNvSpPr txBox="1"/>
          <p:nvPr/>
        </p:nvSpPr>
        <p:spPr>
          <a:xfrm>
            <a:off x="8072437" y="1430337"/>
            <a:ext cx="3676650" cy="23749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Program dos;</a:t>
            </a:r>
            <a:endParaRPr/>
          </a:p>
          <a:p>
            <a:pPr indent="-342900" lvl="0" marL="342900" marR="0" rtl="0" algn="l">
              <a:lnSpc>
                <a:spcPct val="100000"/>
              </a:lnSpc>
              <a:spcBef>
                <a:spcPts val="0"/>
              </a:spcBef>
              <a:spcAft>
                <a:spcPts val="0"/>
              </a:spcAft>
              <a:buClr>
                <a:schemeClr val="dk1"/>
              </a:buClr>
              <a:buSzPts val="2200"/>
              <a:buFont typeface="Tahoma"/>
              <a:buNone/>
            </a:pPr>
            <a:r>
              <a:t/>
            </a:r>
            <a:endParaRPr b="0" i="0" sz="2200" u="none">
              <a:solidFill>
                <a:schemeClr val="dk1"/>
              </a:solidFill>
              <a:latin typeface="Consolas"/>
              <a:ea typeface="Consolas"/>
              <a:cs typeface="Consolas"/>
              <a:sym typeface="Consolas"/>
            </a:endParaRPr>
          </a:p>
          <a:p>
            <a:pPr indent="-342900" lvl="0" marL="34290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Type</a:t>
            </a:r>
            <a:endParaRPr/>
          </a:p>
          <a:p>
            <a:pPr indent="-342900" lvl="0" marL="34290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  puntero = ^integer;</a:t>
            </a:r>
            <a:endParaRPr/>
          </a:p>
          <a:p>
            <a:pPr indent="-342900" lvl="0" marL="342900" marR="0" rtl="0" algn="l">
              <a:lnSpc>
                <a:spcPct val="100000"/>
              </a:lnSpc>
              <a:spcBef>
                <a:spcPts val="0"/>
              </a:spcBef>
              <a:spcAft>
                <a:spcPts val="0"/>
              </a:spcAft>
              <a:buClr>
                <a:schemeClr val="dk1"/>
              </a:buClr>
              <a:buSzPts val="2200"/>
              <a:buFont typeface="Tahoma"/>
              <a:buNone/>
            </a:pPr>
            <a:r>
              <a:t/>
            </a:r>
            <a:endParaRPr b="0" i="0" sz="2200" u="none">
              <a:solidFill>
                <a:schemeClr val="dk1"/>
              </a:solidFill>
              <a:latin typeface="Consolas"/>
              <a:ea typeface="Consolas"/>
              <a:cs typeface="Consolas"/>
              <a:sym typeface="Consolas"/>
            </a:endParaRPr>
          </a:p>
          <a:p>
            <a:pPr indent="-342900" lvl="0" marL="34290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Var</a:t>
            </a:r>
            <a:endParaRPr/>
          </a:p>
          <a:p>
            <a:pPr indent="-342900" lvl="0" marL="34290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 q:puntero; </a:t>
            </a:r>
            <a:endParaRPr/>
          </a:p>
          <a:p>
            <a:pPr indent="-342900" lvl="0" marL="34290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 p:puntero;</a:t>
            </a:r>
            <a:endParaRPr/>
          </a:p>
        </p:txBody>
      </p:sp>
      <p:sp>
        <p:nvSpPr>
          <p:cNvPr id="516" name="Google Shape;516;p18"/>
          <p:cNvSpPr txBox="1"/>
          <p:nvPr/>
        </p:nvSpPr>
        <p:spPr>
          <a:xfrm>
            <a:off x="0" y="6448425"/>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Tahoma"/>
              <a:buNone/>
            </a:pPr>
            <a:r>
              <a:rPr b="0" i="0" lang="en-US" sz="1200" u="none">
                <a:solidFill>
                  <a:srgbClr val="595959"/>
                </a:solidFill>
                <a:latin typeface="Tahoma"/>
                <a:ea typeface="Tahoma"/>
                <a:cs typeface="Tahoma"/>
                <a:sym typeface="Tahoma"/>
              </a:rPr>
              <a:t>Clase 8-2</a:t>
            </a:r>
            <a:endParaRPr/>
          </a:p>
        </p:txBody>
      </p:sp>
      <p:sp>
        <p:nvSpPr>
          <p:cNvPr id="517" name="Google Shape;517;p18"/>
          <p:cNvSpPr txBox="1"/>
          <p:nvPr/>
        </p:nvSpPr>
        <p:spPr>
          <a:xfrm>
            <a:off x="119062" y="130175"/>
            <a:ext cx="4824412" cy="6953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CADP – </a:t>
            </a:r>
            <a:r>
              <a:rPr b="1" i="0" lang="en-US" sz="4000" u="none">
                <a:solidFill>
                  <a:srgbClr val="7F7F7F"/>
                </a:solidFill>
                <a:latin typeface="Calibri"/>
                <a:ea typeface="Calibri"/>
                <a:cs typeface="Calibri"/>
                <a:sym typeface="Calibri"/>
              </a:rPr>
              <a:t>TIPO DE DATO </a:t>
            </a:r>
            <a:endParaRPr/>
          </a:p>
        </p:txBody>
      </p:sp>
      <p:pic>
        <p:nvPicPr>
          <p:cNvPr id="518" name="Google Shape;518;p18"/>
          <p:cNvPicPr preferRelativeResize="0"/>
          <p:nvPr/>
        </p:nvPicPr>
        <p:blipFill rotWithShape="1">
          <a:blip r:embed="rId3">
            <a:alphaModFix/>
          </a:blip>
          <a:srcRect b="0" l="0" r="0" t="0"/>
          <a:stretch/>
        </p:blipFill>
        <p:spPr>
          <a:xfrm>
            <a:off x="11425237" y="95250"/>
            <a:ext cx="647700" cy="576262"/>
          </a:xfrm>
          <a:prstGeom prst="rect">
            <a:avLst/>
          </a:prstGeom>
          <a:noFill/>
          <a:ln>
            <a:noFill/>
          </a:ln>
        </p:spPr>
      </p:pic>
      <p:sp>
        <p:nvSpPr>
          <p:cNvPr id="519" name="Google Shape;519;p18"/>
          <p:cNvSpPr txBox="1"/>
          <p:nvPr/>
        </p:nvSpPr>
        <p:spPr>
          <a:xfrm>
            <a:off x="5375275" y="101600"/>
            <a:ext cx="4826000" cy="6953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4472C4"/>
              </a:buClr>
              <a:buSzPts val="4000"/>
              <a:buFont typeface="Calibri"/>
              <a:buNone/>
            </a:pPr>
            <a:r>
              <a:rPr b="1" i="0" lang="en-US" sz="4000" u="none">
                <a:solidFill>
                  <a:srgbClr val="4472C4"/>
                </a:solidFill>
                <a:latin typeface="Calibri"/>
                <a:ea typeface="Calibri"/>
                <a:cs typeface="Calibri"/>
                <a:sym typeface="Calibri"/>
              </a:rPr>
              <a:t>PUNTERO</a:t>
            </a:r>
            <a:endParaRPr/>
          </a:p>
        </p:txBody>
      </p:sp>
    </p:spTree>
  </p:cSld>
  <p:clrMapOvr>
    <a:masterClrMapping/>
  </p:clrMapOvr>
  <p:transition>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1"/>
                                        </p:tgtEl>
                                        <p:attrNameLst>
                                          <p:attrName>style.visibility</p:attrName>
                                        </p:attrNameLst>
                                      </p:cBhvr>
                                      <p:to>
                                        <p:strVal val="visible"/>
                                      </p:to>
                                    </p:set>
                                    <p:animEffect filter="fade" transition="in">
                                      <p:cBhvr>
                                        <p:cTn dur="1000"/>
                                        <p:tgtEl>
                                          <p:spTgt spid="5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19"/>
          <p:cNvSpPr txBox="1"/>
          <p:nvPr/>
        </p:nvSpPr>
        <p:spPr>
          <a:xfrm>
            <a:off x="2592387" y="692150"/>
            <a:ext cx="2560637" cy="28940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600"/>
              <a:buFont typeface="Consolas"/>
              <a:buNone/>
            </a:pPr>
            <a:r>
              <a:rPr b="0" i="0" lang="en-US" sz="2600" u="none">
                <a:solidFill>
                  <a:schemeClr val="dk1"/>
                </a:solidFill>
                <a:latin typeface="Consolas"/>
                <a:ea typeface="Consolas"/>
                <a:cs typeface="Consolas"/>
                <a:sym typeface="Consolas"/>
              </a:rPr>
              <a:t>Var</a:t>
            </a:r>
            <a:endParaRPr/>
          </a:p>
          <a:p>
            <a:pPr indent="0" lvl="0" marL="0" marR="0" rtl="0" algn="l">
              <a:lnSpc>
                <a:spcPct val="100000"/>
              </a:lnSpc>
              <a:spcBef>
                <a:spcPts val="0"/>
              </a:spcBef>
              <a:spcAft>
                <a:spcPts val="0"/>
              </a:spcAft>
              <a:buClr>
                <a:schemeClr val="dk1"/>
              </a:buClr>
              <a:buSzPts val="2600"/>
              <a:buFont typeface="Consolas"/>
              <a:buNone/>
            </a:pPr>
            <a:r>
              <a:rPr b="0" i="0" lang="en-US" sz="2600" u="none">
                <a:solidFill>
                  <a:schemeClr val="dk1"/>
                </a:solidFill>
                <a:latin typeface="Consolas"/>
                <a:ea typeface="Consolas"/>
                <a:cs typeface="Consolas"/>
                <a:sym typeface="Consolas"/>
              </a:rPr>
              <a:t>  p,q:pun;</a:t>
            </a:r>
            <a:endParaRPr/>
          </a:p>
          <a:p>
            <a:pPr indent="0" lvl="0" marL="0" marR="0" rtl="0" algn="l">
              <a:lnSpc>
                <a:spcPct val="100000"/>
              </a:lnSpc>
              <a:spcBef>
                <a:spcPts val="0"/>
              </a:spcBef>
              <a:spcAft>
                <a:spcPts val="0"/>
              </a:spcAft>
              <a:buClr>
                <a:schemeClr val="dk1"/>
              </a:buClr>
              <a:buSzPts val="2600"/>
              <a:buFont typeface="Consolas"/>
              <a:buNone/>
            </a:pPr>
            <a:r>
              <a:rPr b="0" i="0" lang="en-US" sz="2600" u="none">
                <a:solidFill>
                  <a:schemeClr val="dk1"/>
                </a:solidFill>
                <a:latin typeface="Consolas"/>
                <a:ea typeface="Consolas"/>
                <a:cs typeface="Consolas"/>
                <a:sym typeface="Consolas"/>
              </a:rPr>
              <a:t>Begin</a:t>
            </a:r>
            <a:endParaRPr/>
          </a:p>
          <a:p>
            <a:pPr indent="0" lvl="0" marL="0" marR="0" rtl="0" algn="l">
              <a:lnSpc>
                <a:spcPct val="100000"/>
              </a:lnSpc>
              <a:spcBef>
                <a:spcPts val="0"/>
              </a:spcBef>
              <a:spcAft>
                <a:spcPts val="0"/>
              </a:spcAft>
              <a:buClr>
                <a:schemeClr val="dk1"/>
              </a:buClr>
              <a:buSzPts val="2600"/>
              <a:buFont typeface="Consolas"/>
              <a:buNone/>
            </a:pPr>
            <a:r>
              <a:rPr b="0" i="0" lang="en-US" sz="2600" u="none">
                <a:solidFill>
                  <a:schemeClr val="dk1"/>
                </a:solidFill>
                <a:latin typeface="Consolas"/>
                <a:ea typeface="Consolas"/>
                <a:cs typeface="Consolas"/>
                <a:sym typeface="Consolas"/>
              </a:rPr>
              <a:t>  new (p);</a:t>
            </a:r>
            <a:endParaRPr/>
          </a:p>
          <a:p>
            <a:pPr indent="0" lvl="0" marL="0" marR="0" rtl="0" algn="l">
              <a:lnSpc>
                <a:spcPct val="100000"/>
              </a:lnSpc>
              <a:spcBef>
                <a:spcPts val="0"/>
              </a:spcBef>
              <a:spcAft>
                <a:spcPts val="0"/>
              </a:spcAft>
              <a:buClr>
                <a:schemeClr val="dk1"/>
              </a:buClr>
              <a:buSzPts val="2600"/>
              <a:buFont typeface="Consolas"/>
              <a:buNone/>
            </a:pPr>
            <a:r>
              <a:rPr b="0" i="0" lang="en-US" sz="2600" u="none">
                <a:solidFill>
                  <a:schemeClr val="dk1"/>
                </a:solidFill>
                <a:latin typeface="Consolas"/>
                <a:ea typeface="Consolas"/>
                <a:cs typeface="Consolas"/>
                <a:sym typeface="Consolas"/>
              </a:rPr>
              <a:t>  q:=p;</a:t>
            </a:r>
            <a:endParaRPr/>
          </a:p>
          <a:p>
            <a:pPr indent="0" lvl="0" marL="0" marR="0" rtl="0" algn="l">
              <a:lnSpc>
                <a:spcPct val="100000"/>
              </a:lnSpc>
              <a:spcBef>
                <a:spcPts val="0"/>
              </a:spcBef>
              <a:spcAft>
                <a:spcPts val="0"/>
              </a:spcAft>
              <a:buClr>
                <a:schemeClr val="dk1"/>
              </a:buClr>
              <a:buSzPts val="2600"/>
              <a:buFont typeface="Consolas"/>
              <a:buNone/>
            </a:pPr>
            <a:r>
              <a:rPr b="0" i="0" lang="en-US" sz="2600" u="none">
                <a:solidFill>
                  <a:schemeClr val="dk1"/>
                </a:solidFill>
                <a:latin typeface="Consolas"/>
                <a:ea typeface="Consolas"/>
                <a:cs typeface="Consolas"/>
                <a:sym typeface="Consolas"/>
              </a:rPr>
              <a:t>  dispose(p);</a:t>
            </a:r>
            <a:endParaRPr/>
          </a:p>
          <a:p>
            <a:pPr indent="0" lvl="0" marL="0" marR="0" rtl="0" algn="l">
              <a:lnSpc>
                <a:spcPct val="100000"/>
              </a:lnSpc>
              <a:spcBef>
                <a:spcPts val="0"/>
              </a:spcBef>
              <a:spcAft>
                <a:spcPts val="0"/>
              </a:spcAft>
              <a:buClr>
                <a:schemeClr val="dk1"/>
              </a:buClr>
              <a:buSzPts val="2600"/>
              <a:buFont typeface="Consolas"/>
              <a:buNone/>
            </a:pPr>
            <a:r>
              <a:rPr b="0" i="0" lang="en-US" sz="2600" u="none">
                <a:solidFill>
                  <a:schemeClr val="dk1"/>
                </a:solidFill>
                <a:latin typeface="Consolas"/>
                <a:ea typeface="Consolas"/>
                <a:cs typeface="Consolas"/>
                <a:sym typeface="Consolas"/>
              </a:rPr>
              <a:t>End.</a:t>
            </a:r>
            <a:endParaRPr/>
          </a:p>
        </p:txBody>
      </p:sp>
      <p:grpSp>
        <p:nvGrpSpPr>
          <p:cNvPr id="525" name="Google Shape;525;p19"/>
          <p:cNvGrpSpPr/>
          <p:nvPr/>
        </p:nvGrpSpPr>
        <p:grpSpPr>
          <a:xfrm>
            <a:off x="5676900" y="739775"/>
            <a:ext cx="1787525" cy="2870200"/>
            <a:chOff x="459594" y="3380694"/>
            <a:chExt cx="1787543" cy="2994706"/>
          </a:xfrm>
        </p:grpSpPr>
        <p:sp>
          <p:nvSpPr>
            <p:cNvPr id="526" name="Google Shape;526;p19"/>
            <p:cNvSpPr txBox="1"/>
            <p:nvPr/>
          </p:nvSpPr>
          <p:spPr>
            <a:xfrm>
              <a:off x="459594" y="3422104"/>
              <a:ext cx="1773256" cy="2953296"/>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527" name="Google Shape;527;p19"/>
            <p:cNvCxnSpPr/>
            <p:nvPr/>
          </p:nvCxnSpPr>
          <p:spPr>
            <a:xfrm>
              <a:off x="459594" y="4359606"/>
              <a:ext cx="1773256" cy="0"/>
            </a:xfrm>
            <a:prstGeom prst="straightConnector1">
              <a:avLst/>
            </a:prstGeom>
            <a:noFill/>
            <a:ln cap="flat" cmpd="sng" w="38100">
              <a:solidFill>
                <a:schemeClr val="dk1"/>
              </a:solidFill>
              <a:prstDash val="solid"/>
              <a:miter lim="800000"/>
              <a:headEnd len="med" w="med" type="none"/>
              <a:tailEnd len="med" w="med" type="none"/>
            </a:ln>
          </p:spPr>
        </p:cxnSp>
        <p:cxnSp>
          <p:nvCxnSpPr>
            <p:cNvPr id="528" name="Google Shape;528;p19"/>
            <p:cNvCxnSpPr/>
            <p:nvPr/>
          </p:nvCxnSpPr>
          <p:spPr>
            <a:xfrm>
              <a:off x="473882" y="5151348"/>
              <a:ext cx="1773255" cy="0"/>
            </a:xfrm>
            <a:prstGeom prst="straightConnector1">
              <a:avLst/>
            </a:prstGeom>
            <a:noFill/>
            <a:ln cap="flat" cmpd="sng" w="38100">
              <a:solidFill>
                <a:schemeClr val="dk1"/>
              </a:solidFill>
              <a:prstDash val="solid"/>
              <a:miter lim="800000"/>
              <a:headEnd len="med" w="med" type="none"/>
              <a:tailEnd len="med" w="med" type="none"/>
            </a:ln>
          </p:spPr>
        </p:cxnSp>
        <p:cxnSp>
          <p:nvCxnSpPr>
            <p:cNvPr id="529" name="Google Shape;529;p19"/>
            <p:cNvCxnSpPr/>
            <p:nvPr/>
          </p:nvCxnSpPr>
          <p:spPr>
            <a:xfrm>
              <a:off x="473882" y="5583658"/>
              <a:ext cx="1773255" cy="0"/>
            </a:xfrm>
            <a:prstGeom prst="straightConnector1">
              <a:avLst/>
            </a:prstGeom>
            <a:noFill/>
            <a:ln cap="flat" cmpd="sng" w="38100">
              <a:solidFill>
                <a:schemeClr val="dk1"/>
              </a:solidFill>
              <a:prstDash val="solid"/>
              <a:miter lim="800000"/>
              <a:headEnd len="med" w="med" type="none"/>
              <a:tailEnd len="med" w="med" type="none"/>
            </a:ln>
          </p:spPr>
        </p:cxnSp>
        <p:cxnSp>
          <p:nvCxnSpPr>
            <p:cNvPr id="530" name="Google Shape;530;p19"/>
            <p:cNvCxnSpPr/>
            <p:nvPr/>
          </p:nvCxnSpPr>
          <p:spPr>
            <a:xfrm>
              <a:off x="473882" y="6029220"/>
              <a:ext cx="1773255" cy="0"/>
            </a:xfrm>
            <a:prstGeom prst="straightConnector1">
              <a:avLst/>
            </a:prstGeom>
            <a:noFill/>
            <a:ln cap="flat" cmpd="sng" w="38100">
              <a:solidFill>
                <a:schemeClr val="dk1"/>
              </a:solidFill>
              <a:prstDash val="solid"/>
              <a:miter lim="800000"/>
              <a:headEnd len="med" w="med" type="none"/>
              <a:tailEnd len="med" w="med" type="none"/>
            </a:ln>
          </p:spPr>
        </p:cxnSp>
        <p:sp>
          <p:nvSpPr>
            <p:cNvPr id="531" name="Google Shape;531;p19"/>
            <p:cNvSpPr txBox="1"/>
            <p:nvPr/>
          </p:nvSpPr>
          <p:spPr>
            <a:xfrm>
              <a:off x="611560" y="3380694"/>
              <a:ext cx="1564852"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Consolas"/>
                <a:buNone/>
              </a:pPr>
              <a:r>
                <a:rPr b="0" i="0" lang="en-US" sz="2800" u="none">
                  <a:solidFill>
                    <a:schemeClr val="dk1"/>
                  </a:solidFill>
                  <a:latin typeface="Consolas"/>
                  <a:ea typeface="Consolas"/>
                  <a:cs typeface="Consolas"/>
                  <a:sym typeface="Consolas"/>
                </a:rPr>
                <a:t>P = ???</a:t>
              </a:r>
              <a:endParaRPr/>
            </a:p>
            <a:p>
              <a:pPr indent="0" lvl="0" marL="0" marR="0" rtl="0" algn="l">
                <a:lnSpc>
                  <a:spcPct val="100000"/>
                </a:lnSpc>
                <a:spcBef>
                  <a:spcPts val="0"/>
                </a:spcBef>
                <a:spcAft>
                  <a:spcPts val="0"/>
                </a:spcAft>
                <a:buClr>
                  <a:schemeClr val="dk1"/>
                </a:buClr>
                <a:buSzPts val="2800"/>
                <a:buFont typeface="Consolas"/>
                <a:buNone/>
              </a:pPr>
              <a:r>
                <a:rPr b="0" i="0" lang="en-US" sz="2800" u="none">
                  <a:solidFill>
                    <a:schemeClr val="dk1"/>
                  </a:solidFill>
                  <a:latin typeface="Consolas"/>
                  <a:ea typeface="Consolas"/>
                  <a:cs typeface="Consolas"/>
                  <a:sym typeface="Consolas"/>
                </a:rPr>
                <a:t>q = ???</a:t>
              </a:r>
              <a:endParaRPr/>
            </a:p>
          </p:txBody>
        </p:sp>
      </p:grpSp>
      <p:grpSp>
        <p:nvGrpSpPr>
          <p:cNvPr id="532" name="Google Shape;532;p19"/>
          <p:cNvGrpSpPr/>
          <p:nvPr/>
        </p:nvGrpSpPr>
        <p:grpSpPr>
          <a:xfrm>
            <a:off x="1230312" y="3630612"/>
            <a:ext cx="3000375" cy="2995612"/>
            <a:chOff x="226414" y="3539219"/>
            <a:chExt cx="3000654" cy="2994706"/>
          </a:xfrm>
        </p:grpSpPr>
        <p:sp>
          <p:nvSpPr>
            <p:cNvPr id="533" name="Google Shape;533;p19"/>
            <p:cNvSpPr txBox="1"/>
            <p:nvPr/>
          </p:nvSpPr>
          <p:spPr>
            <a:xfrm>
              <a:off x="666192" y="3582068"/>
              <a:ext cx="1773403" cy="2951857"/>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534" name="Google Shape;534;p19"/>
            <p:cNvCxnSpPr/>
            <p:nvPr/>
          </p:nvCxnSpPr>
          <p:spPr>
            <a:xfrm>
              <a:off x="666192" y="4516823"/>
              <a:ext cx="1773403" cy="0"/>
            </a:xfrm>
            <a:prstGeom prst="straightConnector1">
              <a:avLst/>
            </a:prstGeom>
            <a:noFill/>
            <a:ln cap="flat" cmpd="sng" w="38100">
              <a:solidFill>
                <a:schemeClr val="dk1"/>
              </a:solidFill>
              <a:prstDash val="solid"/>
              <a:miter lim="800000"/>
              <a:headEnd len="med" w="med" type="none"/>
              <a:tailEnd len="med" w="med" type="none"/>
            </a:ln>
          </p:spPr>
        </p:cxnSp>
        <p:cxnSp>
          <p:nvCxnSpPr>
            <p:cNvPr id="535" name="Google Shape;535;p19"/>
            <p:cNvCxnSpPr/>
            <p:nvPr/>
          </p:nvCxnSpPr>
          <p:spPr>
            <a:xfrm>
              <a:off x="680481" y="5310333"/>
              <a:ext cx="1773402" cy="0"/>
            </a:xfrm>
            <a:prstGeom prst="straightConnector1">
              <a:avLst/>
            </a:prstGeom>
            <a:noFill/>
            <a:ln cap="flat" cmpd="sng" w="38100">
              <a:solidFill>
                <a:schemeClr val="dk1"/>
              </a:solidFill>
              <a:prstDash val="solid"/>
              <a:miter lim="800000"/>
              <a:headEnd len="med" w="med" type="none"/>
              <a:tailEnd len="med" w="med" type="none"/>
            </a:ln>
          </p:spPr>
        </p:cxnSp>
        <p:cxnSp>
          <p:nvCxnSpPr>
            <p:cNvPr id="536" name="Google Shape;536;p19"/>
            <p:cNvCxnSpPr/>
            <p:nvPr/>
          </p:nvCxnSpPr>
          <p:spPr>
            <a:xfrm>
              <a:off x="680481" y="5742003"/>
              <a:ext cx="1773402" cy="0"/>
            </a:xfrm>
            <a:prstGeom prst="straightConnector1">
              <a:avLst/>
            </a:prstGeom>
            <a:noFill/>
            <a:ln cap="flat" cmpd="sng" w="38100">
              <a:solidFill>
                <a:schemeClr val="dk1"/>
              </a:solidFill>
              <a:prstDash val="solid"/>
              <a:miter lim="800000"/>
              <a:headEnd len="med" w="med" type="none"/>
              <a:tailEnd len="med" w="med" type="none"/>
            </a:ln>
          </p:spPr>
        </p:cxnSp>
        <p:cxnSp>
          <p:nvCxnSpPr>
            <p:cNvPr id="537" name="Google Shape;537;p19"/>
            <p:cNvCxnSpPr/>
            <p:nvPr/>
          </p:nvCxnSpPr>
          <p:spPr>
            <a:xfrm>
              <a:off x="680481" y="6186368"/>
              <a:ext cx="1773402" cy="0"/>
            </a:xfrm>
            <a:prstGeom prst="straightConnector1">
              <a:avLst/>
            </a:prstGeom>
            <a:noFill/>
            <a:ln cap="flat" cmpd="sng" w="38100">
              <a:solidFill>
                <a:schemeClr val="dk1"/>
              </a:solidFill>
              <a:prstDash val="solid"/>
              <a:miter lim="800000"/>
              <a:headEnd len="med" w="med" type="none"/>
              <a:tailEnd len="med" w="med" type="none"/>
            </a:ln>
          </p:spPr>
        </p:cxnSp>
        <p:sp>
          <p:nvSpPr>
            <p:cNvPr id="538" name="Google Shape;538;p19"/>
            <p:cNvSpPr txBox="1"/>
            <p:nvPr/>
          </p:nvSpPr>
          <p:spPr>
            <a:xfrm>
              <a:off x="658462" y="3539219"/>
              <a:ext cx="1762021"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Consolas"/>
                <a:buNone/>
              </a:pPr>
              <a:r>
                <a:rPr b="0" i="0" lang="en-US" sz="2800" u="none">
                  <a:solidFill>
                    <a:schemeClr val="dk1"/>
                  </a:solidFill>
                  <a:latin typeface="Consolas"/>
                  <a:ea typeface="Consolas"/>
                  <a:cs typeface="Consolas"/>
                  <a:sym typeface="Consolas"/>
                </a:rPr>
                <a:t>P = CDAA</a:t>
              </a:r>
              <a:endParaRPr/>
            </a:p>
            <a:p>
              <a:pPr indent="0" lvl="0" marL="0" marR="0" rtl="0" algn="l">
                <a:lnSpc>
                  <a:spcPct val="100000"/>
                </a:lnSpc>
                <a:spcBef>
                  <a:spcPts val="0"/>
                </a:spcBef>
                <a:spcAft>
                  <a:spcPts val="0"/>
                </a:spcAft>
                <a:buClr>
                  <a:schemeClr val="dk1"/>
                </a:buClr>
                <a:buSzPts val="2800"/>
                <a:buFont typeface="Consolas"/>
                <a:buNone/>
              </a:pPr>
              <a:r>
                <a:rPr b="0" i="0" lang="en-US" sz="2800" u="none">
                  <a:solidFill>
                    <a:schemeClr val="dk1"/>
                  </a:solidFill>
                  <a:latin typeface="Consolas"/>
                  <a:ea typeface="Consolas"/>
                  <a:cs typeface="Consolas"/>
                  <a:sym typeface="Consolas"/>
                </a:rPr>
                <a:t>q = ???</a:t>
              </a:r>
              <a:endParaRPr/>
            </a:p>
          </p:txBody>
        </p:sp>
        <p:sp>
          <p:nvSpPr>
            <p:cNvPr id="539" name="Google Shape;539;p19"/>
            <p:cNvSpPr txBox="1"/>
            <p:nvPr/>
          </p:nvSpPr>
          <p:spPr>
            <a:xfrm>
              <a:off x="1062693" y="5804379"/>
              <a:ext cx="216437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               CDAA</a:t>
              </a:r>
              <a:endParaRPr/>
            </a:p>
          </p:txBody>
        </p:sp>
        <p:cxnSp>
          <p:nvCxnSpPr>
            <p:cNvPr id="540" name="Google Shape;540;p19"/>
            <p:cNvCxnSpPr/>
            <p:nvPr/>
          </p:nvCxnSpPr>
          <p:spPr>
            <a:xfrm rot="10800000">
              <a:off x="226414" y="3764576"/>
              <a:ext cx="431840" cy="0"/>
            </a:xfrm>
            <a:prstGeom prst="straightConnector1">
              <a:avLst/>
            </a:prstGeom>
            <a:noFill/>
            <a:ln cap="flat" cmpd="sng" w="38100">
              <a:solidFill>
                <a:srgbClr val="70AD47"/>
              </a:solidFill>
              <a:prstDash val="solid"/>
              <a:miter lim="800000"/>
              <a:headEnd len="med" w="med" type="none"/>
              <a:tailEnd len="med" w="med" type="none"/>
            </a:ln>
          </p:spPr>
        </p:cxnSp>
        <p:cxnSp>
          <p:nvCxnSpPr>
            <p:cNvPr id="541" name="Google Shape;541;p19"/>
            <p:cNvCxnSpPr/>
            <p:nvPr/>
          </p:nvCxnSpPr>
          <p:spPr>
            <a:xfrm>
              <a:off x="256579" y="3753466"/>
              <a:ext cx="19052" cy="2223415"/>
            </a:xfrm>
            <a:prstGeom prst="straightConnector1">
              <a:avLst/>
            </a:prstGeom>
            <a:noFill/>
            <a:ln cap="flat" cmpd="sng" w="38100">
              <a:solidFill>
                <a:srgbClr val="70AD47"/>
              </a:solidFill>
              <a:prstDash val="solid"/>
              <a:miter lim="800000"/>
              <a:headEnd len="med" w="med" type="none"/>
              <a:tailEnd len="med" w="med" type="none"/>
            </a:ln>
          </p:spPr>
        </p:cxnSp>
        <p:cxnSp>
          <p:nvCxnSpPr>
            <p:cNvPr id="542" name="Google Shape;542;p19"/>
            <p:cNvCxnSpPr/>
            <p:nvPr/>
          </p:nvCxnSpPr>
          <p:spPr>
            <a:xfrm rot="10800000">
              <a:off x="266105" y="5970533"/>
              <a:ext cx="431840" cy="0"/>
            </a:xfrm>
            <a:prstGeom prst="straightConnector1">
              <a:avLst/>
            </a:prstGeom>
            <a:noFill/>
            <a:ln cap="flat" cmpd="sng" w="38100">
              <a:solidFill>
                <a:srgbClr val="70AD47"/>
              </a:solidFill>
              <a:prstDash val="solid"/>
              <a:miter lim="800000"/>
              <a:headEnd len="med" w="med" type="none"/>
              <a:tailEnd len="med" w="med" type="none"/>
            </a:ln>
          </p:spPr>
        </p:cxnSp>
      </p:grpSp>
      <p:grpSp>
        <p:nvGrpSpPr>
          <p:cNvPr id="543" name="Google Shape;543;p19"/>
          <p:cNvGrpSpPr/>
          <p:nvPr/>
        </p:nvGrpSpPr>
        <p:grpSpPr>
          <a:xfrm>
            <a:off x="9755187" y="3695700"/>
            <a:ext cx="1795462" cy="2995612"/>
            <a:chOff x="6884817" y="3848840"/>
            <a:chExt cx="1795602" cy="2994706"/>
          </a:xfrm>
        </p:grpSpPr>
        <p:sp>
          <p:nvSpPr>
            <p:cNvPr id="544" name="Google Shape;544;p19"/>
            <p:cNvSpPr txBox="1"/>
            <p:nvPr/>
          </p:nvSpPr>
          <p:spPr>
            <a:xfrm>
              <a:off x="6892755" y="3891690"/>
              <a:ext cx="1773376" cy="2951856"/>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545" name="Google Shape;545;p19"/>
            <p:cNvCxnSpPr/>
            <p:nvPr/>
          </p:nvCxnSpPr>
          <p:spPr>
            <a:xfrm>
              <a:off x="6892755" y="4826444"/>
              <a:ext cx="1773376" cy="0"/>
            </a:xfrm>
            <a:prstGeom prst="straightConnector1">
              <a:avLst/>
            </a:prstGeom>
            <a:noFill/>
            <a:ln cap="flat" cmpd="sng" w="38100">
              <a:solidFill>
                <a:schemeClr val="dk1"/>
              </a:solidFill>
              <a:prstDash val="solid"/>
              <a:miter lim="800000"/>
              <a:headEnd len="med" w="med" type="none"/>
              <a:tailEnd len="med" w="med" type="none"/>
            </a:ln>
          </p:spPr>
        </p:cxnSp>
        <p:cxnSp>
          <p:nvCxnSpPr>
            <p:cNvPr id="546" name="Google Shape;546;p19"/>
            <p:cNvCxnSpPr/>
            <p:nvPr/>
          </p:nvCxnSpPr>
          <p:spPr>
            <a:xfrm>
              <a:off x="6907044" y="5619954"/>
              <a:ext cx="1773375" cy="0"/>
            </a:xfrm>
            <a:prstGeom prst="straightConnector1">
              <a:avLst/>
            </a:prstGeom>
            <a:noFill/>
            <a:ln cap="flat" cmpd="sng" w="38100">
              <a:solidFill>
                <a:schemeClr val="dk1"/>
              </a:solidFill>
              <a:prstDash val="solid"/>
              <a:miter lim="800000"/>
              <a:headEnd len="med" w="med" type="none"/>
              <a:tailEnd len="med" w="med" type="none"/>
            </a:ln>
          </p:spPr>
        </p:cxnSp>
        <p:cxnSp>
          <p:nvCxnSpPr>
            <p:cNvPr id="547" name="Google Shape;547;p19"/>
            <p:cNvCxnSpPr/>
            <p:nvPr/>
          </p:nvCxnSpPr>
          <p:spPr>
            <a:xfrm>
              <a:off x="6907044" y="6051623"/>
              <a:ext cx="1773375" cy="0"/>
            </a:xfrm>
            <a:prstGeom prst="straightConnector1">
              <a:avLst/>
            </a:prstGeom>
            <a:noFill/>
            <a:ln cap="flat" cmpd="sng" w="38100">
              <a:solidFill>
                <a:schemeClr val="dk1"/>
              </a:solidFill>
              <a:prstDash val="solid"/>
              <a:miter lim="800000"/>
              <a:headEnd len="med" w="med" type="none"/>
              <a:tailEnd len="med" w="med" type="none"/>
            </a:ln>
          </p:spPr>
        </p:cxnSp>
        <p:cxnSp>
          <p:nvCxnSpPr>
            <p:cNvPr id="548" name="Google Shape;548;p19"/>
            <p:cNvCxnSpPr/>
            <p:nvPr/>
          </p:nvCxnSpPr>
          <p:spPr>
            <a:xfrm>
              <a:off x="6907044" y="6495988"/>
              <a:ext cx="1773375" cy="0"/>
            </a:xfrm>
            <a:prstGeom prst="straightConnector1">
              <a:avLst/>
            </a:prstGeom>
            <a:noFill/>
            <a:ln cap="flat" cmpd="sng" w="38100">
              <a:solidFill>
                <a:schemeClr val="dk1"/>
              </a:solidFill>
              <a:prstDash val="solid"/>
              <a:miter lim="800000"/>
              <a:headEnd len="med" w="med" type="none"/>
              <a:tailEnd len="med" w="med" type="none"/>
            </a:ln>
          </p:spPr>
        </p:cxnSp>
        <p:sp>
          <p:nvSpPr>
            <p:cNvPr id="549" name="Google Shape;549;p19"/>
            <p:cNvSpPr txBox="1"/>
            <p:nvPr/>
          </p:nvSpPr>
          <p:spPr>
            <a:xfrm>
              <a:off x="6884817" y="3848840"/>
              <a:ext cx="1564852"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Consolas"/>
                <a:buNone/>
              </a:pPr>
              <a:r>
                <a:rPr b="0" i="0" lang="en-US" sz="2800" u="none">
                  <a:solidFill>
                    <a:schemeClr val="dk1"/>
                  </a:solidFill>
                  <a:latin typeface="Consolas"/>
                  <a:ea typeface="Consolas"/>
                  <a:cs typeface="Consolas"/>
                  <a:sym typeface="Consolas"/>
                </a:rPr>
                <a:t>P = ???</a:t>
              </a:r>
              <a:endParaRPr/>
            </a:p>
            <a:p>
              <a:pPr indent="0" lvl="0" marL="0" marR="0" rtl="0" algn="l">
                <a:lnSpc>
                  <a:spcPct val="100000"/>
                </a:lnSpc>
                <a:spcBef>
                  <a:spcPts val="0"/>
                </a:spcBef>
                <a:spcAft>
                  <a:spcPts val="0"/>
                </a:spcAft>
                <a:buClr>
                  <a:schemeClr val="dk1"/>
                </a:buClr>
                <a:buSzPts val="2800"/>
                <a:buFont typeface="Consolas"/>
                <a:buNone/>
              </a:pPr>
              <a:r>
                <a:rPr b="0" i="0" lang="en-US" sz="2800" u="none">
                  <a:solidFill>
                    <a:schemeClr val="dk1"/>
                  </a:solidFill>
                  <a:latin typeface="Consolas"/>
                  <a:ea typeface="Consolas"/>
                  <a:cs typeface="Consolas"/>
                  <a:sym typeface="Consolas"/>
                </a:rPr>
                <a:t>q = ???</a:t>
              </a:r>
              <a:endParaRPr/>
            </a:p>
          </p:txBody>
        </p:sp>
      </p:grpSp>
      <p:grpSp>
        <p:nvGrpSpPr>
          <p:cNvPr id="550" name="Google Shape;550;p19"/>
          <p:cNvGrpSpPr/>
          <p:nvPr/>
        </p:nvGrpSpPr>
        <p:grpSpPr>
          <a:xfrm>
            <a:off x="5200650" y="3697287"/>
            <a:ext cx="3440112" cy="2994025"/>
            <a:chOff x="3515544" y="3579858"/>
            <a:chExt cx="3440443" cy="2994706"/>
          </a:xfrm>
        </p:grpSpPr>
        <p:sp>
          <p:nvSpPr>
            <p:cNvPr id="551" name="Google Shape;551;p19"/>
            <p:cNvSpPr txBox="1"/>
            <p:nvPr/>
          </p:nvSpPr>
          <p:spPr>
            <a:xfrm>
              <a:off x="3987077" y="3622730"/>
              <a:ext cx="1773407" cy="2951834"/>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552" name="Google Shape;552;p19"/>
            <p:cNvCxnSpPr/>
            <p:nvPr/>
          </p:nvCxnSpPr>
          <p:spPr>
            <a:xfrm>
              <a:off x="3987077" y="4557980"/>
              <a:ext cx="1773407" cy="0"/>
            </a:xfrm>
            <a:prstGeom prst="straightConnector1">
              <a:avLst/>
            </a:prstGeom>
            <a:noFill/>
            <a:ln cap="flat" cmpd="sng" w="38100">
              <a:solidFill>
                <a:schemeClr val="dk1"/>
              </a:solidFill>
              <a:prstDash val="solid"/>
              <a:miter lim="800000"/>
              <a:headEnd len="med" w="med" type="none"/>
              <a:tailEnd len="med" w="med" type="none"/>
            </a:ln>
          </p:spPr>
        </p:cxnSp>
        <p:cxnSp>
          <p:nvCxnSpPr>
            <p:cNvPr id="553" name="Google Shape;553;p19"/>
            <p:cNvCxnSpPr/>
            <p:nvPr/>
          </p:nvCxnSpPr>
          <p:spPr>
            <a:xfrm>
              <a:off x="4001366" y="5350323"/>
              <a:ext cx="1773408" cy="0"/>
            </a:xfrm>
            <a:prstGeom prst="straightConnector1">
              <a:avLst/>
            </a:prstGeom>
            <a:noFill/>
            <a:ln cap="flat" cmpd="sng" w="38100">
              <a:solidFill>
                <a:schemeClr val="dk1"/>
              </a:solidFill>
              <a:prstDash val="solid"/>
              <a:miter lim="800000"/>
              <a:headEnd len="med" w="med" type="none"/>
              <a:tailEnd len="med" w="med" type="none"/>
            </a:ln>
          </p:spPr>
        </p:cxnSp>
        <p:cxnSp>
          <p:nvCxnSpPr>
            <p:cNvPr id="554" name="Google Shape;554;p19"/>
            <p:cNvCxnSpPr/>
            <p:nvPr/>
          </p:nvCxnSpPr>
          <p:spPr>
            <a:xfrm>
              <a:off x="4001366" y="5782221"/>
              <a:ext cx="1773408" cy="0"/>
            </a:xfrm>
            <a:prstGeom prst="straightConnector1">
              <a:avLst/>
            </a:prstGeom>
            <a:noFill/>
            <a:ln cap="flat" cmpd="sng" w="38100">
              <a:solidFill>
                <a:schemeClr val="dk1"/>
              </a:solidFill>
              <a:prstDash val="solid"/>
              <a:miter lim="800000"/>
              <a:headEnd len="med" w="med" type="none"/>
              <a:tailEnd len="med" w="med" type="none"/>
            </a:ln>
          </p:spPr>
        </p:cxnSp>
        <p:cxnSp>
          <p:nvCxnSpPr>
            <p:cNvPr id="555" name="Google Shape;555;p19"/>
            <p:cNvCxnSpPr/>
            <p:nvPr/>
          </p:nvCxnSpPr>
          <p:spPr>
            <a:xfrm>
              <a:off x="4001366" y="6228410"/>
              <a:ext cx="1773408" cy="0"/>
            </a:xfrm>
            <a:prstGeom prst="straightConnector1">
              <a:avLst/>
            </a:prstGeom>
            <a:noFill/>
            <a:ln cap="flat" cmpd="sng" w="38100">
              <a:solidFill>
                <a:schemeClr val="dk1"/>
              </a:solidFill>
              <a:prstDash val="solid"/>
              <a:miter lim="800000"/>
              <a:headEnd len="med" w="med" type="none"/>
              <a:tailEnd len="med" w="med" type="none"/>
            </a:ln>
          </p:spPr>
        </p:cxnSp>
        <p:sp>
          <p:nvSpPr>
            <p:cNvPr id="556" name="Google Shape;556;p19"/>
            <p:cNvSpPr txBox="1"/>
            <p:nvPr/>
          </p:nvSpPr>
          <p:spPr>
            <a:xfrm>
              <a:off x="3979171" y="3579858"/>
              <a:ext cx="1762021"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Consolas"/>
                <a:buNone/>
              </a:pPr>
              <a:r>
                <a:rPr b="0" i="0" lang="en-US" sz="2800" u="none">
                  <a:solidFill>
                    <a:schemeClr val="dk1"/>
                  </a:solidFill>
                  <a:latin typeface="Consolas"/>
                  <a:ea typeface="Consolas"/>
                  <a:cs typeface="Consolas"/>
                  <a:sym typeface="Consolas"/>
                </a:rPr>
                <a:t>P = CDAA</a:t>
              </a:r>
              <a:endParaRPr/>
            </a:p>
            <a:p>
              <a:pPr indent="0" lvl="0" marL="0" marR="0" rtl="0" algn="l">
                <a:lnSpc>
                  <a:spcPct val="100000"/>
                </a:lnSpc>
                <a:spcBef>
                  <a:spcPts val="0"/>
                </a:spcBef>
                <a:spcAft>
                  <a:spcPts val="0"/>
                </a:spcAft>
                <a:buClr>
                  <a:schemeClr val="dk1"/>
                </a:buClr>
                <a:buSzPts val="2800"/>
                <a:buFont typeface="Consolas"/>
                <a:buNone/>
              </a:pPr>
              <a:r>
                <a:rPr b="0" i="0" lang="en-US" sz="2800" u="none">
                  <a:solidFill>
                    <a:schemeClr val="dk1"/>
                  </a:solidFill>
                  <a:latin typeface="Consolas"/>
                  <a:ea typeface="Consolas"/>
                  <a:cs typeface="Consolas"/>
                  <a:sym typeface="Consolas"/>
                </a:rPr>
                <a:t>q = CDAA</a:t>
              </a:r>
              <a:endParaRPr/>
            </a:p>
          </p:txBody>
        </p:sp>
        <p:cxnSp>
          <p:nvCxnSpPr>
            <p:cNvPr id="557" name="Google Shape;557;p19"/>
            <p:cNvCxnSpPr/>
            <p:nvPr/>
          </p:nvCxnSpPr>
          <p:spPr>
            <a:xfrm rot="10800000">
              <a:off x="3515544" y="3822800"/>
              <a:ext cx="431841" cy="0"/>
            </a:xfrm>
            <a:prstGeom prst="straightConnector1">
              <a:avLst/>
            </a:prstGeom>
            <a:noFill/>
            <a:ln cap="flat" cmpd="sng" w="38100">
              <a:solidFill>
                <a:srgbClr val="70AD47"/>
              </a:solidFill>
              <a:prstDash val="solid"/>
              <a:miter lim="800000"/>
              <a:headEnd len="med" w="med" type="none"/>
              <a:tailEnd len="med" w="med" type="none"/>
            </a:ln>
          </p:spPr>
        </p:cxnSp>
        <p:cxnSp>
          <p:nvCxnSpPr>
            <p:cNvPr id="558" name="Google Shape;558;p19"/>
            <p:cNvCxnSpPr/>
            <p:nvPr/>
          </p:nvCxnSpPr>
          <p:spPr>
            <a:xfrm>
              <a:off x="3529833" y="3814861"/>
              <a:ext cx="19052" cy="2224593"/>
            </a:xfrm>
            <a:prstGeom prst="straightConnector1">
              <a:avLst/>
            </a:prstGeom>
            <a:noFill/>
            <a:ln cap="flat" cmpd="sng" w="38100">
              <a:solidFill>
                <a:srgbClr val="70AD47"/>
              </a:solidFill>
              <a:prstDash val="solid"/>
              <a:miter lim="800000"/>
              <a:headEnd len="med" w="med" type="none"/>
              <a:tailEnd len="med" w="med" type="none"/>
            </a:ln>
          </p:spPr>
        </p:cxnSp>
        <p:cxnSp>
          <p:nvCxnSpPr>
            <p:cNvPr id="559" name="Google Shape;559;p19"/>
            <p:cNvCxnSpPr/>
            <p:nvPr/>
          </p:nvCxnSpPr>
          <p:spPr>
            <a:xfrm rot="10800000">
              <a:off x="3555236" y="6029927"/>
              <a:ext cx="431841" cy="0"/>
            </a:xfrm>
            <a:prstGeom prst="straightConnector1">
              <a:avLst/>
            </a:prstGeom>
            <a:noFill/>
            <a:ln cap="flat" cmpd="sng" w="38100">
              <a:solidFill>
                <a:srgbClr val="70AD47"/>
              </a:solidFill>
              <a:prstDash val="solid"/>
              <a:miter lim="800000"/>
              <a:headEnd len="med" w="med" type="none"/>
              <a:tailEnd len="med" w="med" type="none"/>
            </a:ln>
          </p:spPr>
        </p:cxnSp>
        <p:cxnSp>
          <p:nvCxnSpPr>
            <p:cNvPr id="560" name="Google Shape;560;p19"/>
            <p:cNvCxnSpPr/>
            <p:nvPr/>
          </p:nvCxnSpPr>
          <p:spPr>
            <a:xfrm rot="10800000">
              <a:off x="5770010" y="4272165"/>
              <a:ext cx="431841" cy="0"/>
            </a:xfrm>
            <a:prstGeom prst="straightConnector1">
              <a:avLst/>
            </a:prstGeom>
            <a:noFill/>
            <a:ln cap="flat" cmpd="sng" w="38100">
              <a:solidFill>
                <a:srgbClr val="70AD47"/>
              </a:solidFill>
              <a:prstDash val="solid"/>
              <a:miter lim="800000"/>
              <a:headEnd len="med" w="med" type="none"/>
              <a:tailEnd len="med" w="med" type="none"/>
            </a:ln>
          </p:spPr>
        </p:cxnSp>
        <p:cxnSp>
          <p:nvCxnSpPr>
            <p:cNvPr id="561" name="Google Shape;561;p19"/>
            <p:cNvCxnSpPr/>
            <p:nvPr/>
          </p:nvCxnSpPr>
          <p:spPr>
            <a:xfrm flipH="1">
              <a:off x="6171687" y="4261050"/>
              <a:ext cx="9526" cy="1760938"/>
            </a:xfrm>
            <a:prstGeom prst="straightConnector1">
              <a:avLst/>
            </a:prstGeom>
            <a:noFill/>
            <a:ln cap="flat" cmpd="sng" w="38100">
              <a:solidFill>
                <a:srgbClr val="70AD47"/>
              </a:solidFill>
              <a:prstDash val="solid"/>
              <a:miter lim="800000"/>
              <a:headEnd len="med" w="med" type="none"/>
              <a:tailEnd len="med" w="med" type="none"/>
            </a:ln>
          </p:spPr>
        </p:cxnSp>
        <p:cxnSp>
          <p:nvCxnSpPr>
            <p:cNvPr id="562" name="Google Shape;562;p19"/>
            <p:cNvCxnSpPr/>
            <p:nvPr/>
          </p:nvCxnSpPr>
          <p:spPr>
            <a:xfrm rot="10800000">
              <a:off x="5770010" y="6021988"/>
              <a:ext cx="431841" cy="0"/>
            </a:xfrm>
            <a:prstGeom prst="straightConnector1">
              <a:avLst/>
            </a:prstGeom>
            <a:noFill/>
            <a:ln cap="flat" cmpd="sng" w="38100">
              <a:solidFill>
                <a:srgbClr val="70AD47"/>
              </a:solidFill>
              <a:prstDash val="solid"/>
              <a:miter lim="800000"/>
              <a:headEnd len="med" w="med" type="none"/>
              <a:tailEnd len="med" w="med" type="none"/>
            </a:ln>
          </p:spPr>
        </p:cxnSp>
        <p:sp>
          <p:nvSpPr>
            <p:cNvPr id="563" name="Google Shape;563;p19"/>
            <p:cNvSpPr txBox="1"/>
            <p:nvPr/>
          </p:nvSpPr>
          <p:spPr>
            <a:xfrm>
              <a:off x="4791612" y="5842767"/>
              <a:ext cx="216437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               CDAA</a:t>
              </a:r>
              <a:endParaRPr/>
            </a:p>
          </p:txBody>
        </p:sp>
      </p:grpSp>
      <p:sp>
        <p:nvSpPr>
          <p:cNvPr id="564" name="Google Shape;564;p19"/>
          <p:cNvSpPr txBox="1"/>
          <p:nvPr/>
        </p:nvSpPr>
        <p:spPr>
          <a:xfrm>
            <a:off x="0" y="6448425"/>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Tahoma"/>
              <a:buNone/>
            </a:pPr>
            <a:r>
              <a:rPr b="0" i="0" lang="en-US" sz="1200" u="none">
                <a:solidFill>
                  <a:srgbClr val="595959"/>
                </a:solidFill>
                <a:latin typeface="Tahoma"/>
                <a:ea typeface="Tahoma"/>
                <a:cs typeface="Tahoma"/>
                <a:sym typeface="Tahoma"/>
              </a:rPr>
              <a:t>Clase 8-2</a:t>
            </a:r>
            <a:endParaRPr/>
          </a:p>
        </p:txBody>
      </p:sp>
      <p:sp>
        <p:nvSpPr>
          <p:cNvPr id="565" name="Google Shape;565;p19"/>
          <p:cNvSpPr txBox="1"/>
          <p:nvPr/>
        </p:nvSpPr>
        <p:spPr>
          <a:xfrm>
            <a:off x="119062" y="130175"/>
            <a:ext cx="4824412" cy="6953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CADP – </a:t>
            </a:r>
            <a:r>
              <a:rPr b="1" i="0" lang="en-US" sz="4000" u="none">
                <a:solidFill>
                  <a:srgbClr val="7F7F7F"/>
                </a:solidFill>
                <a:latin typeface="Calibri"/>
                <a:ea typeface="Calibri"/>
                <a:cs typeface="Calibri"/>
                <a:sym typeface="Calibri"/>
              </a:rPr>
              <a:t>TIPO DE DATO </a:t>
            </a:r>
            <a:endParaRPr/>
          </a:p>
        </p:txBody>
      </p:sp>
      <p:pic>
        <p:nvPicPr>
          <p:cNvPr id="566" name="Google Shape;566;p19"/>
          <p:cNvPicPr preferRelativeResize="0"/>
          <p:nvPr/>
        </p:nvPicPr>
        <p:blipFill rotWithShape="1">
          <a:blip r:embed="rId3">
            <a:alphaModFix/>
          </a:blip>
          <a:srcRect b="0" l="0" r="0" t="0"/>
          <a:stretch/>
        </p:blipFill>
        <p:spPr>
          <a:xfrm>
            <a:off x="11425237" y="95250"/>
            <a:ext cx="647700" cy="576262"/>
          </a:xfrm>
          <a:prstGeom prst="rect">
            <a:avLst/>
          </a:prstGeom>
          <a:noFill/>
          <a:ln>
            <a:noFill/>
          </a:ln>
        </p:spPr>
      </p:pic>
      <p:sp>
        <p:nvSpPr>
          <p:cNvPr id="567" name="Google Shape;567;p19"/>
          <p:cNvSpPr txBox="1"/>
          <p:nvPr/>
        </p:nvSpPr>
        <p:spPr>
          <a:xfrm>
            <a:off x="5375275" y="101600"/>
            <a:ext cx="4826000" cy="6953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4472C4"/>
              </a:buClr>
              <a:buSzPts val="4000"/>
              <a:buFont typeface="Calibri"/>
              <a:buNone/>
            </a:pPr>
            <a:r>
              <a:rPr b="1" i="0" lang="en-US" sz="4000" u="none">
                <a:solidFill>
                  <a:srgbClr val="4472C4"/>
                </a:solidFill>
                <a:latin typeface="Calibri"/>
                <a:ea typeface="Calibri"/>
                <a:cs typeface="Calibri"/>
                <a:sym typeface="Calibri"/>
              </a:rPr>
              <a:t>PUNTERO</a:t>
            </a:r>
            <a:endParaRPr/>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
          <p:cNvSpPr txBox="1"/>
          <p:nvPr>
            <p:ph type="title"/>
          </p:nvPr>
        </p:nvSpPr>
        <p:spPr>
          <a:xfrm>
            <a:off x="119062" y="130175"/>
            <a:ext cx="8488362" cy="69532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CADP – </a:t>
            </a:r>
            <a:r>
              <a:rPr b="1" i="0" lang="en-US" sz="4000" u="none">
                <a:solidFill>
                  <a:schemeClr val="dk1"/>
                </a:solidFill>
                <a:latin typeface="Calibri"/>
                <a:ea typeface="Calibri"/>
                <a:cs typeface="Calibri"/>
                <a:sym typeface="Calibri"/>
              </a:rPr>
              <a:t>TEMAS</a:t>
            </a:r>
            <a:endParaRPr/>
          </a:p>
        </p:txBody>
      </p:sp>
      <p:sp>
        <p:nvSpPr>
          <p:cNvPr id="161" name="Google Shape;161;p2"/>
          <p:cNvSpPr txBox="1"/>
          <p:nvPr/>
        </p:nvSpPr>
        <p:spPr>
          <a:xfrm>
            <a:off x="1030287" y="1579562"/>
            <a:ext cx="7265987" cy="5842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200"/>
              <a:buFont typeface="Calibri"/>
              <a:buNone/>
            </a:pPr>
            <a:r>
              <a:rPr b="0" i="0" lang="en-US" sz="3200" u="none" cap="none" strike="noStrike">
                <a:solidFill>
                  <a:srgbClr val="000000"/>
                </a:solidFill>
                <a:latin typeface="Calibri"/>
                <a:ea typeface="Calibri"/>
                <a:cs typeface="Calibri"/>
                <a:sym typeface="Calibri"/>
              </a:rPr>
              <a:t>Alocación estática – Alocación dinámica</a:t>
            </a:r>
            <a:endParaRPr/>
          </a:p>
        </p:txBody>
      </p:sp>
      <p:pic>
        <p:nvPicPr>
          <p:cNvPr descr="Icono&#10;&#10;Descripción generada automáticamente" id="162" name="Google Shape;162;p2"/>
          <p:cNvPicPr preferRelativeResize="0"/>
          <p:nvPr/>
        </p:nvPicPr>
        <p:blipFill rotWithShape="1">
          <a:blip r:embed="rId3">
            <a:alphaModFix/>
          </a:blip>
          <a:srcRect b="0" l="0" r="0" t="0"/>
          <a:stretch/>
        </p:blipFill>
        <p:spPr>
          <a:xfrm>
            <a:off x="10417175" y="104775"/>
            <a:ext cx="1406525" cy="1406525"/>
          </a:xfrm>
          <a:prstGeom prst="rect">
            <a:avLst/>
          </a:prstGeom>
          <a:noFill/>
          <a:ln>
            <a:noFill/>
          </a:ln>
        </p:spPr>
      </p:pic>
      <p:sp>
        <p:nvSpPr>
          <p:cNvPr id="163" name="Google Shape;163;p2"/>
          <p:cNvSpPr/>
          <p:nvPr/>
        </p:nvSpPr>
        <p:spPr>
          <a:xfrm>
            <a:off x="368300" y="1598612"/>
            <a:ext cx="471487" cy="527050"/>
          </a:xfrm>
          <a:prstGeom prst="ellipse">
            <a:avLst/>
          </a:prstGeom>
          <a:solidFill>
            <a:srgbClr val="FFD966"/>
          </a:solidFill>
          <a:ln cap="flat" cmpd="sng" w="12700">
            <a:solidFill>
              <a:srgbClr val="FFD9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64" name="Google Shape;164;p2"/>
          <p:cNvSpPr txBox="1"/>
          <p:nvPr/>
        </p:nvSpPr>
        <p:spPr>
          <a:xfrm>
            <a:off x="0" y="641508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Tahoma"/>
              <a:buNone/>
            </a:pPr>
            <a:r>
              <a:rPr b="0" i="0" lang="en-US" sz="1200" u="none">
                <a:solidFill>
                  <a:srgbClr val="595959"/>
                </a:solidFill>
                <a:latin typeface="Tahoma"/>
                <a:ea typeface="Tahoma"/>
                <a:cs typeface="Tahoma"/>
                <a:sym typeface="Tahoma"/>
              </a:rPr>
              <a:t>Clase 8-2</a:t>
            </a:r>
            <a:endParaRPr/>
          </a:p>
        </p:txBody>
      </p:sp>
      <p:sp>
        <p:nvSpPr>
          <p:cNvPr id="165" name="Google Shape;165;p2"/>
          <p:cNvSpPr txBox="1"/>
          <p:nvPr/>
        </p:nvSpPr>
        <p:spPr>
          <a:xfrm>
            <a:off x="1030287" y="2659062"/>
            <a:ext cx="7265987" cy="5842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200"/>
              <a:buFont typeface="Calibri"/>
              <a:buNone/>
            </a:pPr>
            <a:r>
              <a:rPr b="0" i="0" lang="en-US" sz="3200" u="none">
                <a:solidFill>
                  <a:srgbClr val="000000"/>
                </a:solidFill>
                <a:latin typeface="Calibri"/>
                <a:ea typeface="Calibri"/>
                <a:cs typeface="Calibri"/>
                <a:sym typeface="Calibri"/>
              </a:rPr>
              <a:t>Tipo de datos PUNTERO</a:t>
            </a:r>
            <a:endParaRPr/>
          </a:p>
        </p:txBody>
      </p:sp>
      <p:sp>
        <p:nvSpPr>
          <p:cNvPr id="166" name="Google Shape;166;p2"/>
          <p:cNvSpPr/>
          <p:nvPr/>
        </p:nvSpPr>
        <p:spPr>
          <a:xfrm>
            <a:off x="368300" y="2678112"/>
            <a:ext cx="471487" cy="527050"/>
          </a:xfrm>
          <a:prstGeom prst="ellipse">
            <a:avLst/>
          </a:prstGeom>
          <a:solidFill>
            <a:srgbClr val="FFD966"/>
          </a:solidFill>
          <a:ln cap="flat" cmpd="sng" w="12700">
            <a:solidFill>
              <a:srgbClr val="FFD96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20"/>
          <p:cNvSpPr txBox="1"/>
          <p:nvPr/>
        </p:nvSpPr>
        <p:spPr>
          <a:xfrm>
            <a:off x="3197225" y="636587"/>
            <a:ext cx="2012950" cy="28940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600"/>
              <a:buFont typeface="Consolas"/>
              <a:buNone/>
            </a:pPr>
            <a:r>
              <a:rPr b="0" i="0" lang="en-US" sz="2600" u="none">
                <a:solidFill>
                  <a:schemeClr val="dk1"/>
                </a:solidFill>
                <a:latin typeface="Consolas"/>
                <a:ea typeface="Consolas"/>
                <a:cs typeface="Consolas"/>
                <a:sym typeface="Consolas"/>
              </a:rPr>
              <a:t>Var</a:t>
            </a:r>
            <a:endParaRPr/>
          </a:p>
          <a:p>
            <a:pPr indent="0" lvl="0" marL="0" marR="0" rtl="0" algn="l">
              <a:lnSpc>
                <a:spcPct val="100000"/>
              </a:lnSpc>
              <a:spcBef>
                <a:spcPts val="0"/>
              </a:spcBef>
              <a:spcAft>
                <a:spcPts val="0"/>
              </a:spcAft>
              <a:buClr>
                <a:schemeClr val="dk1"/>
              </a:buClr>
              <a:buSzPts val="2600"/>
              <a:buFont typeface="Consolas"/>
              <a:buNone/>
            </a:pPr>
            <a:r>
              <a:rPr b="0" i="0" lang="en-US" sz="2600" u="none">
                <a:solidFill>
                  <a:schemeClr val="dk1"/>
                </a:solidFill>
                <a:latin typeface="Consolas"/>
                <a:ea typeface="Consolas"/>
                <a:cs typeface="Consolas"/>
                <a:sym typeface="Consolas"/>
              </a:rPr>
              <a:t>  p,q:pun;</a:t>
            </a:r>
            <a:endParaRPr/>
          </a:p>
          <a:p>
            <a:pPr indent="0" lvl="0" marL="0" marR="0" rtl="0" algn="l">
              <a:lnSpc>
                <a:spcPct val="100000"/>
              </a:lnSpc>
              <a:spcBef>
                <a:spcPts val="0"/>
              </a:spcBef>
              <a:spcAft>
                <a:spcPts val="0"/>
              </a:spcAft>
              <a:buClr>
                <a:schemeClr val="dk1"/>
              </a:buClr>
              <a:buSzPts val="2600"/>
              <a:buFont typeface="Consolas"/>
              <a:buNone/>
            </a:pPr>
            <a:r>
              <a:rPr b="0" i="0" lang="en-US" sz="2600" u="none">
                <a:solidFill>
                  <a:schemeClr val="dk1"/>
                </a:solidFill>
                <a:latin typeface="Consolas"/>
                <a:ea typeface="Consolas"/>
                <a:cs typeface="Consolas"/>
                <a:sym typeface="Consolas"/>
              </a:rPr>
              <a:t>Begin</a:t>
            </a:r>
            <a:endParaRPr/>
          </a:p>
          <a:p>
            <a:pPr indent="0" lvl="0" marL="0" marR="0" rtl="0" algn="l">
              <a:lnSpc>
                <a:spcPct val="100000"/>
              </a:lnSpc>
              <a:spcBef>
                <a:spcPts val="0"/>
              </a:spcBef>
              <a:spcAft>
                <a:spcPts val="0"/>
              </a:spcAft>
              <a:buClr>
                <a:schemeClr val="dk1"/>
              </a:buClr>
              <a:buSzPts val="2600"/>
              <a:buFont typeface="Consolas"/>
              <a:buNone/>
            </a:pPr>
            <a:r>
              <a:rPr b="0" i="0" lang="en-US" sz="2600" u="none">
                <a:solidFill>
                  <a:schemeClr val="dk1"/>
                </a:solidFill>
                <a:latin typeface="Consolas"/>
                <a:ea typeface="Consolas"/>
                <a:cs typeface="Consolas"/>
                <a:sym typeface="Consolas"/>
              </a:rPr>
              <a:t>  new (p);</a:t>
            </a:r>
            <a:endParaRPr/>
          </a:p>
          <a:p>
            <a:pPr indent="0" lvl="0" marL="0" marR="0" rtl="0" algn="l">
              <a:lnSpc>
                <a:spcPct val="100000"/>
              </a:lnSpc>
              <a:spcBef>
                <a:spcPts val="0"/>
              </a:spcBef>
              <a:spcAft>
                <a:spcPts val="0"/>
              </a:spcAft>
              <a:buClr>
                <a:schemeClr val="dk1"/>
              </a:buClr>
              <a:buSzPts val="2600"/>
              <a:buFont typeface="Consolas"/>
              <a:buNone/>
            </a:pPr>
            <a:r>
              <a:rPr b="0" i="0" lang="en-US" sz="2600" u="none">
                <a:solidFill>
                  <a:schemeClr val="dk1"/>
                </a:solidFill>
                <a:latin typeface="Consolas"/>
                <a:ea typeface="Consolas"/>
                <a:cs typeface="Consolas"/>
                <a:sym typeface="Consolas"/>
              </a:rPr>
              <a:t>  q:=p;</a:t>
            </a:r>
            <a:endParaRPr/>
          </a:p>
          <a:p>
            <a:pPr indent="0" lvl="0" marL="0" marR="0" rtl="0" algn="l">
              <a:lnSpc>
                <a:spcPct val="100000"/>
              </a:lnSpc>
              <a:spcBef>
                <a:spcPts val="0"/>
              </a:spcBef>
              <a:spcAft>
                <a:spcPts val="0"/>
              </a:spcAft>
              <a:buClr>
                <a:schemeClr val="dk1"/>
              </a:buClr>
              <a:buSzPts val="2600"/>
              <a:buFont typeface="Consolas"/>
              <a:buNone/>
            </a:pPr>
            <a:r>
              <a:rPr b="0" i="0" lang="en-US" sz="2600" u="none">
                <a:solidFill>
                  <a:schemeClr val="dk1"/>
                </a:solidFill>
                <a:latin typeface="Consolas"/>
                <a:ea typeface="Consolas"/>
                <a:cs typeface="Consolas"/>
                <a:sym typeface="Consolas"/>
              </a:rPr>
              <a:t>  p:= nil;</a:t>
            </a:r>
            <a:endParaRPr/>
          </a:p>
          <a:p>
            <a:pPr indent="0" lvl="0" marL="0" marR="0" rtl="0" algn="l">
              <a:lnSpc>
                <a:spcPct val="100000"/>
              </a:lnSpc>
              <a:spcBef>
                <a:spcPts val="0"/>
              </a:spcBef>
              <a:spcAft>
                <a:spcPts val="0"/>
              </a:spcAft>
              <a:buClr>
                <a:schemeClr val="dk1"/>
              </a:buClr>
              <a:buSzPts val="2600"/>
              <a:buFont typeface="Consolas"/>
              <a:buNone/>
            </a:pPr>
            <a:r>
              <a:rPr b="0" i="0" lang="en-US" sz="2600" u="none">
                <a:solidFill>
                  <a:schemeClr val="dk1"/>
                </a:solidFill>
                <a:latin typeface="Consolas"/>
                <a:ea typeface="Consolas"/>
                <a:cs typeface="Consolas"/>
                <a:sym typeface="Consolas"/>
              </a:rPr>
              <a:t>End.</a:t>
            </a:r>
            <a:endParaRPr/>
          </a:p>
        </p:txBody>
      </p:sp>
      <p:grpSp>
        <p:nvGrpSpPr>
          <p:cNvPr id="573" name="Google Shape;573;p20"/>
          <p:cNvGrpSpPr/>
          <p:nvPr/>
        </p:nvGrpSpPr>
        <p:grpSpPr>
          <a:xfrm>
            <a:off x="6361112" y="754062"/>
            <a:ext cx="1787525" cy="2870200"/>
            <a:chOff x="459594" y="3380694"/>
            <a:chExt cx="1787543" cy="2994706"/>
          </a:xfrm>
        </p:grpSpPr>
        <p:sp>
          <p:nvSpPr>
            <p:cNvPr id="574" name="Google Shape;574;p20"/>
            <p:cNvSpPr txBox="1"/>
            <p:nvPr/>
          </p:nvSpPr>
          <p:spPr>
            <a:xfrm>
              <a:off x="459594" y="3422103"/>
              <a:ext cx="1773255" cy="2953297"/>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575" name="Google Shape;575;p20"/>
            <p:cNvCxnSpPr/>
            <p:nvPr/>
          </p:nvCxnSpPr>
          <p:spPr>
            <a:xfrm>
              <a:off x="459594" y="4359605"/>
              <a:ext cx="1773255" cy="0"/>
            </a:xfrm>
            <a:prstGeom prst="straightConnector1">
              <a:avLst/>
            </a:prstGeom>
            <a:noFill/>
            <a:ln cap="flat" cmpd="sng" w="38100">
              <a:solidFill>
                <a:schemeClr val="dk1"/>
              </a:solidFill>
              <a:prstDash val="solid"/>
              <a:miter lim="800000"/>
              <a:headEnd len="med" w="med" type="none"/>
              <a:tailEnd len="med" w="med" type="none"/>
            </a:ln>
          </p:spPr>
        </p:cxnSp>
        <p:cxnSp>
          <p:nvCxnSpPr>
            <p:cNvPr id="576" name="Google Shape;576;p20"/>
            <p:cNvCxnSpPr/>
            <p:nvPr/>
          </p:nvCxnSpPr>
          <p:spPr>
            <a:xfrm>
              <a:off x="473881" y="5151347"/>
              <a:ext cx="1773256" cy="0"/>
            </a:xfrm>
            <a:prstGeom prst="straightConnector1">
              <a:avLst/>
            </a:prstGeom>
            <a:noFill/>
            <a:ln cap="flat" cmpd="sng" w="38100">
              <a:solidFill>
                <a:schemeClr val="dk1"/>
              </a:solidFill>
              <a:prstDash val="solid"/>
              <a:miter lim="800000"/>
              <a:headEnd len="med" w="med" type="none"/>
              <a:tailEnd len="med" w="med" type="none"/>
            </a:ln>
          </p:spPr>
        </p:cxnSp>
        <p:cxnSp>
          <p:nvCxnSpPr>
            <p:cNvPr id="577" name="Google Shape;577;p20"/>
            <p:cNvCxnSpPr/>
            <p:nvPr/>
          </p:nvCxnSpPr>
          <p:spPr>
            <a:xfrm>
              <a:off x="473881" y="5583658"/>
              <a:ext cx="1773256" cy="0"/>
            </a:xfrm>
            <a:prstGeom prst="straightConnector1">
              <a:avLst/>
            </a:prstGeom>
            <a:noFill/>
            <a:ln cap="flat" cmpd="sng" w="38100">
              <a:solidFill>
                <a:schemeClr val="dk1"/>
              </a:solidFill>
              <a:prstDash val="solid"/>
              <a:miter lim="800000"/>
              <a:headEnd len="med" w="med" type="none"/>
              <a:tailEnd len="med" w="med" type="none"/>
            </a:ln>
          </p:spPr>
        </p:cxnSp>
        <p:cxnSp>
          <p:nvCxnSpPr>
            <p:cNvPr id="578" name="Google Shape;578;p20"/>
            <p:cNvCxnSpPr/>
            <p:nvPr/>
          </p:nvCxnSpPr>
          <p:spPr>
            <a:xfrm>
              <a:off x="473881" y="6029219"/>
              <a:ext cx="1773256" cy="0"/>
            </a:xfrm>
            <a:prstGeom prst="straightConnector1">
              <a:avLst/>
            </a:prstGeom>
            <a:noFill/>
            <a:ln cap="flat" cmpd="sng" w="38100">
              <a:solidFill>
                <a:schemeClr val="dk1"/>
              </a:solidFill>
              <a:prstDash val="solid"/>
              <a:miter lim="800000"/>
              <a:headEnd len="med" w="med" type="none"/>
              <a:tailEnd len="med" w="med" type="none"/>
            </a:ln>
          </p:spPr>
        </p:cxnSp>
        <p:sp>
          <p:nvSpPr>
            <p:cNvPr id="579" name="Google Shape;579;p20"/>
            <p:cNvSpPr txBox="1"/>
            <p:nvPr/>
          </p:nvSpPr>
          <p:spPr>
            <a:xfrm>
              <a:off x="611560" y="3380694"/>
              <a:ext cx="1564852"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Consolas"/>
                <a:buNone/>
              </a:pPr>
              <a:r>
                <a:rPr b="0" i="0" lang="en-US" sz="2800" u="none">
                  <a:solidFill>
                    <a:schemeClr val="dk1"/>
                  </a:solidFill>
                  <a:latin typeface="Consolas"/>
                  <a:ea typeface="Consolas"/>
                  <a:cs typeface="Consolas"/>
                  <a:sym typeface="Consolas"/>
                </a:rPr>
                <a:t>P = ???</a:t>
              </a:r>
              <a:endParaRPr/>
            </a:p>
            <a:p>
              <a:pPr indent="0" lvl="0" marL="0" marR="0" rtl="0" algn="l">
                <a:lnSpc>
                  <a:spcPct val="100000"/>
                </a:lnSpc>
                <a:spcBef>
                  <a:spcPts val="0"/>
                </a:spcBef>
                <a:spcAft>
                  <a:spcPts val="0"/>
                </a:spcAft>
                <a:buClr>
                  <a:schemeClr val="dk1"/>
                </a:buClr>
                <a:buSzPts val="2800"/>
                <a:buFont typeface="Consolas"/>
                <a:buNone/>
              </a:pPr>
              <a:r>
                <a:rPr b="0" i="0" lang="en-US" sz="2800" u="none">
                  <a:solidFill>
                    <a:schemeClr val="dk1"/>
                  </a:solidFill>
                  <a:latin typeface="Consolas"/>
                  <a:ea typeface="Consolas"/>
                  <a:cs typeface="Consolas"/>
                  <a:sym typeface="Consolas"/>
                </a:rPr>
                <a:t>q = ???</a:t>
              </a:r>
              <a:endParaRPr/>
            </a:p>
          </p:txBody>
        </p:sp>
      </p:grpSp>
      <p:grpSp>
        <p:nvGrpSpPr>
          <p:cNvPr id="580" name="Google Shape;580;p20"/>
          <p:cNvGrpSpPr/>
          <p:nvPr/>
        </p:nvGrpSpPr>
        <p:grpSpPr>
          <a:xfrm>
            <a:off x="1241425" y="3625850"/>
            <a:ext cx="3000375" cy="2995612"/>
            <a:chOff x="226414" y="3539219"/>
            <a:chExt cx="3000654" cy="2994706"/>
          </a:xfrm>
        </p:grpSpPr>
        <p:sp>
          <p:nvSpPr>
            <p:cNvPr id="581" name="Google Shape;581;p20"/>
            <p:cNvSpPr txBox="1"/>
            <p:nvPr/>
          </p:nvSpPr>
          <p:spPr>
            <a:xfrm>
              <a:off x="666193" y="3582069"/>
              <a:ext cx="1773402" cy="2951856"/>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582" name="Google Shape;582;p20"/>
            <p:cNvCxnSpPr/>
            <p:nvPr/>
          </p:nvCxnSpPr>
          <p:spPr>
            <a:xfrm>
              <a:off x="666193" y="4516823"/>
              <a:ext cx="1773402" cy="0"/>
            </a:xfrm>
            <a:prstGeom prst="straightConnector1">
              <a:avLst/>
            </a:prstGeom>
            <a:noFill/>
            <a:ln cap="flat" cmpd="sng" w="38100">
              <a:solidFill>
                <a:schemeClr val="dk1"/>
              </a:solidFill>
              <a:prstDash val="solid"/>
              <a:miter lim="800000"/>
              <a:headEnd len="med" w="med" type="none"/>
              <a:tailEnd len="med" w="med" type="none"/>
            </a:ln>
          </p:spPr>
        </p:cxnSp>
        <p:cxnSp>
          <p:nvCxnSpPr>
            <p:cNvPr id="583" name="Google Shape;583;p20"/>
            <p:cNvCxnSpPr/>
            <p:nvPr/>
          </p:nvCxnSpPr>
          <p:spPr>
            <a:xfrm>
              <a:off x="680481" y="5310333"/>
              <a:ext cx="1773403" cy="0"/>
            </a:xfrm>
            <a:prstGeom prst="straightConnector1">
              <a:avLst/>
            </a:prstGeom>
            <a:noFill/>
            <a:ln cap="flat" cmpd="sng" w="38100">
              <a:solidFill>
                <a:schemeClr val="dk1"/>
              </a:solidFill>
              <a:prstDash val="solid"/>
              <a:miter lim="800000"/>
              <a:headEnd len="med" w="med" type="none"/>
              <a:tailEnd len="med" w="med" type="none"/>
            </a:ln>
          </p:spPr>
        </p:cxnSp>
        <p:cxnSp>
          <p:nvCxnSpPr>
            <p:cNvPr id="584" name="Google Shape;584;p20"/>
            <p:cNvCxnSpPr/>
            <p:nvPr/>
          </p:nvCxnSpPr>
          <p:spPr>
            <a:xfrm>
              <a:off x="680481" y="5742002"/>
              <a:ext cx="1773403" cy="0"/>
            </a:xfrm>
            <a:prstGeom prst="straightConnector1">
              <a:avLst/>
            </a:prstGeom>
            <a:noFill/>
            <a:ln cap="flat" cmpd="sng" w="38100">
              <a:solidFill>
                <a:schemeClr val="dk1"/>
              </a:solidFill>
              <a:prstDash val="solid"/>
              <a:miter lim="800000"/>
              <a:headEnd len="med" w="med" type="none"/>
              <a:tailEnd len="med" w="med" type="none"/>
            </a:ln>
          </p:spPr>
        </p:cxnSp>
        <p:cxnSp>
          <p:nvCxnSpPr>
            <p:cNvPr id="585" name="Google Shape;585;p20"/>
            <p:cNvCxnSpPr/>
            <p:nvPr/>
          </p:nvCxnSpPr>
          <p:spPr>
            <a:xfrm>
              <a:off x="680481" y="6186367"/>
              <a:ext cx="1773403" cy="0"/>
            </a:xfrm>
            <a:prstGeom prst="straightConnector1">
              <a:avLst/>
            </a:prstGeom>
            <a:noFill/>
            <a:ln cap="flat" cmpd="sng" w="38100">
              <a:solidFill>
                <a:schemeClr val="dk1"/>
              </a:solidFill>
              <a:prstDash val="solid"/>
              <a:miter lim="800000"/>
              <a:headEnd len="med" w="med" type="none"/>
              <a:tailEnd len="med" w="med" type="none"/>
            </a:ln>
          </p:spPr>
        </p:cxnSp>
        <p:sp>
          <p:nvSpPr>
            <p:cNvPr id="586" name="Google Shape;586;p20"/>
            <p:cNvSpPr txBox="1"/>
            <p:nvPr/>
          </p:nvSpPr>
          <p:spPr>
            <a:xfrm>
              <a:off x="658462" y="3539219"/>
              <a:ext cx="1762021"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Consolas"/>
                <a:buNone/>
              </a:pPr>
              <a:r>
                <a:rPr b="0" i="0" lang="en-US" sz="2800" u="none">
                  <a:solidFill>
                    <a:schemeClr val="dk1"/>
                  </a:solidFill>
                  <a:latin typeface="Consolas"/>
                  <a:ea typeface="Consolas"/>
                  <a:cs typeface="Consolas"/>
                  <a:sym typeface="Consolas"/>
                </a:rPr>
                <a:t>P = CDAA</a:t>
              </a:r>
              <a:endParaRPr/>
            </a:p>
            <a:p>
              <a:pPr indent="0" lvl="0" marL="0" marR="0" rtl="0" algn="l">
                <a:lnSpc>
                  <a:spcPct val="100000"/>
                </a:lnSpc>
                <a:spcBef>
                  <a:spcPts val="0"/>
                </a:spcBef>
                <a:spcAft>
                  <a:spcPts val="0"/>
                </a:spcAft>
                <a:buClr>
                  <a:schemeClr val="dk1"/>
                </a:buClr>
                <a:buSzPts val="2800"/>
                <a:buFont typeface="Consolas"/>
                <a:buNone/>
              </a:pPr>
              <a:r>
                <a:rPr b="0" i="0" lang="en-US" sz="2800" u="none">
                  <a:solidFill>
                    <a:schemeClr val="dk1"/>
                  </a:solidFill>
                  <a:latin typeface="Consolas"/>
                  <a:ea typeface="Consolas"/>
                  <a:cs typeface="Consolas"/>
                  <a:sym typeface="Consolas"/>
                </a:rPr>
                <a:t>q = ???</a:t>
              </a:r>
              <a:endParaRPr/>
            </a:p>
          </p:txBody>
        </p:sp>
        <p:sp>
          <p:nvSpPr>
            <p:cNvPr id="587" name="Google Shape;587;p20"/>
            <p:cNvSpPr txBox="1"/>
            <p:nvPr/>
          </p:nvSpPr>
          <p:spPr>
            <a:xfrm>
              <a:off x="1062693" y="5804379"/>
              <a:ext cx="216437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               CDAA</a:t>
              </a:r>
              <a:endParaRPr/>
            </a:p>
          </p:txBody>
        </p:sp>
        <p:cxnSp>
          <p:nvCxnSpPr>
            <p:cNvPr id="588" name="Google Shape;588;p20"/>
            <p:cNvCxnSpPr/>
            <p:nvPr/>
          </p:nvCxnSpPr>
          <p:spPr>
            <a:xfrm rot="10800000">
              <a:off x="226414" y="3764576"/>
              <a:ext cx="431840" cy="0"/>
            </a:xfrm>
            <a:prstGeom prst="straightConnector1">
              <a:avLst/>
            </a:prstGeom>
            <a:noFill/>
            <a:ln cap="flat" cmpd="sng" w="38100">
              <a:solidFill>
                <a:srgbClr val="70AD47"/>
              </a:solidFill>
              <a:prstDash val="solid"/>
              <a:miter lim="800000"/>
              <a:headEnd len="med" w="med" type="none"/>
              <a:tailEnd len="med" w="med" type="none"/>
            </a:ln>
          </p:spPr>
        </p:cxnSp>
        <p:cxnSp>
          <p:nvCxnSpPr>
            <p:cNvPr id="589" name="Google Shape;589;p20"/>
            <p:cNvCxnSpPr/>
            <p:nvPr/>
          </p:nvCxnSpPr>
          <p:spPr>
            <a:xfrm>
              <a:off x="256580" y="3753467"/>
              <a:ext cx="19052" cy="2223414"/>
            </a:xfrm>
            <a:prstGeom prst="straightConnector1">
              <a:avLst/>
            </a:prstGeom>
            <a:noFill/>
            <a:ln cap="flat" cmpd="sng" w="38100">
              <a:solidFill>
                <a:srgbClr val="70AD47"/>
              </a:solidFill>
              <a:prstDash val="solid"/>
              <a:miter lim="800000"/>
              <a:headEnd len="med" w="med" type="none"/>
              <a:tailEnd len="med" w="med" type="none"/>
            </a:ln>
          </p:spPr>
        </p:cxnSp>
        <p:cxnSp>
          <p:nvCxnSpPr>
            <p:cNvPr id="590" name="Google Shape;590;p20"/>
            <p:cNvCxnSpPr/>
            <p:nvPr/>
          </p:nvCxnSpPr>
          <p:spPr>
            <a:xfrm rot="10800000">
              <a:off x="266106" y="5970533"/>
              <a:ext cx="431840" cy="0"/>
            </a:xfrm>
            <a:prstGeom prst="straightConnector1">
              <a:avLst/>
            </a:prstGeom>
            <a:noFill/>
            <a:ln cap="flat" cmpd="sng" w="38100">
              <a:solidFill>
                <a:srgbClr val="70AD47"/>
              </a:solidFill>
              <a:prstDash val="solid"/>
              <a:miter lim="800000"/>
              <a:headEnd len="med" w="med" type="none"/>
              <a:tailEnd len="med" w="med" type="none"/>
            </a:ln>
          </p:spPr>
        </p:cxnSp>
      </p:grpSp>
      <p:grpSp>
        <p:nvGrpSpPr>
          <p:cNvPr id="591" name="Google Shape;591;p20"/>
          <p:cNvGrpSpPr/>
          <p:nvPr/>
        </p:nvGrpSpPr>
        <p:grpSpPr>
          <a:xfrm>
            <a:off x="9740900" y="3690937"/>
            <a:ext cx="2222500" cy="2995612"/>
            <a:chOff x="6884817" y="3848840"/>
            <a:chExt cx="2221948" cy="2994706"/>
          </a:xfrm>
        </p:grpSpPr>
        <p:sp>
          <p:nvSpPr>
            <p:cNvPr id="592" name="Google Shape;592;p20"/>
            <p:cNvSpPr txBox="1"/>
            <p:nvPr/>
          </p:nvSpPr>
          <p:spPr>
            <a:xfrm>
              <a:off x="6892753" y="3891689"/>
              <a:ext cx="1772797" cy="2951857"/>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593" name="Google Shape;593;p20"/>
            <p:cNvCxnSpPr/>
            <p:nvPr/>
          </p:nvCxnSpPr>
          <p:spPr>
            <a:xfrm>
              <a:off x="6892753" y="4826444"/>
              <a:ext cx="1772797" cy="0"/>
            </a:xfrm>
            <a:prstGeom prst="straightConnector1">
              <a:avLst/>
            </a:prstGeom>
            <a:noFill/>
            <a:ln cap="flat" cmpd="sng" w="38100">
              <a:solidFill>
                <a:schemeClr val="dk1"/>
              </a:solidFill>
              <a:prstDash val="solid"/>
              <a:miter lim="800000"/>
              <a:headEnd len="med" w="med" type="none"/>
              <a:tailEnd len="med" w="med" type="none"/>
            </a:ln>
          </p:spPr>
        </p:cxnSp>
        <p:cxnSp>
          <p:nvCxnSpPr>
            <p:cNvPr id="594" name="Google Shape;594;p20"/>
            <p:cNvCxnSpPr/>
            <p:nvPr/>
          </p:nvCxnSpPr>
          <p:spPr>
            <a:xfrm>
              <a:off x="6907036" y="5619954"/>
              <a:ext cx="1772798" cy="0"/>
            </a:xfrm>
            <a:prstGeom prst="straightConnector1">
              <a:avLst/>
            </a:prstGeom>
            <a:noFill/>
            <a:ln cap="flat" cmpd="sng" w="38100">
              <a:solidFill>
                <a:schemeClr val="dk1"/>
              </a:solidFill>
              <a:prstDash val="solid"/>
              <a:miter lim="800000"/>
              <a:headEnd len="med" w="med" type="none"/>
              <a:tailEnd len="med" w="med" type="none"/>
            </a:ln>
          </p:spPr>
        </p:cxnSp>
        <p:cxnSp>
          <p:nvCxnSpPr>
            <p:cNvPr id="595" name="Google Shape;595;p20"/>
            <p:cNvCxnSpPr/>
            <p:nvPr/>
          </p:nvCxnSpPr>
          <p:spPr>
            <a:xfrm>
              <a:off x="6907036" y="6051624"/>
              <a:ext cx="1772798" cy="0"/>
            </a:xfrm>
            <a:prstGeom prst="straightConnector1">
              <a:avLst/>
            </a:prstGeom>
            <a:noFill/>
            <a:ln cap="flat" cmpd="sng" w="38100">
              <a:solidFill>
                <a:schemeClr val="dk1"/>
              </a:solidFill>
              <a:prstDash val="solid"/>
              <a:miter lim="800000"/>
              <a:headEnd len="med" w="med" type="none"/>
              <a:tailEnd len="med" w="med" type="none"/>
            </a:ln>
          </p:spPr>
        </p:cxnSp>
        <p:cxnSp>
          <p:nvCxnSpPr>
            <p:cNvPr id="596" name="Google Shape;596;p20"/>
            <p:cNvCxnSpPr/>
            <p:nvPr/>
          </p:nvCxnSpPr>
          <p:spPr>
            <a:xfrm>
              <a:off x="6907036" y="6495989"/>
              <a:ext cx="1772798" cy="0"/>
            </a:xfrm>
            <a:prstGeom prst="straightConnector1">
              <a:avLst/>
            </a:prstGeom>
            <a:noFill/>
            <a:ln cap="flat" cmpd="sng" w="38100">
              <a:solidFill>
                <a:schemeClr val="dk1"/>
              </a:solidFill>
              <a:prstDash val="solid"/>
              <a:miter lim="800000"/>
              <a:headEnd len="med" w="med" type="none"/>
              <a:tailEnd len="med" w="med" type="none"/>
            </a:ln>
          </p:spPr>
        </p:cxnSp>
        <p:sp>
          <p:nvSpPr>
            <p:cNvPr id="597" name="Google Shape;597;p20"/>
            <p:cNvSpPr txBox="1"/>
            <p:nvPr/>
          </p:nvSpPr>
          <p:spPr>
            <a:xfrm>
              <a:off x="6884817" y="3848840"/>
              <a:ext cx="1762021"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Consolas"/>
                <a:buNone/>
              </a:pPr>
              <a:r>
                <a:rPr b="0" i="0" lang="en-US" sz="2800" u="none">
                  <a:solidFill>
                    <a:schemeClr val="dk1"/>
                  </a:solidFill>
                  <a:latin typeface="Consolas"/>
                  <a:ea typeface="Consolas"/>
                  <a:cs typeface="Consolas"/>
                  <a:sym typeface="Consolas"/>
                </a:rPr>
                <a:t>P = nil</a:t>
              </a:r>
              <a:endParaRPr/>
            </a:p>
            <a:p>
              <a:pPr indent="0" lvl="0" marL="0" marR="0" rtl="0" algn="l">
                <a:lnSpc>
                  <a:spcPct val="100000"/>
                </a:lnSpc>
                <a:spcBef>
                  <a:spcPts val="0"/>
                </a:spcBef>
                <a:spcAft>
                  <a:spcPts val="0"/>
                </a:spcAft>
                <a:buClr>
                  <a:schemeClr val="dk1"/>
                </a:buClr>
                <a:buSzPts val="2800"/>
                <a:buFont typeface="Consolas"/>
                <a:buNone/>
              </a:pPr>
              <a:r>
                <a:rPr b="0" i="0" lang="en-US" sz="2800" u="none">
                  <a:solidFill>
                    <a:schemeClr val="dk1"/>
                  </a:solidFill>
                  <a:latin typeface="Consolas"/>
                  <a:ea typeface="Consolas"/>
                  <a:cs typeface="Consolas"/>
                  <a:sym typeface="Consolas"/>
                </a:rPr>
                <a:t>q = CDAA</a:t>
              </a:r>
              <a:endParaRPr/>
            </a:p>
          </p:txBody>
        </p:sp>
        <p:cxnSp>
          <p:nvCxnSpPr>
            <p:cNvPr id="598" name="Google Shape;598;p20"/>
            <p:cNvCxnSpPr/>
            <p:nvPr/>
          </p:nvCxnSpPr>
          <p:spPr>
            <a:xfrm rot="10800000">
              <a:off x="8675072" y="4540781"/>
              <a:ext cx="431693" cy="0"/>
            </a:xfrm>
            <a:prstGeom prst="straightConnector1">
              <a:avLst/>
            </a:prstGeom>
            <a:noFill/>
            <a:ln cap="flat" cmpd="sng" w="38100">
              <a:solidFill>
                <a:srgbClr val="70AD47"/>
              </a:solidFill>
              <a:prstDash val="solid"/>
              <a:miter lim="800000"/>
              <a:headEnd len="med" w="med" type="none"/>
              <a:tailEnd len="med" w="med" type="none"/>
            </a:ln>
          </p:spPr>
        </p:cxnSp>
        <p:cxnSp>
          <p:nvCxnSpPr>
            <p:cNvPr id="599" name="Google Shape;599;p20"/>
            <p:cNvCxnSpPr/>
            <p:nvPr/>
          </p:nvCxnSpPr>
          <p:spPr>
            <a:xfrm flipH="1">
              <a:off x="9076610" y="4529671"/>
              <a:ext cx="11109" cy="1760006"/>
            </a:xfrm>
            <a:prstGeom prst="straightConnector1">
              <a:avLst/>
            </a:prstGeom>
            <a:noFill/>
            <a:ln cap="flat" cmpd="sng" w="38100">
              <a:solidFill>
                <a:srgbClr val="70AD47"/>
              </a:solidFill>
              <a:prstDash val="solid"/>
              <a:miter lim="800000"/>
              <a:headEnd len="med" w="med" type="none"/>
              <a:tailEnd len="med" w="med" type="none"/>
            </a:ln>
          </p:spPr>
        </p:cxnSp>
        <p:cxnSp>
          <p:nvCxnSpPr>
            <p:cNvPr id="600" name="Google Shape;600;p20"/>
            <p:cNvCxnSpPr/>
            <p:nvPr/>
          </p:nvCxnSpPr>
          <p:spPr>
            <a:xfrm rot="10800000">
              <a:off x="8675072" y="6289677"/>
              <a:ext cx="431693" cy="0"/>
            </a:xfrm>
            <a:prstGeom prst="straightConnector1">
              <a:avLst/>
            </a:prstGeom>
            <a:noFill/>
            <a:ln cap="flat" cmpd="sng" w="38100">
              <a:solidFill>
                <a:srgbClr val="70AD47"/>
              </a:solidFill>
              <a:prstDash val="solid"/>
              <a:miter lim="800000"/>
              <a:headEnd len="med" w="med" type="none"/>
              <a:tailEnd len="med" w="med" type="none"/>
            </a:ln>
          </p:spPr>
        </p:cxnSp>
      </p:grpSp>
      <p:grpSp>
        <p:nvGrpSpPr>
          <p:cNvPr id="601" name="Google Shape;601;p20"/>
          <p:cNvGrpSpPr/>
          <p:nvPr/>
        </p:nvGrpSpPr>
        <p:grpSpPr>
          <a:xfrm>
            <a:off x="5246687" y="3721100"/>
            <a:ext cx="3517900" cy="2994025"/>
            <a:chOff x="3515544" y="3579858"/>
            <a:chExt cx="3517861" cy="2994706"/>
          </a:xfrm>
        </p:grpSpPr>
        <p:sp>
          <p:nvSpPr>
            <p:cNvPr id="602" name="Google Shape;602;p20"/>
            <p:cNvSpPr txBox="1"/>
            <p:nvPr/>
          </p:nvSpPr>
          <p:spPr>
            <a:xfrm>
              <a:off x="3987026" y="3622731"/>
              <a:ext cx="1773218" cy="2951833"/>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603" name="Google Shape;603;p20"/>
            <p:cNvCxnSpPr/>
            <p:nvPr/>
          </p:nvCxnSpPr>
          <p:spPr>
            <a:xfrm>
              <a:off x="3987026" y="4557980"/>
              <a:ext cx="1773218" cy="0"/>
            </a:xfrm>
            <a:prstGeom prst="straightConnector1">
              <a:avLst/>
            </a:prstGeom>
            <a:noFill/>
            <a:ln cap="flat" cmpd="sng" w="38100">
              <a:solidFill>
                <a:schemeClr val="dk1"/>
              </a:solidFill>
              <a:prstDash val="solid"/>
              <a:miter lim="800000"/>
              <a:headEnd len="med" w="med" type="none"/>
              <a:tailEnd len="med" w="med" type="none"/>
            </a:ln>
          </p:spPr>
        </p:cxnSp>
        <p:cxnSp>
          <p:nvCxnSpPr>
            <p:cNvPr id="604" name="Google Shape;604;p20"/>
            <p:cNvCxnSpPr/>
            <p:nvPr/>
          </p:nvCxnSpPr>
          <p:spPr>
            <a:xfrm>
              <a:off x="4001314" y="5350324"/>
              <a:ext cx="1773217" cy="0"/>
            </a:xfrm>
            <a:prstGeom prst="straightConnector1">
              <a:avLst/>
            </a:prstGeom>
            <a:noFill/>
            <a:ln cap="flat" cmpd="sng" w="38100">
              <a:solidFill>
                <a:schemeClr val="dk1"/>
              </a:solidFill>
              <a:prstDash val="solid"/>
              <a:miter lim="800000"/>
              <a:headEnd len="med" w="med" type="none"/>
              <a:tailEnd len="med" w="med" type="none"/>
            </a:ln>
          </p:spPr>
        </p:cxnSp>
        <p:cxnSp>
          <p:nvCxnSpPr>
            <p:cNvPr id="605" name="Google Shape;605;p20"/>
            <p:cNvCxnSpPr/>
            <p:nvPr/>
          </p:nvCxnSpPr>
          <p:spPr>
            <a:xfrm>
              <a:off x="4001314" y="5782222"/>
              <a:ext cx="1773217" cy="0"/>
            </a:xfrm>
            <a:prstGeom prst="straightConnector1">
              <a:avLst/>
            </a:prstGeom>
            <a:noFill/>
            <a:ln cap="flat" cmpd="sng" w="38100">
              <a:solidFill>
                <a:schemeClr val="dk1"/>
              </a:solidFill>
              <a:prstDash val="solid"/>
              <a:miter lim="800000"/>
              <a:headEnd len="med" w="med" type="none"/>
              <a:tailEnd len="med" w="med" type="none"/>
            </a:ln>
          </p:spPr>
        </p:cxnSp>
        <p:cxnSp>
          <p:nvCxnSpPr>
            <p:cNvPr id="606" name="Google Shape;606;p20"/>
            <p:cNvCxnSpPr/>
            <p:nvPr/>
          </p:nvCxnSpPr>
          <p:spPr>
            <a:xfrm>
              <a:off x="4001314" y="6228410"/>
              <a:ext cx="1773217" cy="0"/>
            </a:xfrm>
            <a:prstGeom prst="straightConnector1">
              <a:avLst/>
            </a:prstGeom>
            <a:noFill/>
            <a:ln cap="flat" cmpd="sng" w="38100">
              <a:solidFill>
                <a:schemeClr val="dk1"/>
              </a:solidFill>
              <a:prstDash val="solid"/>
              <a:miter lim="800000"/>
              <a:headEnd len="med" w="med" type="none"/>
              <a:tailEnd len="med" w="med" type="none"/>
            </a:ln>
          </p:spPr>
        </p:cxnSp>
        <p:sp>
          <p:nvSpPr>
            <p:cNvPr id="607" name="Google Shape;607;p20"/>
            <p:cNvSpPr txBox="1"/>
            <p:nvPr/>
          </p:nvSpPr>
          <p:spPr>
            <a:xfrm>
              <a:off x="3979171" y="3579858"/>
              <a:ext cx="1762021"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Consolas"/>
                <a:buNone/>
              </a:pPr>
              <a:r>
                <a:rPr b="0" i="0" lang="en-US" sz="2800" u="none">
                  <a:solidFill>
                    <a:schemeClr val="dk1"/>
                  </a:solidFill>
                  <a:latin typeface="Consolas"/>
                  <a:ea typeface="Consolas"/>
                  <a:cs typeface="Consolas"/>
                  <a:sym typeface="Consolas"/>
                </a:rPr>
                <a:t>P = CDAA</a:t>
              </a:r>
              <a:endParaRPr/>
            </a:p>
            <a:p>
              <a:pPr indent="0" lvl="0" marL="0" marR="0" rtl="0" algn="l">
                <a:lnSpc>
                  <a:spcPct val="100000"/>
                </a:lnSpc>
                <a:spcBef>
                  <a:spcPts val="0"/>
                </a:spcBef>
                <a:spcAft>
                  <a:spcPts val="0"/>
                </a:spcAft>
                <a:buClr>
                  <a:schemeClr val="dk1"/>
                </a:buClr>
                <a:buSzPts val="2800"/>
                <a:buFont typeface="Consolas"/>
                <a:buNone/>
              </a:pPr>
              <a:r>
                <a:rPr b="0" i="0" lang="en-US" sz="2800" u="none">
                  <a:solidFill>
                    <a:schemeClr val="dk1"/>
                  </a:solidFill>
                  <a:latin typeface="Consolas"/>
                  <a:ea typeface="Consolas"/>
                  <a:cs typeface="Consolas"/>
                  <a:sym typeface="Consolas"/>
                </a:rPr>
                <a:t>q = CDAA</a:t>
              </a:r>
              <a:endParaRPr/>
            </a:p>
          </p:txBody>
        </p:sp>
        <p:cxnSp>
          <p:nvCxnSpPr>
            <p:cNvPr id="608" name="Google Shape;608;p20"/>
            <p:cNvCxnSpPr/>
            <p:nvPr/>
          </p:nvCxnSpPr>
          <p:spPr>
            <a:xfrm rot="10800000">
              <a:off x="3515544" y="3822801"/>
              <a:ext cx="431795" cy="0"/>
            </a:xfrm>
            <a:prstGeom prst="straightConnector1">
              <a:avLst/>
            </a:prstGeom>
            <a:noFill/>
            <a:ln cap="flat" cmpd="sng" w="38100">
              <a:solidFill>
                <a:srgbClr val="70AD47"/>
              </a:solidFill>
              <a:prstDash val="solid"/>
              <a:miter lim="800000"/>
              <a:headEnd len="med" w="med" type="none"/>
              <a:tailEnd len="med" w="med" type="none"/>
            </a:ln>
          </p:spPr>
        </p:cxnSp>
        <p:cxnSp>
          <p:nvCxnSpPr>
            <p:cNvPr id="609" name="Google Shape;609;p20"/>
            <p:cNvCxnSpPr/>
            <p:nvPr/>
          </p:nvCxnSpPr>
          <p:spPr>
            <a:xfrm>
              <a:off x="3529831" y="3814861"/>
              <a:ext cx="19050" cy="2224594"/>
            </a:xfrm>
            <a:prstGeom prst="straightConnector1">
              <a:avLst/>
            </a:prstGeom>
            <a:noFill/>
            <a:ln cap="flat" cmpd="sng" w="38100">
              <a:solidFill>
                <a:srgbClr val="70AD47"/>
              </a:solidFill>
              <a:prstDash val="solid"/>
              <a:miter lim="800000"/>
              <a:headEnd len="med" w="med" type="none"/>
              <a:tailEnd len="med" w="med" type="none"/>
            </a:ln>
          </p:spPr>
        </p:cxnSp>
        <p:cxnSp>
          <p:nvCxnSpPr>
            <p:cNvPr id="610" name="Google Shape;610;p20"/>
            <p:cNvCxnSpPr/>
            <p:nvPr/>
          </p:nvCxnSpPr>
          <p:spPr>
            <a:xfrm rot="10800000">
              <a:off x="3555231" y="6029928"/>
              <a:ext cx="431795" cy="0"/>
            </a:xfrm>
            <a:prstGeom prst="straightConnector1">
              <a:avLst/>
            </a:prstGeom>
            <a:noFill/>
            <a:ln cap="flat" cmpd="sng" w="38100">
              <a:solidFill>
                <a:srgbClr val="70AD47"/>
              </a:solidFill>
              <a:prstDash val="solid"/>
              <a:miter lim="800000"/>
              <a:headEnd len="med" w="med" type="none"/>
              <a:tailEnd len="med" w="med" type="none"/>
            </a:ln>
          </p:spPr>
        </p:cxnSp>
        <p:cxnSp>
          <p:nvCxnSpPr>
            <p:cNvPr id="611" name="Google Shape;611;p20"/>
            <p:cNvCxnSpPr/>
            <p:nvPr/>
          </p:nvCxnSpPr>
          <p:spPr>
            <a:xfrm rot="10800000">
              <a:off x="5769769" y="4272165"/>
              <a:ext cx="431795" cy="0"/>
            </a:xfrm>
            <a:prstGeom prst="straightConnector1">
              <a:avLst/>
            </a:prstGeom>
            <a:noFill/>
            <a:ln cap="flat" cmpd="sng" w="38100">
              <a:solidFill>
                <a:srgbClr val="70AD47"/>
              </a:solidFill>
              <a:prstDash val="solid"/>
              <a:miter lim="800000"/>
              <a:headEnd len="med" w="med" type="none"/>
              <a:tailEnd len="med" w="med" type="none"/>
            </a:ln>
          </p:spPr>
        </p:cxnSp>
        <p:cxnSp>
          <p:nvCxnSpPr>
            <p:cNvPr id="612" name="Google Shape;612;p20"/>
            <p:cNvCxnSpPr/>
            <p:nvPr/>
          </p:nvCxnSpPr>
          <p:spPr>
            <a:xfrm flipH="1">
              <a:off x="6171402" y="4261051"/>
              <a:ext cx="9525" cy="1760937"/>
            </a:xfrm>
            <a:prstGeom prst="straightConnector1">
              <a:avLst/>
            </a:prstGeom>
            <a:noFill/>
            <a:ln cap="flat" cmpd="sng" w="38100">
              <a:solidFill>
                <a:srgbClr val="70AD47"/>
              </a:solidFill>
              <a:prstDash val="solid"/>
              <a:miter lim="800000"/>
              <a:headEnd len="med" w="med" type="none"/>
              <a:tailEnd len="med" w="med" type="none"/>
            </a:ln>
          </p:spPr>
        </p:cxnSp>
        <p:cxnSp>
          <p:nvCxnSpPr>
            <p:cNvPr id="613" name="Google Shape;613;p20"/>
            <p:cNvCxnSpPr/>
            <p:nvPr/>
          </p:nvCxnSpPr>
          <p:spPr>
            <a:xfrm rot="10800000">
              <a:off x="5769769" y="6021988"/>
              <a:ext cx="431795" cy="0"/>
            </a:xfrm>
            <a:prstGeom prst="straightConnector1">
              <a:avLst/>
            </a:prstGeom>
            <a:noFill/>
            <a:ln cap="flat" cmpd="sng" w="38100">
              <a:solidFill>
                <a:srgbClr val="70AD47"/>
              </a:solidFill>
              <a:prstDash val="solid"/>
              <a:miter lim="800000"/>
              <a:headEnd len="med" w="med" type="none"/>
              <a:tailEnd len="med" w="med" type="none"/>
            </a:ln>
          </p:spPr>
        </p:cxnSp>
        <p:sp>
          <p:nvSpPr>
            <p:cNvPr id="614" name="Google Shape;614;p20"/>
            <p:cNvSpPr txBox="1"/>
            <p:nvPr/>
          </p:nvSpPr>
          <p:spPr>
            <a:xfrm>
              <a:off x="4508288" y="5842767"/>
              <a:ext cx="2525117" cy="3694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ahoma"/>
                <a:buNone/>
              </a:pPr>
              <a:r>
                <a:rPr b="0" i="0" lang="en-US" sz="1800" u="none">
                  <a:solidFill>
                    <a:schemeClr val="dk1"/>
                  </a:solidFill>
                  <a:latin typeface="Tahoma"/>
                  <a:ea typeface="Tahoma"/>
                  <a:cs typeface="Tahoma"/>
                  <a:sym typeface="Tahoma"/>
                </a:rPr>
                <a:t>???                    CDAA</a:t>
              </a:r>
              <a:endParaRPr/>
            </a:p>
          </p:txBody>
        </p:sp>
      </p:grpSp>
      <p:sp>
        <p:nvSpPr>
          <p:cNvPr id="615" name="Google Shape;615;p20"/>
          <p:cNvSpPr txBox="1"/>
          <p:nvPr/>
        </p:nvSpPr>
        <p:spPr>
          <a:xfrm>
            <a:off x="0" y="6448425"/>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Tahoma"/>
              <a:buNone/>
            </a:pPr>
            <a:r>
              <a:rPr b="0" i="0" lang="en-US" sz="1200" u="none">
                <a:solidFill>
                  <a:srgbClr val="595959"/>
                </a:solidFill>
                <a:latin typeface="Tahoma"/>
                <a:ea typeface="Tahoma"/>
                <a:cs typeface="Tahoma"/>
                <a:sym typeface="Tahoma"/>
              </a:rPr>
              <a:t>Clase 8-2</a:t>
            </a:r>
            <a:endParaRPr/>
          </a:p>
        </p:txBody>
      </p:sp>
      <p:sp>
        <p:nvSpPr>
          <p:cNvPr id="616" name="Google Shape;616;p20"/>
          <p:cNvSpPr txBox="1"/>
          <p:nvPr/>
        </p:nvSpPr>
        <p:spPr>
          <a:xfrm>
            <a:off x="119062" y="130175"/>
            <a:ext cx="4824412" cy="6953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CADP – </a:t>
            </a:r>
            <a:r>
              <a:rPr b="1" i="0" lang="en-US" sz="4000" u="none">
                <a:solidFill>
                  <a:srgbClr val="7F7F7F"/>
                </a:solidFill>
                <a:latin typeface="Calibri"/>
                <a:ea typeface="Calibri"/>
                <a:cs typeface="Calibri"/>
                <a:sym typeface="Calibri"/>
              </a:rPr>
              <a:t>TIPO DE DATO </a:t>
            </a:r>
            <a:endParaRPr/>
          </a:p>
        </p:txBody>
      </p:sp>
      <p:pic>
        <p:nvPicPr>
          <p:cNvPr id="617" name="Google Shape;617;p20"/>
          <p:cNvPicPr preferRelativeResize="0"/>
          <p:nvPr/>
        </p:nvPicPr>
        <p:blipFill rotWithShape="1">
          <a:blip r:embed="rId3">
            <a:alphaModFix/>
          </a:blip>
          <a:srcRect b="0" l="0" r="0" t="0"/>
          <a:stretch/>
        </p:blipFill>
        <p:spPr>
          <a:xfrm>
            <a:off x="11425237" y="95250"/>
            <a:ext cx="647700" cy="576262"/>
          </a:xfrm>
          <a:prstGeom prst="rect">
            <a:avLst/>
          </a:prstGeom>
          <a:noFill/>
          <a:ln>
            <a:noFill/>
          </a:ln>
        </p:spPr>
      </p:pic>
      <p:sp>
        <p:nvSpPr>
          <p:cNvPr id="618" name="Google Shape;618;p20"/>
          <p:cNvSpPr txBox="1"/>
          <p:nvPr/>
        </p:nvSpPr>
        <p:spPr>
          <a:xfrm>
            <a:off x="5375275" y="101600"/>
            <a:ext cx="4826000" cy="6953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4472C4"/>
              </a:buClr>
              <a:buSzPts val="4000"/>
              <a:buFont typeface="Calibri"/>
              <a:buNone/>
            </a:pPr>
            <a:r>
              <a:rPr b="1" i="0" lang="en-US" sz="4000" u="none">
                <a:solidFill>
                  <a:srgbClr val="4472C4"/>
                </a:solidFill>
                <a:latin typeface="Calibri"/>
                <a:ea typeface="Calibri"/>
                <a:cs typeface="Calibri"/>
                <a:sym typeface="Calibri"/>
              </a:rPr>
              <a:t>PUNTERO</a:t>
            </a:r>
            <a:endParaRPr/>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21"/>
          <p:cNvSpPr txBox="1"/>
          <p:nvPr/>
        </p:nvSpPr>
        <p:spPr>
          <a:xfrm>
            <a:off x="1631950" y="1196975"/>
            <a:ext cx="10296525" cy="89217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600"/>
              <a:buFont typeface="Calibri"/>
              <a:buNone/>
            </a:pPr>
            <a:r>
              <a:rPr b="1" i="0" lang="en-US" sz="2600" u="none">
                <a:solidFill>
                  <a:schemeClr val="dk1"/>
                </a:solidFill>
                <a:latin typeface="Calibri"/>
                <a:ea typeface="Calibri"/>
                <a:cs typeface="Calibri"/>
                <a:sym typeface="Calibri"/>
              </a:rPr>
              <a:t>Implica poder acceder al contenido que contiene la dirección de memoria que tiene una variable de tipo puntero. </a:t>
            </a:r>
            <a:r>
              <a:rPr b="1" i="0" lang="en-US" sz="2600" u="none">
                <a:solidFill>
                  <a:schemeClr val="accent2"/>
                </a:solidFill>
                <a:latin typeface="Calibri"/>
                <a:ea typeface="Calibri"/>
                <a:cs typeface="Calibri"/>
                <a:sym typeface="Calibri"/>
              </a:rPr>
              <a:t>^</a:t>
            </a:r>
            <a:endParaRPr/>
          </a:p>
        </p:txBody>
      </p:sp>
      <p:sp>
        <p:nvSpPr>
          <p:cNvPr id="624" name="Google Shape;624;p21"/>
          <p:cNvSpPr txBox="1"/>
          <p:nvPr/>
        </p:nvSpPr>
        <p:spPr>
          <a:xfrm>
            <a:off x="1271587" y="742950"/>
            <a:ext cx="5113337" cy="5857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2E75B6"/>
              </a:buClr>
              <a:buSzPts val="3200"/>
              <a:buFont typeface="Calibri"/>
              <a:buNone/>
            </a:pPr>
            <a:r>
              <a:rPr b="1" i="0" lang="en-US" sz="3200" u="none">
                <a:solidFill>
                  <a:srgbClr val="2E75B6"/>
                </a:solidFill>
                <a:latin typeface="Calibri"/>
                <a:ea typeface="Calibri"/>
                <a:cs typeface="Calibri"/>
                <a:sym typeface="Calibri"/>
              </a:rPr>
              <a:t>CONTENIDO de un puntero</a:t>
            </a:r>
            <a:endParaRPr/>
          </a:p>
        </p:txBody>
      </p:sp>
      <p:pic>
        <p:nvPicPr>
          <p:cNvPr descr="Un dibujo de una cara feliz&#10;&#10;Descripción generada automáticamente con confianza media" id="625" name="Google Shape;625;p21"/>
          <p:cNvPicPr preferRelativeResize="0"/>
          <p:nvPr/>
        </p:nvPicPr>
        <p:blipFill rotWithShape="1">
          <a:blip r:embed="rId3">
            <a:alphaModFix/>
          </a:blip>
          <a:srcRect b="0" l="0" r="0" t="0"/>
          <a:stretch/>
        </p:blipFill>
        <p:spPr>
          <a:xfrm>
            <a:off x="146050" y="793750"/>
            <a:ext cx="1200150" cy="1198562"/>
          </a:xfrm>
          <a:prstGeom prst="rect">
            <a:avLst/>
          </a:prstGeom>
          <a:noFill/>
          <a:ln>
            <a:noFill/>
          </a:ln>
        </p:spPr>
      </p:pic>
      <p:sp>
        <p:nvSpPr>
          <p:cNvPr id="626" name="Google Shape;626;p21"/>
          <p:cNvSpPr txBox="1"/>
          <p:nvPr/>
        </p:nvSpPr>
        <p:spPr>
          <a:xfrm>
            <a:off x="650875" y="2395537"/>
            <a:ext cx="4608512" cy="23749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Program uno;</a:t>
            </a:r>
            <a:endParaRPr/>
          </a:p>
          <a:p>
            <a:pPr indent="-342900" lvl="0" marL="34290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Type</a:t>
            </a:r>
            <a:endParaRPr/>
          </a:p>
          <a:p>
            <a:pPr indent="-342900" lvl="0" marL="34290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  puntero = ^integer;</a:t>
            </a:r>
            <a:endParaRPr/>
          </a:p>
          <a:p>
            <a:pPr indent="-342900" lvl="0" marL="342900" marR="0" rtl="0" algn="l">
              <a:lnSpc>
                <a:spcPct val="100000"/>
              </a:lnSpc>
              <a:spcBef>
                <a:spcPts val="0"/>
              </a:spcBef>
              <a:spcAft>
                <a:spcPts val="0"/>
              </a:spcAft>
              <a:buClr>
                <a:schemeClr val="dk1"/>
              </a:buClr>
              <a:buSzPts val="2200"/>
              <a:buFont typeface="Tahoma"/>
              <a:buNone/>
            </a:pPr>
            <a:r>
              <a:t/>
            </a:r>
            <a:endParaRPr b="0" i="0" sz="2200" u="none">
              <a:solidFill>
                <a:schemeClr val="dk1"/>
              </a:solidFill>
              <a:latin typeface="Consolas"/>
              <a:ea typeface="Consolas"/>
              <a:cs typeface="Consolas"/>
              <a:sym typeface="Consolas"/>
            </a:endParaRPr>
          </a:p>
          <a:p>
            <a:pPr indent="-342900" lvl="0" marL="34290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Var</a:t>
            </a:r>
            <a:endParaRPr/>
          </a:p>
          <a:p>
            <a:pPr indent="-342900" lvl="0" marL="34290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 p:puntero; </a:t>
            </a:r>
            <a:endParaRPr/>
          </a:p>
          <a:p>
            <a:pPr indent="-342900" lvl="0" marL="34290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 </a:t>
            </a:r>
            <a:endParaRPr/>
          </a:p>
        </p:txBody>
      </p:sp>
      <p:sp>
        <p:nvSpPr>
          <p:cNvPr id="627" name="Google Shape;627;p21"/>
          <p:cNvSpPr txBox="1"/>
          <p:nvPr/>
        </p:nvSpPr>
        <p:spPr>
          <a:xfrm>
            <a:off x="650875" y="4792662"/>
            <a:ext cx="1739900" cy="17859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Begin</a:t>
            </a:r>
            <a:endParaRPr/>
          </a:p>
          <a:p>
            <a:pPr indent="0" lvl="0" marL="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  new (p);</a:t>
            </a:r>
            <a:endParaRPr/>
          </a:p>
          <a:p>
            <a:pPr indent="0" lvl="0" marL="0" marR="0" rtl="0" algn="l">
              <a:lnSpc>
                <a:spcPct val="100000"/>
              </a:lnSpc>
              <a:spcBef>
                <a:spcPts val="0"/>
              </a:spcBef>
              <a:spcAft>
                <a:spcPts val="0"/>
              </a:spcAft>
              <a:buClr>
                <a:schemeClr val="dk1"/>
              </a:buClr>
              <a:buSzPts val="2200"/>
              <a:buFont typeface="Tahoma"/>
              <a:buNone/>
            </a:pPr>
            <a:r>
              <a:t/>
            </a:r>
            <a:endParaRPr b="0" i="0" sz="2200" u="non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End.</a:t>
            </a:r>
            <a:endParaRPr/>
          </a:p>
        </p:txBody>
      </p:sp>
      <p:sp>
        <p:nvSpPr>
          <p:cNvPr id="628" name="Google Shape;628;p21"/>
          <p:cNvSpPr txBox="1"/>
          <p:nvPr/>
        </p:nvSpPr>
        <p:spPr>
          <a:xfrm>
            <a:off x="6880225" y="6169025"/>
            <a:ext cx="1285875" cy="430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Calibri"/>
              <a:buNone/>
            </a:pPr>
            <a:r>
              <a:rPr b="0" i="0" lang="en-US" sz="2200" u="none">
                <a:solidFill>
                  <a:schemeClr val="dk1"/>
                </a:solidFill>
                <a:latin typeface="Calibri"/>
                <a:ea typeface="Calibri"/>
                <a:cs typeface="Calibri"/>
                <a:sym typeface="Calibri"/>
              </a:rPr>
              <a:t>C  P  U</a:t>
            </a:r>
            <a:endParaRPr/>
          </a:p>
        </p:txBody>
      </p:sp>
      <p:grpSp>
        <p:nvGrpSpPr>
          <p:cNvPr id="629" name="Google Shape;629;p21"/>
          <p:cNvGrpSpPr/>
          <p:nvPr/>
        </p:nvGrpSpPr>
        <p:grpSpPr>
          <a:xfrm>
            <a:off x="6088062" y="2708275"/>
            <a:ext cx="2611437" cy="3316287"/>
            <a:chOff x="571500" y="1133068"/>
            <a:chExt cx="1643063" cy="3405413"/>
          </a:xfrm>
        </p:grpSpPr>
        <p:sp>
          <p:nvSpPr>
            <p:cNvPr id="630" name="Google Shape;630;p21"/>
            <p:cNvSpPr txBox="1"/>
            <p:nvPr/>
          </p:nvSpPr>
          <p:spPr>
            <a:xfrm>
              <a:off x="571500" y="1133068"/>
              <a:ext cx="1643063" cy="3405413"/>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631" name="Google Shape;631;p21"/>
            <p:cNvCxnSpPr/>
            <p:nvPr/>
          </p:nvCxnSpPr>
          <p:spPr>
            <a:xfrm>
              <a:off x="571500" y="2073673"/>
              <a:ext cx="1643063" cy="0"/>
            </a:xfrm>
            <a:prstGeom prst="straightConnector1">
              <a:avLst/>
            </a:prstGeom>
            <a:solidFill>
              <a:schemeClr val="lt1"/>
            </a:solidFill>
            <a:ln cap="flat" cmpd="sng" w="57150">
              <a:solidFill>
                <a:schemeClr val="dk1"/>
              </a:solidFill>
              <a:prstDash val="solid"/>
              <a:miter lim="800000"/>
              <a:headEnd len="med" w="med" type="none"/>
              <a:tailEnd len="med" w="med" type="none"/>
            </a:ln>
          </p:spPr>
        </p:cxnSp>
        <p:cxnSp>
          <p:nvCxnSpPr>
            <p:cNvPr id="632" name="Google Shape;632;p21"/>
            <p:cNvCxnSpPr/>
            <p:nvPr/>
          </p:nvCxnSpPr>
          <p:spPr>
            <a:xfrm>
              <a:off x="571500" y="3715248"/>
              <a:ext cx="1643063" cy="0"/>
            </a:xfrm>
            <a:prstGeom prst="straightConnector1">
              <a:avLst/>
            </a:prstGeom>
            <a:solidFill>
              <a:schemeClr val="lt1"/>
            </a:solidFill>
            <a:ln cap="flat" cmpd="sng" w="57150">
              <a:solidFill>
                <a:schemeClr val="dk1"/>
              </a:solidFill>
              <a:prstDash val="solid"/>
              <a:miter lim="800000"/>
              <a:headEnd len="med" w="med" type="none"/>
              <a:tailEnd len="med" w="med" type="none"/>
            </a:ln>
          </p:spPr>
        </p:cxnSp>
      </p:grpSp>
      <p:sp>
        <p:nvSpPr>
          <p:cNvPr id="633" name="Google Shape;633;p21"/>
          <p:cNvSpPr txBox="1"/>
          <p:nvPr/>
        </p:nvSpPr>
        <p:spPr>
          <a:xfrm>
            <a:off x="6440487" y="4665662"/>
            <a:ext cx="2008187" cy="493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600"/>
              <a:buFont typeface="Consolas"/>
              <a:buNone/>
            </a:pPr>
            <a:r>
              <a:rPr b="0" i="0" lang="en-US" sz="2600" u="none">
                <a:solidFill>
                  <a:schemeClr val="dk1"/>
                </a:solidFill>
                <a:latin typeface="Consolas"/>
                <a:ea typeface="Consolas"/>
                <a:cs typeface="Consolas"/>
                <a:sym typeface="Consolas"/>
              </a:rPr>
              <a:t>p: ?</a:t>
            </a:r>
            <a:endParaRPr/>
          </a:p>
        </p:txBody>
      </p:sp>
      <p:sp>
        <p:nvSpPr>
          <p:cNvPr id="634" name="Google Shape;634;p21"/>
          <p:cNvSpPr txBox="1"/>
          <p:nvPr/>
        </p:nvSpPr>
        <p:spPr>
          <a:xfrm>
            <a:off x="5016500" y="5446712"/>
            <a:ext cx="1071562" cy="4921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600"/>
              <a:buFont typeface="Consolas"/>
              <a:buNone/>
            </a:pPr>
            <a:r>
              <a:rPr b="0" i="0" lang="en-US" sz="2600" u="none">
                <a:solidFill>
                  <a:schemeClr val="dk1"/>
                </a:solidFill>
                <a:latin typeface="Consolas"/>
                <a:ea typeface="Consolas"/>
                <a:cs typeface="Consolas"/>
                <a:sym typeface="Consolas"/>
              </a:rPr>
              <a:t>DACC</a:t>
            </a:r>
            <a:endParaRPr/>
          </a:p>
        </p:txBody>
      </p:sp>
      <p:sp>
        <p:nvSpPr>
          <p:cNvPr id="635" name="Google Shape;635;p21"/>
          <p:cNvSpPr txBox="1"/>
          <p:nvPr/>
        </p:nvSpPr>
        <p:spPr>
          <a:xfrm>
            <a:off x="6729412" y="5446712"/>
            <a:ext cx="1073150" cy="4921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600"/>
              <a:buFont typeface="Consolas"/>
              <a:buNone/>
            </a:pPr>
            <a:r>
              <a:rPr b="0" i="0" lang="en-US" sz="2600" u="none">
                <a:solidFill>
                  <a:schemeClr val="dk1"/>
                </a:solidFill>
                <a:latin typeface="Consolas"/>
                <a:ea typeface="Consolas"/>
                <a:cs typeface="Consolas"/>
                <a:sym typeface="Consolas"/>
              </a:rPr>
              <a:t>  ?</a:t>
            </a:r>
            <a:endParaRPr/>
          </a:p>
        </p:txBody>
      </p:sp>
      <p:grpSp>
        <p:nvGrpSpPr>
          <p:cNvPr id="636" name="Google Shape;636;p21"/>
          <p:cNvGrpSpPr/>
          <p:nvPr/>
        </p:nvGrpSpPr>
        <p:grpSpPr>
          <a:xfrm>
            <a:off x="8181975" y="4913312"/>
            <a:ext cx="1087437" cy="873125"/>
            <a:chOff x="8838697" y="5055145"/>
            <a:chExt cx="1086979" cy="874138"/>
          </a:xfrm>
        </p:grpSpPr>
        <p:cxnSp>
          <p:nvCxnSpPr>
            <p:cNvPr id="637" name="Google Shape;637;p21"/>
            <p:cNvCxnSpPr/>
            <p:nvPr/>
          </p:nvCxnSpPr>
          <p:spPr>
            <a:xfrm>
              <a:off x="8976752" y="5055145"/>
              <a:ext cx="936230" cy="0"/>
            </a:xfrm>
            <a:prstGeom prst="straightConnector1">
              <a:avLst/>
            </a:prstGeom>
            <a:noFill/>
            <a:ln cap="flat" cmpd="sng" w="57150">
              <a:solidFill>
                <a:srgbClr val="4472C4"/>
              </a:solidFill>
              <a:prstDash val="solid"/>
              <a:miter lim="800000"/>
              <a:headEnd len="med" w="med" type="none"/>
              <a:tailEnd len="med" w="med" type="none"/>
            </a:ln>
          </p:spPr>
        </p:cxnSp>
        <p:cxnSp>
          <p:nvCxnSpPr>
            <p:cNvPr id="638" name="Google Shape;638;p21"/>
            <p:cNvCxnSpPr/>
            <p:nvPr/>
          </p:nvCxnSpPr>
          <p:spPr>
            <a:xfrm>
              <a:off x="9897113" y="5055145"/>
              <a:ext cx="0" cy="874138"/>
            </a:xfrm>
            <a:prstGeom prst="straightConnector1">
              <a:avLst/>
            </a:prstGeom>
            <a:noFill/>
            <a:ln cap="flat" cmpd="sng" w="57150">
              <a:solidFill>
                <a:srgbClr val="4472C4"/>
              </a:solidFill>
              <a:prstDash val="solid"/>
              <a:miter lim="800000"/>
              <a:headEnd len="med" w="med" type="none"/>
              <a:tailEnd len="med" w="med" type="none"/>
            </a:ln>
          </p:spPr>
        </p:cxnSp>
        <p:cxnSp>
          <p:nvCxnSpPr>
            <p:cNvPr id="639" name="Google Shape;639;p21"/>
            <p:cNvCxnSpPr/>
            <p:nvPr/>
          </p:nvCxnSpPr>
          <p:spPr>
            <a:xfrm rot="10800000">
              <a:off x="8838697" y="5918157"/>
              <a:ext cx="1086979" cy="0"/>
            </a:xfrm>
            <a:prstGeom prst="straightConnector1">
              <a:avLst/>
            </a:prstGeom>
            <a:noFill/>
            <a:ln cap="flat" cmpd="sng" w="57150">
              <a:solidFill>
                <a:srgbClr val="4472C4"/>
              </a:solidFill>
              <a:prstDash val="solid"/>
              <a:miter lim="800000"/>
              <a:headEnd len="med" w="med" type="none"/>
              <a:tailEnd len="med" w="med" type="triangle"/>
            </a:ln>
          </p:spPr>
        </p:cxnSp>
      </p:grpSp>
      <p:sp>
        <p:nvSpPr>
          <p:cNvPr id="640" name="Google Shape;640;p21"/>
          <p:cNvSpPr txBox="1"/>
          <p:nvPr/>
        </p:nvSpPr>
        <p:spPr>
          <a:xfrm>
            <a:off x="6470650" y="4697412"/>
            <a:ext cx="2008187" cy="4921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600"/>
              <a:buFont typeface="Consolas"/>
              <a:buNone/>
            </a:pPr>
            <a:r>
              <a:rPr b="0" i="0" lang="en-US" sz="2600" u="none">
                <a:solidFill>
                  <a:schemeClr val="dk1"/>
                </a:solidFill>
                <a:latin typeface="Consolas"/>
                <a:ea typeface="Consolas"/>
                <a:cs typeface="Consolas"/>
                <a:sym typeface="Consolas"/>
              </a:rPr>
              <a:t>p: DACC</a:t>
            </a:r>
            <a:endParaRPr/>
          </a:p>
        </p:txBody>
      </p:sp>
      <p:sp>
        <p:nvSpPr>
          <p:cNvPr id="641" name="Google Shape;641;p21"/>
          <p:cNvSpPr txBox="1"/>
          <p:nvPr/>
        </p:nvSpPr>
        <p:spPr>
          <a:xfrm>
            <a:off x="990600" y="5580062"/>
            <a:ext cx="1117600" cy="431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p</a:t>
            </a:r>
            <a:r>
              <a:rPr b="1" i="0" lang="en-US" sz="2200" u="none">
                <a:solidFill>
                  <a:schemeClr val="accent2"/>
                </a:solidFill>
                <a:latin typeface="Consolas"/>
                <a:ea typeface="Consolas"/>
                <a:cs typeface="Consolas"/>
                <a:sym typeface="Consolas"/>
              </a:rPr>
              <a:t>^</a:t>
            </a:r>
            <a:r>
              <a:rPr b="0" i="0" lang="en-US" sz="2200" u="none">
                <a:solidFill>
                  <a:schemeClr val="dk1"/>
                </a:solidFill>
                <a:latin typeface="Consolas"/>
                <a:ea typeface="Consolas"/>
                <a:cs typeface="Consolas"/>
                <a:sym typeface="Consolas"/>
              </a:rPr>
              <a:t>:=8;</a:t>
            </a:r>
            <a:endParaRPr/>
          </a:p>
        </p:txBody>
      </p:sp>
      <p:sp>
        <p:nvSpPr>
          <p:cNvPr id="642" name="Google Shape;642;p21"/>
          <p:cNvSpPr txBox="1"/>
          <p:nvPr/>
        </p:nvSpPr>
        <p:spPr>
          <a:xfrm>
            <a:off x="8761412" y="1982787"/>
            <a:ext cx="3168650" cy="1016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C000"/>
              </a:buClr>
              <a:buSzPts val="3000"/>
              <a:buFont typeface="Calibri"/>
              <a:buNone/>
            </a:pPr>
            <a:r>
              <a:rPr b="1" i="0" lang="en-US" sz="3000" u="none">
                <a:solidFill>
                  <a:srgbClr val="FFC000"/>
                </a:solidFill>
                <a:latin typeface="Calibri"/>
                <a:ea typeface="Calibri"/>
                <a:cs typeface="Calibri"/>
                <a:sym typeface="Calibri"/>
              </a:rPr>
              <a:t>Qué operaciones podré hacer?</a:t>
            </a:r>
            <a:endParaRPr/>
          </a:p>
        </p:txBody>
      </p:sp>
      <p:sp>
        <p:nvSpPr>
          <p:cNvPr id="643" name="Google Shape;643;p21"/>
          <p:cNvSpPr txBox="1"/>
          <p:nvPr/>
        </p:nvSpPr>
        <p:spPr>
          <a:xfrm>
            <a:off x="6743700" y="5446712"/>
            <a:ext cx="1073150" cy="4921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600"/>
              <a:buFont typeface="Consolas"/>
              <a:buNone/>
            </a:pPr>
            <a:r>
              <a:rPr b="0" i="0" lang="en-US" sz="2600" u="none">
                <a:solidFill>
                  <a:schemeClr val="dk1"/>
                </a:solidFill>
                <a:latin typeface="Consolas"/>
                <a:ea typeface="Consolas"/>
                <a:cs typeface="Consolas"/>
                <a:sym typeface="Consolas"/>
              </a:rPr>
              <a:t>  8</a:t>
            </a:r>
            <a:endParaRPr/>
          </a:p>
        </p:txBody>
      </p:sp>
      <p:sp>
        <p:nvSpPr>
          <p:cNvPr id="644" name="Google Shape;644;p21"/>
          <p:cNvSpPr txBox="1"/>
          <p:nvPr/>
        </p:nvSpPr>
        <p:spPr>
          <a:xfrm>
            <a:off x="9318625" y="6064250"/>
            <a:ext cx="2825750"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0AD47"/>
              </a:buClr>
              <a:buSzPts val="3600"/>
              <a:buFont typeface="Calibri"/>
              <a:buNone/>
            </a:pPr>
            <a:r>
              <a:rPr b="1" i="0" lang="en-US" sz="3600" u="none">
                <a:solidFill>
                  <a:srgbClr val="70AD47"/>
                </a:solidFill>
                <a:latin typeface="Calibri"/>
                <a:ea typeface="Calibri"/>
                <a:cs typeface="Calibri"/>
                <a:sym typeface="Calibri"/>
              </a:rPr>
              <a:t>Ejemplos …</a:t>
            </a:r>
            <a:endParaRPr/>
          </a:p>
        </p:txBody>
      </p:sp>
      <p:sp>
        <p:nvSpPr>
          <p:cNvPr id="645" name="Google Shape;645;p21"/>
          <p:cNvSpPr txBox="1"/>
          <p:nvPr/>
        </p:nvSpPr>
        <p:spPr>
          <a:xfrm>
            <a:off x="0" y="6448425"/>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Tahoma"/>
              <a:buNone/>
            </a:pPr>
            <a:r>
              <a:rPr b="0" i="0" lang="en-US" sz="1200" u="none">
                <a:solidFill>
                  <a:srgbClr val="595959"/>
                </a:solidFill>
                <a:latin typeface="Tahoma"/>
                <a:ea typeface="Tahoma"/>
                <a:cs typeface="Tahoma"/>
                <a:sym typeface="Tahoma"/>
              </a:rPr>
              <a:t>Clase 8-2</a:t>
            </a:r>
            <a:endParaRPr/>
          </a:p>
        </p:txBody>
      </p:sp>
      <p:sp>
        <p:nvSpPr>
          <p:cNvPr id="646" name="Google Shape;646;p21"/>
          <p:cNvSpPr txBox="1"/>
          <p:nvPr/>
        </p:nvSpPr>
        <p:spPr>
          <a:xfrm>
            <a:off x="119062" y="130175"/>
            <a:ext cx="4824412" cy="6953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CADP – </a:t>
            </a:r>
            <a:r>
              <a:rPr b="1" i="0" lang="en-US" sz="4000" u="none">
                <a:solidFill>
                  <a:srgbClr val="7F7F7F"/>
                </a:solidFill>
                <a:latin typeface="Calibri"/>
                <a:ea typeface="Calibri"/>
                <a:cs typeface="Calibri"/>
                <a:sym typeface="Calibri"/>
              </a:rPr>
              <a:t>TIPO DE DATO </a:t>
            </a:r>
            <a:endParaRPr/>
          </a:p>
        </p:txBody>
      </p:sp>
      <p:pic>
        <p:nvPicPr>
          <p:cNvPr id="647" name="Google Shape;647;p21"/>
          <p:cNvPicPr preferRelativeResize="0"/>
          <p:nvPr/>
        </p:nvPicPr>
        <p:blipFill rotWithShape="1">
          <a:blip r:embed="rId4">
            <a:alphaModFix/>
          </a:blip>
          <a:srcRect b="0" l="0" r="0" t="0"/>
          <a:stretch/>
        </p:blipFill>
        <p:spPr>
          <a:xfrm>
            <a:off x="11425237" y="95250"/>
            <a:ext cx="647700" cy="576262"/>
          </a:xfrm>
          <a:prstGeom prst="rect">
            <a:avLst/>
          </a:prstGeom>
          <a:noFill/>
          <a:ln>
            <a:noFill/>
          </a:ln>
        </p:spPr>
      </p:pic>
      <p:sp>
        <p:nvSpPr>
          <p:cNvPr id="648" name="Google Shape;648;p21"/>
          <p:cNvSpPr txBox="1"/>
          <p:nvPr/>
        </p:nvSpPr>
        <p:spPr>
          <a:xfrm>
            <a:off x="5375275" y="101600"/>
            <a:ext cx="4826000" cy="6953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4472C4"/>
              </a:buClr>
              <a:buSzPts val="4000"/>
              <a:buFont typeface="Calibri"/>
              <a:buNone/>
            </a:pPr>
            <a:r>
              <a:rPr b="1" i="0" lang="en-US" sz="4000" u="none">
                <a:solidFill>
                  <a:srgbClr val="4472C4"/>
                </a:solidFill>
                <a:latin typeface="Calibri"/>
                <a:ea typeface="Calibri"/>
                <a:cs typeface="Calibri"/>
                <a:sym typeface="Calibri"/>
              </a:rPr>
              <a:t>PUNTERO</a:t>
            </a:r>
            <a:endParaRPr/>
          </a:p>
        </p:txBody>
      </p:sp>
    </p:spTree>
  </p:cSld>
  <p:clrMapOvr>
    <a:masterClrMapping/>
  </p:clrMapOvr>
  <p:transition>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6"/>
                                        </p:tgtEl>
                                        <p:attrNameLst>
                                          <p:attrName>style.visibility</p:attrName>
                                        </p:attrNameLst>
                                      </p:cBhvr>
                                      <p:to>
                                        <p:strVal val="visible"/>
                                      </p:to>
                                    </p:set>
                                    <p:animEffect filter="fade" transition="in">
                                      <p:cBhvr>
                                        <p:cTn dur="1500"/>
                                        <p:tgtEl>
                                          <p:spTgt spid="6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3"/>
                                        </p:tgtEl>
                                        <p:attrNameLst>
                                          <p:attrName>style.visibility</p:attrName>
                                        </p:attrNameLst>
                                      </p:cBhvr>
                                      <p:to>
                                        <p:strVal val="visible"/>
                                      </p:to>
                                    </p:set>
                                    <p:animEffect filter="fade" transition="in">
                                      <p:cBhvr>
                                        <p:cTn dur="1250"/>
                                        <p:tgtEl>
                                          <p:spTgt spid="6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7"/>
                                        </p:tgtEl>
                                        <p:attrNameLst>
                                          <p:attrName>style.visibility</p:attrName>
                                        </p:attrNameLst>
                                      </p:cBhvr>
                                      <p:to>
                                        <p:strVal val="visible"/>
                                      </p:to>
                                    </p:set>
                                    <p:animEffect filter="fade" transition="in">
                                      <p:cBhvr>
                                        <p:cTn dur="1500"/>
                                        <p:tgtEl>
                                          <p:spTgt spid="6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250"/>
                                        <p:tgtEl>
                                          <p:spTgt spid="633"/>
                                        </p:tgtEl>
                                      </p:cBhvr>
                                    </p:animEffect>
                                    <p:set>
                                      <p:cBhvr>
                                        <p:cTn dur="1" fill="hold">
                                          <p:stCondLst>
                                            <p:cond delay="1250"/>
                                          </p:stCondLst>
                                        </p:cTn>
                                        <p:tgtEl>
                                          <p:spTgt spid="63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0"/>
                                        </p:tgtEl>
                                        <p:attrNameLst>
                                          <p:attrName>style.visibility</p:attrName>
                                        </p:attrNameLst>
                                      </p:cBhvr>
                                      <p:to>
                                        <p:strVal val="visible"/>
                                      </p:to>
                                    </p:set>
                                    <p:animEffect filter="fade" transition="in">
                                      <p:cBhvr>
                                        <p:cTn dur="1250"/>
                                        <p:tgtEl>
                                          <p:spTgt spid="640"/>
                                        </p:tgtEl>
                                      </p:cBhvr>
                                    </p:animEffect>
                                  </p:childTnLst>
                                </p:cTn>
                              </p:par>
                              <p:par>
                                <p:cTn fill="hold" nodeType="withEffect" presetClass="entr" presetID="10" presetSubtype="0">
                                  <p:stCondLst>
                                    <p:cond delay="0"/>
                                  </p:stCondLst>
                                  <p:childTnLst>
                                    <p:set>
                                      <p:cBhvr>
                                        <p:cTn dur="1" fill="hold">
                                          <p:stCondLst>
                                            <p:cond delay="0"/>
                                          </p:stCondLst>
                                        </p:cTn>
                                        <p:tgtEl>
                                          <p:spTgt spid="635"/>
                                        </p:tgtEl>
                                        <p:attrNameLst>
                                          <p:attrName>style.visibility</p:attrName>
                                        </p:attrNameLst>
                                      </p:cBhvr>
                                      <p:to>
                                        <p:strVal val="visible"/>
                                      </p:to>
                                    </p:set>
                                    <p:animEffect filter="fade" transition="in">
                                      <p:cBhvr>
                                        <p:cTn dur="1250"/>
                                        <p:tgtEl>
                                          <p:spTgt spid="6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1"/>
                                        </p:tgtEl>
                                        <p:attrNameLst>
                                          <p:attrName>style.visibility</p:attrName>
                                        </p:attrNameLst>
                                      </p:cBhvr>
                                      <p:to>
                                        <p:strVal val="visible"/>
                                      </p:to>
                                    </p:set>
                                    <p:animEffect filter="fade" transition="in">
                                      <p:cBhvr>
                                        <p:cTn dur="500"/>
                                        <p:tgtEl>
                                          <p:spTgt spid="6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250"/>
                                        <p:tgtEl>
                                          <p:spTgt spid="635"/>
                                        </p:tgtEl>
                                      </p:cBhvr>
                                    </p:animEffect>
                                    <p:set>
                                      <p:cBhvr>
                                        <p:cTn dur="1" fill="hold">
                                          <p:stCondLst>
                                            <p:cond delay="1250"/>
                                          </p:stCondLst>
                                        </p:cTn>
                                        <p:tgtEl>
                                          <p:spTgt spid="63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3"/>
                                        </p:tgtEl>
                                        <p:attrNameLst>
                                          <p:attrName>style.visibility</p:attrName>
                                        </p:attrNameLst>
                                      </p:cBhvr>
                                      <p:to>
                                        <p:strVal val="visible"/>
                                      </p:to>
                                    </p:set>
                                    <p:animEffect filter="fade" transition="in">
                                      <p:cBhvr>
                                        <p:cTn dur="1250"/>
                                        <p:tgtEl>
                                          <p:spTgt spid="6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2"/>
                                        </p:tgtEl>
                                        <p:attrNameLst>
                                          <p:attrName>style.visibility</p:attrName>
                                        </p:attrNameLst>
                                      </p:cBhvr>
                                      <p:to>
                                        <p:strVal val="visible"/>
                                      </p:to>
                                    </p:set>
                                    <p:animEffect filter="fade" transition="in">
                                      <p:cBhvr>
                                        <p:cTn dur="1000"/>
                                        <p:tgtEl>
                                          <p:spTgt spid="6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4"/>
                                        </p:tgtEl>
                                        <p:attrNameLst>
                                          <p:attrName>style.visibility</p:attrName>
                                        </p:attrNameLst>
                                      </p:cBhvr>
                                      <p:to>
                                        <p:strVal val="visible"/>
                                      </p:to>
                                    </p:set>
                                    <p:animEffect filter="fade" transition="in">
                                      <p:cBhvr>
                                        <p:cTn dur="1000"/>
                                        <p:tgtEl>
                                          <p:spTgt spid="6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22"/>
          <p:cNvSpPr txBox="1"/>
          <p:nvPr/>
        </p:nvSpPr>
        <p:spPr>
          <a:xfrm>
            <a:off x="255587" y="644525"/>
            <a:ext cx="4687887" cy="7080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accent2"/>
              </a:buClr>
              <a:buSzPts val="2000"/>
              <a:buFont typeface="Calibri"/>
              <a:buNone/>
            </a:pPr>
            <a:r>
              <a:rPr b="1" i="0" lang="en-US" sz="2000" u="none">
                <a:solidFill>
                  <a:schemeClr val="accent2"/>
                </a:solidFill>
                <a:latin typeface="Calibri"/>
                <a:ea typeface="Calibri"/>
                <a:cs typeface="Calibri"/>
                <a:sym typeface="Calibri"/>
              </a:rPr>
              <a:t>EJEMPLOS –  Cómo varía la memoria? </a:t>
            </a:r>
            <a:endParaRPr/>
          </a:p>
          <a:p>
            <a:pPr indent="0" lvl="0" marL="0" marR="0" rtl="0" algn="just">
              <a:lnSpc>
                <a:spcPct val="100000"/>
              </a:lnSpc>
              <a:spcBef>
                <a:spcPts val="0"/>
              </a:spcBef>
              <a:spcAft>
                <a:spcPts val="0"/>
              </a:spcAft>
              <a:buClr>
                <a:schemeClr val="accent2"/>
              </a:buClr>
              <a:buSzPts val="2000"/>
              <a:buFont typeface="Calibri"/>
              <a:buNone/>
            </a:pPr>
            <a:r>
              <a:rPr b="1" i="0" lang="en-US" sz="2000" u="none">
                <a:solidFill>
                  <a:schemeClr val="accent2"/>
                </a:solidFill>
                <a:latin typeface="Calibri"/>
                <a:ea typeface="Calibri"/>
                <a:cs typeface="Calibri"/>
                <a:sym typeface="Calibri"/>
              </a:rPr>
              <a:t>Qué imprime cada programa?</a:t>
            </a:r>
            <a:endParaRPr/>
          </a:p>
        </p:txBody>
      </p:sp>
      <p:sp>
        <p:nvSpPr>
          <p:cNvPr id="654" name="Google Shape;654;p22"/>
          <p:cNvSpPr txBox="1"/>
          <p:nvPr/>
        </p:nvSpPr>
        <p:spPr>
          <a:xfrm>
            <a:off x="-25400" y="1339850"/>
            <a:ext cx="2736850" cy="501015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Program uno;</a:t>
            </a:r>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Type</a:t>
            </a:r>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  punt = ^integer;</a:t>
            </a:r>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Var</a:t>
            </a:r>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 p,q:punt;</a:t>
            </a:r>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 num:integer; </a:t>
            </a:r>
            <a:endParaRPr/>
          </a:p>
          <a:p>
            <a:pPr indent="-342900" lvl="0" marL="342900" marR="0" rtl="0" algn="l">
              <a:lnSpc>
                <a:spcPct val="100000"/>
              </a:lnSpc>
              <a:spcBef>
                <a:spcPts val="0"/>
              </a:spcBef>
              <a:spcAft>
                <a:spcPts val="0"/>
              </a:spcAft>
              <a:buClr>
                <a:schemeClr val="dk1"/>
              </a:buClr>
              <a:buSzPts val="2000"/>
              <a:buFont typeface="Tahoma"/>
              <a:buNone/>
            </a:pPr>
            <a:r>
              <a:t/>
            </a:r>
            <a:endParaRPr b="0" i="0" sz="2000" u="none">
              <a:solidFill>
                <a:srgbClr val="404040"/>
              </a:solidFill>
              <a:latin typeface="Consolas"/>
              <a:ea typeface="Consolas"/>
              <a:cs typeface="Consolas"/>
              <a:sym typeface="Consolas"/>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Begin</a:t>
            </a:r>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  num:= 63;</a:t>
            </a:r>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  new (p);</a:t>
            </a:r>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  new(q);</a:t>
            </a:r>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  q^:= num - 10; </a:t>
            </a:r>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    </a:t>
            </a:r>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  write(q^);</a:t>
            </a:r>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  write(p^);</a:t>
            </a:r>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end.</a:t>
            </a:r>
            <a:endParaRPr/>
          </a:p>
        </p:txBody>
      </p:sp>
      <p:sp>
        <p:nvSpPr>
          <p:cNvPr id="655" name="Google Shape;655;p22"/>
          <p:cNvSpPr txBox="1"/>
          <p:nvPr/>
        </p:nvSpPr>
        <p:spPr>
          <a:xfrm>
            <a:off x="3143250" y="1244600"/>
            <a:ext cx="2736850" cy="556895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Program dos;</a:t>
            </a:r>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Type</a:t>
            </a:r>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  punt = ^integer;</a:t>
            </a:r>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Var</a:t>
            </a:r>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 p,q:punt;</a:t>
            </a:r>
            <a:endParaRPr/>
          </a:p>
          <a:p>
            <a:pPr indent="-342900" lvl="0" marL="342900" marR="0" rtl="0" algn="l">
              <a:lnSpc>
                <a:spcPct val="100000"/>
              </a:lnSpc>
              <a:spcBef>
                <a:spcPts val="0"/>
              </a:spcBef>
              <a:spcAft>
                <a:spcPts val="0"/>
              </a:spcAft>
              <a:buClr>
                <a:schemeClr val="dk1"/>
              </a:buClr>
              <a:buSzPts val="2000"/>
              <a:buFont typeface="Tahoma"/>
              <a:buNone/>
            </a:pPr>
            <a:r>
              <a:t/>
            </a:r>
            <a:endParaRPr b="0" i="0" sz="2000" u="none">
              <a:solidFill>
                <a:srgbClr val="404040"/>
              </a:solidFill>
              <a:latin typeface="Consolas"/>
              <a:ea typeface="Consolas"/>
              <a:cs typeface="Consolas"/>
              <a:sym typeface="Consolas"/>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Begin</a:t>
            </a:r>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  new (p); </a:t>
            </a:r>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  p^:= 14;</a:t>
            </a:r>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  write (p^);</a:t>
            </a:r>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  q:=p; </a:t>
            </a:r>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  q^:= q^*10;</a:t>
            </a:r>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  write (p^);</a:t>
            </a:r>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  write(q^); </a:t>
            </a:r>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  dispose (q);</a:t>
            </a:r>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  write (p^);</a:t>
            </a:r>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  write (q^);     </a:t>
            </a:r>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end.</a:t>
            </a:r>
            <a:endParaRPr/>
          </a:p>
        </p:txBody>
      </p:sp>
      <p:sp>
        <p:nvSpPr>
          <p:cNvPr id="656" name="Google Shape;656;p22"/>
          <p:cNvSpPr txBox="1"/>
          <p:nvPr/>
        </p:nvSpPr>
        <p:spPr>
          <a:xfrm>
            <a:off x="0" y="6448425"/>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Tahoma"/>
              <a:buNone/>
            </a:pPr>
            <a:r>
              <a:rPr b="0" i="0" lang="en-US" sz="1200" u="none">
                <a:solidFill>
                  <a:srgbClr val="595959"/>
                </a:solidFill>
                <a:latin typeface="Tahoma"/>
                <a:ea typeface="Tahoma"/>
                <a:cs typeface="Tahoma"/>
                <a:sym typeface="Tahoma"/>
              </a:rPr>
              <a:t>Clase 8-2</a:t>
            </a:r>
            <a:endParaRPr/>
          </a:p>
        </p:txBody>
      </p:sp>
      <p:sp>
        <p:nvSpPr>
          <p:cNvPr id="657" name="Google Shape;657;p22"/>
          <p:cNvSpPr txBox="1"/>
          <p:nvPr/>
        </p:nvSpPr>
        <p:spPr>
          <a:xfrm>
            <a:off x="119062" y="130175"/>
            <a:ext cx="4824412" cy="6953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CADP – </a:t>
            </a:r>
            <a:r>
              <a:rPr b="1" i="0" lang="en-US" sz="4000" u="none">
                <a:solidFill>
                  <a:srgbClr val="7F7F7F"/>
                </a:solidFill>
                <a:latin typeface="Calibri"/>
                <a:ea typeface="Calibri"/>
                <a:cs typeface="Calibri"/>
                <a:sym typeface="Calibri"/>
              </a:rPr>
              <a:t>TIPO DE DATO </a:t>
            </a:r>
            <a:endParaRPr/>
          </a:p>
        </p:txBody>
      </p:sp>
      <p:pic>
        <p:nvPicPr>
          <p:cNvPr id="658" name="Google Shape;658;p22"/>
          <p:cNvPicPr preferRelativeResize="0"/>
          <p:nvPr/>
        </p:nvPicPr>
        <p:blipFill rotWithShape="1">
          <a:blip r:embed="rId3">
            <a:alphaModFix/>
          </a:blip>
          <a:srcRect b="0" l="0" r="0" t="0"/>
          <a:stretch/>
        </p:blipFill>
        <p:spPr>
          <a:xfrm>
            <a:off x="11425237" y="95250"/>
            <a:ext cx="647700" cy="576262"/>
          </a:xfrm>
          <a:prstGeom prst="rect">
            <a:avLst/>
          </a:prstGeom>
          <a:noFill/>
          <a:ln>
            <a:noFill/>
          </a:ln>
        </p:spPr>
      </p:pic>
      <p:sp>
        <p:nvSpPr>
          <p:cNvPr id="659" name="Google Shape;659;p22"/>
          <p:cNvSpPr txBox="1"/>
          <p:nvPr/>
        </p:nvSpPr>
        <p:spPr>
          <a:xfrm>
            <a:off x="5375275" y="101600"/>
            <a:ext cx="4826000" cy="6953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4472C4"/>
              </a:buClr>
              <a:buSzPts val="4000"/>
              <a:buFont typeface="Calibri"/>
              <a:buNone/>
            </a:pPr>
            <a:r>
              <a:rPr b="1" i="0" lang="en-US" sz="4000" u="none">
                <a:solidFill>
                  <a:srgbClr val="4472C4"/>
                </a:solidFill>
                <a:latin typeface="Calibri"/>
                <a:ea typeface="Calibri"/>
                <a:cs typeface="Calibri"/>
                <a:sym typeface="Calibri"/>
              </a:rPr>
              <a:t>PUNTERO</a:t>
            </a:r>
            <a:endParaRPr/>
          </a:p>
        </p:txBody>
      </p:sp>
      <p:sp>
        <p:nvSpPr>
          <p:cNvPr id="660" name="Google Shape;660;p22"/>
          <p:cNvSpPr txBox="1"/>
          <p:nvPr/>
        </p:nvSpPr>
        <p:spPr>
          <a:xfrm>
            <a:off x="6096000" y="1244600"/>
            <a:ext cx="2597150" cy="4681537"/>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Program tres;</a:t>
            </a:r>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Type</a:t>
            </a:r>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  punt= ^integer;</a:t>
            </a:r>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Var</a:t>
            </a:r>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 p,q:punt;</a:t>
            </a:r>
            <a:endParaRPr/>
          </a:p>
          <a:p>
            <a:pPr indent="-342900" lvl="0" marL="342900" marR="0" rtl="0" algn="l">
              <a:lnSpc>
                <a:spcPct val="100000"/>
              </a:lnSpc>
              <a:spcBef>
                <a:spcPts val="0"/>
              </a:spcBef>
              <a:spcAft>
                <a:spcPts val="0"/>
              </a:spcAft>
              <a:buClr>
                <a:schemeClr val="dk1"/>
              </a:buClr>
              <a:buSzPts val="2000"/>
              <a:buFont typeface="Tahoma"/>
              <a:buNone/>
            </a:pPr>
            <a:r>
              <a:t/>
            </a:r>
            <a:endParaRPr b="0" i="0" sz="2000" u="none">
              <a:solidFill>
                <a:srgbClr val="404040"/>
              </a:solidFill>
              <a:latin typeface="Consolas"/>
              <a:ea typeface="Consolas"/>
              <a:cs typeface="Consolas"/>
              <a:sym typeface="Consolas"/>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Begin</a:t>
            </a:r>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  new (p);</a:t>
            </a:r>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  new(q);</a:t>
            </a:r>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  p:= q;</a:t>
            </a:r>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  q^:=10; </a:t>
            </a:r>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    </a:t>
            </a:r>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  write(q^);</a:t>
            </a:r>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  write(p^);</a:t>
            </a:r>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end.</a:t>
            </a:r>
            <a:endParaRPr/>
          </a:p>
        </p:txBody>
      </p:sp>
      <p:sp>
        <p:nvSpPr>
          <p:cNvPr id="661" name="Google Shape;661;p22"/>
          <p:cNvSpPr txBox="1"/>
          <p:nvPr/>
        </p:nvSpPr>
        <p:spPr>
          <a:xfrm>
            <a:off x="9336087" y="1190625"/>
            <a:ext cx="2736850" cy="5622925"/>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Program cuatro;</a:t>
            </a:r>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Type</a:t>
            </a:r>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  punt = ^integer;</a:t>
            </a:r>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Var</a:t>
            </a:r>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 p,q:punt;</a:t>
            </a:r>
            <a:endParaRPr/>
          </a:p>
          <a:p>
            <a:pPr indent="-342900" lvl="0" marL="342900" marR="0" rtl="0" algn="l">
              <a:lnSpc>
                <a:spcPct val="100000"/>
              </a:lnSpc>
              <a:spcBef>
                <a:spcPts val="0"/>
              </a:spcBef>
              <a:spcAft>
                <a:spcPts val="0"/>
              </a:spcAft>
              <a:buClr>
                <a:schemeClr val="dk1"/>
              </a:buClr>
              <a:buSzPts val="2000"/>
              <a:buFont typeface="Tahoma"/>
              <a:buNone/>
            </a:pPr>
            <a:r>
              <a:t/>
            </a:r>
            <a:endParaRPr b="0" i="0" sz="2000" u="none">
              <a:solidFill>
                <a:srgbClr val="404040"/>
              </a:solidFill>
              <a:latin typeface="Consolas"/>
              <a:ea typeface="Consolas"/>
              <a:cs typeface="Consolas"/>
              <a:sym typeface="Consolas"/>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Begin</a:t>
            </a:r>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  new (p); </a:t>
            </a:r>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  p^:= 14;</a:t>
            </a:r>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  write (p^);</a:t>
            </a:r>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  q:=p; </a:t>
            </a:r>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  q^:= q^*10;</a:t>
            </a:r>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  write (p^); </a:t>
            </a:r>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  write(q^); </a:t>
            </a:r>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  q=nil;</a:t>
            </a:r>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  write (p^);</a:t>
            </a:r>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  write(q^);     </a:t>
            </a:r>
            <a:endParaRPr/>
          </a:p>
          <a:p>
            <a:pPr indent="-342900" lvl="0" marL="342900" marR="0" rtl="0" algn="l">
              <a:lnSpc>
                <a:spcPct val="100000"/>
              </a:lnSpc>
              <a:spcBef>
                <a:spcPts val="0"/>
              </a:spcBef>
              <a:spcAft>
                <a:spcPts val="0"/>
              </a:spcAft>
              <a:buClr>
                <a:srgbClr val="404040"/>
              </a:buClr>
              <a:buSzPts val="2000"/>
              <a:buFont typeface="Consolas"/>
              <a:buNone/>
            </a:pPr>
            <a:r>
              <a:rPr b="0" i="0" lang="en-US" sz="2000" u="none">
                <a:solidFill>
                  <a:srgbClr val="404040"/>
                </a:solidFill>
                <a:latin typeface="Consolas"/>
                <a:ea typeface="Consolas"/>
                <a:cs typeface="Consolas"/>
                <a:sym typeface="Consolas"/>
              </a:rPr>
              <a:t>End.</a:t>
            </a:r>
            <a:endParaRPr/>
          </a:p>
        </p:txBody>
      </p:sp>
      <p:cxnSp>
        <p:nvCxnSpPr>
          <p:cNvPr id="662" name="Google Shape;662;p22"/>
          <p:cNvCxnSpPr/>
          <p:nvPr/>
        </p:nvCxnSpPr>
        <p:spPr>
          <a:xfrm>
            <a:off x="2711450" y="1844675"/>
            <a:ext cx="0" cy="3816350"/>
          </a:xfrm>
          <a:prstGeom prst="straightConnector1">
            <a:avLst/>
          </a:prstGeom>
          <a:noFill/>
          <a:ln cap="flat" cmpd="sng" w="38100">
            <a:solidFill>
              <a:schemeClr val="accent2"/>
            </a:solidFill>
            <a:prstDash val="solid"/>
            <a:miter lim="800000"/>
            <a:headEnd len="med" w="med" type="none"/>
            <a:tailEnd len="med" w="med" type="none"/>
          </a:ln>
        </p:spPr>
      </p:cxnSp>
      <p:cxnSp>
        <p:nvCxnSpPr>
          <p:cNvPr id="663" name="Google Shape;663;p22"/>
          <p:cNvCxnSpPr/>
          <p:nvPr/>
        </p:nvCxnSpPr>
        <p:spPr>
          <a:xfrm>
            <a:off x="5888037" y="1844675"/>
            <a:ext cx="0" cy="3816350"/>
          </a:xfrm>
          <a:prstGeom prst="straightConnector1">
            <a:avLst/>
          </a:prstGeom>
          <a:noFill/>
          <a:ln cap="flat" cmpd="sng" w="38100">
            <a:solidFill>
              <a:schemeClr val="accent2"/>
            </a:solidFill>
            <a:prstDash val="solid"/>
            <a:miter lim="800000"/>
            <a:headEnd len="med" w="med" type="none"/>
            <a:tailEnd len="med" w="med" type="none"/>
          </a:ln>
        </p:spPr>
      </p:cxnSp>
      <p:cxnSp>
        <p:nvCxnSpPr>
          <p:cNvPr id="664" name="Google Shape;664;p22"/>
          <p:cNvCxnSpPr/>
          <p:nvPr/>
        </p:nvCxnSpPr>
        <p:spPr>
          <a:xfrm>
            <a:off x="8975725" y="1905000"/>
            <a:ext cx="0" cy="3816350"/>
          </a:xfrm>
          <a:prstGeom prst="straightConnector1">
            <a:avLst/>
          </a:prstGeom>
          <a:noFill/>
          <a:ln cap="flat" cmpd="sng" w="38100">
            <a:solidFill>
              <a:schemeClr val="accent2"/>
            </a:solidFill>
            <a:prstDash val="solid"/>
            <a:miter lim="800000"/>
            <a:headEnd len="med" w="med" type="none"/>
            <a:tailEnd len="med" w="med" type="none"/>
          </a:ln>
        </p:spPr>
      </p:cxn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23"/>
          <p:cNvSpPr txBox="1"/>
          <p:nvPr/>
        </p:nvSpPr>
        <p:spPr>
          <a:xfrm>
            <a:off x="8472487" y="30162"/>
            <a:ext cx="2632075" cy="7080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2E75B6"/>
              </a:buClr>
              <a:buSzPts val="4000"/>
              <a:buFont typeface="Calibri"/>
              <a:buNone/>
            </a:pPr>
            <a:r>
              <a:rPr b="1" i="0" lang="en-US" sz="4000" u="none">
                <a:solidFill>
                  <a:srgbClr val="2E75B6"/>
                </a:solidFill>
                <a:latin typeface="Calibri"/>
                <a:ea typeface="Calibri"/>
                <a:cs typeface="Calibri"/>
                <a:sym typeface="Calibri"/>
              </a:rPr>
              <a:t>RECORDAR</a:t>
            </a:r>
            <a:endParaRPr/>
          </a:p>
        </p:txBody>
      </p:sp>
      <p:grpSp>
        <p:nvGrpSpPr>
          <p:cNvPr id="670" name="Google Shape;670;p23"/>
          <p:cNvGrpSpPr/>
          <p:nvPr/>
        </p:nvGrpSpPr>
        <p:grpSpPr>
          <a:xfrm>
            <a:off x="196850" y="836612"/>
            <a:ext cx="11228387" cy="720725"/>
            <a:chOff x="1834877" y="2089633"/>
            <a:chExt cx="6742278" cy="719762"/>
          </a:xfrm>
        </p:grpSpPr>
        <p:sp>
          <p:nvSpPr>
            <p:cNvPr id="671" name="Google Shape;671;p23"/>
            <p:cNvSpPr txBox="1"/>
            <p:nvPr/>
          </p:nvSpPr>
          <p:spPr>
            <a:xfrm>
              <a:off x="2266696" y="2122925"/>
              <a:ext cx="6310459" cy="49305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600"/>
                <a:buFont typeface="Calibri"/>
                <a:buNone/>
              </a:pPr>
              <a:r>
                <a:rPr b="0" i="0" lang="en-US" sz="2600" u="none">
                  <a:solidFill>
                    <a:srgbClr val="000000"/>
                  </a:solidFill>
                  <a:latin typeface="Calibri"/>
                  <a:ea typeface="Calibri"/>
                  <a:cs typeface="Calibri"/>
                  <a:sym typeface="Calibri"/>
                </a:rPr>
                <a:t> if </a:t>
              </a:r>
              <a:r>
                <a:rPr b="1" i="0" lang="en-US" sz="2600" u="none">
                  <a:solidFill>
                    <a:srgbClr val="595959"/>
                  </a:solidFill>
                  <a:latin typeface="Calibri"/>
                  <a:ea typeface="Calibri"/>
                  <a:cs typeface="Calibri"/>
                  <a:sym typeface="Calibri"/>
                </a:rPr>
                <a:t>(p = nil) </a:t>
              </a:r>
              <a:r>
                <a:rPr b="0" i="0" lang="en-US" sz="2600" u="none">
                  <a:solidFill>
                    <a:srgbClr val="000000"/>
                  </a:solidFill>
                  <a:latin typeface="Calibri"/>
                  <a:ea typeface="Calibri"/>
                  <a:cs typeface="Calibri"/>
                  <a:sym typeface="Calibri"/>
                </a:rPr>
                <a:t>then, compara si el puntero p no tiene dirección asignada.</a:t>
              </a:r>
              <a:endParaRPr/>
            </a:p>
          </p:txBody>
        </p:sp>
        <p:sp>
          <p:nvSpPr>
            <p:cNvPr id="672" name="Google Shape;672;p23"/>
            <p:cNvSpPr/>
            <p:nvPr/>
          </p:nvSpPr>
          <p:spPr>
            <a:xfrm>
              <a:off x="1834877" y="2089633"/>
              <a:ext cx="431819" cy="719762"/>
            </a:xfrm>
            <a:prstGeom prst="ellipse">
              <a:avLst/>
            </a:prstGeom>
            <a:solidFill>
              <a:srgbClr val="70AD47"/>
            </a:solidFill>
            <a:ln cap="flat" cmpd="sng" w="12700">
              <a:solidFill>
                <a:srgbClr val="70AD4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grpSp>
        <p:nvGrpSpPr>
          <p:cNvPr id="673" name="Google Shape;673;p23"/>
          <p:cNvGrpSpPr/>
          <p:nvPr/>
        </p:nvGrpSpPr>
        <p:grpSpPr>
          <a:xfrm>
            <a:off x="225425" y="1628775"/>
            <a:ext cx="11558587" cy="892175"/>
            <a:chOff x="1818256" y="3869312"/>
            <a:chExt cx="11310846" cy="893653"/>
          </a:xfrm>
        </p:grpSpPr>
        <p:sp>
          <p:nvSpPr>
            <p:cNvPr id="674" name="Google Shape;674;p23"/>
            <p:cNvSpPr txBox="1"/>
            <p:nvPr/>
          </p:nvSpPr>
          <p:spPr>
            <a:xfrm>
              <a:off x="2400809" y="3869312"/>
              <a:ext cx="10728293" cy="89365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600"/>
                <a:buFont typeface="Calibri"/>
                <a:buNone/>
              </a:pPr>
              <a:r>
                <a:rPr b="0" i="0" lang="en-US" sz="2600" u="none">
                  <a:solidFill>
                    <a:srgbClr val="000000"/>
                  </a:solidFill>
                  <a:latin typeface="Calibri"/>
                  <a:ea typeface="Calibri"/>
                  <a:cs typeface="Calibri"/>
                  <a:sym typeface="Calibri"/>
                </a:rPr>
                <a:t>  if </a:t>
              </a:r>
              <a:r>
                <a:rPr b="1" i="0" lang="en-US" sz="2600" u="none">
                  <a:solidFill>
                    <a:srgbClr val="595959"/>
                  </a:solidFill>
                  <a:latin typeface="Calibri"/>
                  <a:ea typeface="Calibri"/>
                  <a:cs typeface="Calibri"/>
                  <a:sym typeface="Calibri"/>
                </a:rPr>
                <a:t>(p = q)</a:t>
              </a:r>
              <a:r>
                <a:rPr b="1" i="0" lang="en-US" sz="2600" u="none">
                  <a:solidFill>
                    <a:srgbClr val="FF0066"/>
                  </a:solidFill>
                  <a:latin typeface="Calibri"/>
                  <a:ea typeface="Calibri"/>
                  <a:cs typeface="Calibri"/>
                  <a:sym typeface="Calibri"/>
                </a:rPr>
                <a:t> </a:t>
              </a:r>
              <a:r>
                <a:rPr b="0" i="0" lang="en-US" sz="2600" u="none">
                  <a:solidFill>
                    <a:srgbClr val="000000"/>
                  </a:solidFill>
                  <a:latin typeface="Calibri"/>
                  <a:ea typeface="Calibri"/>
                  <a:cs typeface="Calibri"/>
                  <a:sym typeface="Calibri"/>
                </a:rPr>
                <a:t>then, compara si los punteros p y q apuntan a la misma dirección de</a:t>
              </a:r>
              <a:endParaRPr/>
            </a:p>
            <a:p>
              <a:pPr indent="0" lvl="0" marL="0" marR="0" rtl="0" algn="just">
                <a:lnSpc>
                  <a:spcPct val="100000"/>
                </a:lnSpc>
                <a:spcBef>
                  <a:spcPts val="0"/>
                </a:spcBef>
                <a:spcAft>
                  <a:spcPts val="0"/>
                </a:spcAft>
                <a:buClr>
                  <a:srgbClr val="000000"/>
                </a:buClr>
                <a:buSzPts val="2600"/>
                <a:buFont typeface="Calibri"/>
                <a:buNone/>
              </a:pPr>
              <a:r>
                <a:rPr b="0" i="0" lang="en-US" sz="2600" u="none">
                  <a:solidFill>
                    <a:srgbClr val="000000"/>
                  </a:solidFill>
                  <a:latin typeface="Calibri"/>
                  <a:ea typeface="Calibri"/>
                  <a:cs typeface="Calibri"/>
                  <a:sym typeface="Calibri"/>
                </a:rPr>
                <a:t>  memoria.</a:t>
              </a:r>
              <a:endParaRPr/>
            </a:p>
          </p:txBody>
        </p:sp>
        <p:sp>
          <p:nvSpPr>
            <p:cNvPr id="675" name="Google Shape;675;p23"/>
            <p:cNvSpPr/>
            <p:nvPr/>
          </p:nvSpPr>
          <p:spPr>
            <a:xfrm>
              <a:off x="1818256" y="3909066"/>
              <a:ext cx="705277" cy="721919"/>
            </a:xfrm>
            <a:prstGeom prst="ellipse">
              <a:avLst/>
            </a:prstGeom>
            <a:solidFill>
              <a:srgbClr val="70AD47"/>
            </a:solidFill>
            <a:ln cap="flat" cmpd="sng" w="12700">
              <a:solidFill>
                <a:srgbClr val="70AD4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grpSp>
        <p:nvGrpSpPr>
          <p:cNvPr id="676" name="Google Shape;676;p23"/>
          <p:cNvGrpSpPr/>
          <p:nvPr/>
        </p:nvGrpSpPr>
        <p:grpSpPr>
          <a:xfrm>
            <a:off x="236537" y="2565400"/>
            <a:ext cx="11372850" cy="719137"/>
            <a:chOff x="1795435" y="5741106"/>
            <a:chExt cx="11371320" cy="720887"/>
          </a:xfrm>
        </p:grpSpPr>
        <p:sp>
          <p:nvSpPr>
            <p:cNvPr id="677" name="Google Shape;677;p23"/>
            <p:cNvSpPr txBox="1"/>
            <p:nvPr/>
          </p:nvSpPr>
          <p:spPr>
            <a:xfrm>
              <a:off x="2438286" y="5741106"/>
              <a:ext cx="10728469" cy="49332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600"/>
                <a:buFont typeface="Calibri"/>
                <a:buNone/>
              </a:pPr>
              <a:r>
                <a:rPr b="0" i="0" lang="en-US" sz="2600" u="none">
                  <a:solidFill>
                    <a:srgbClr val="000000"/>
                  </a:solidFill>
                  <a:latin typeface="Calibri"/>
                  <a:ea typeface="Calibri"/>
                  <a:cs typeface="Calibri"/>
                  <a:sym typeface="Calibri"/>
                </a:rPr>
                <a:t> if </a:t>
              </a:r>
              <a:r>
                <a:rPr b="1" i="0" lang="en-US" sz="2600" u="none">
                  <a:solidFill>
                    <a:srgbClr val="595959"/>
                  </a:solidFill>
                  <a:latin typeface="Calibri"/>
                  <a:ea typeface="Calibri"/>
                  <a:cs typeface="Calibri"/>
                  <a:sym typeface="Calibri"/>
                </a:rPr>
                <a:t>(p^ = q^)</a:t>
              </a:r>
              <a:r>
                <a:rPr b="1" i="0" lang="en-US" sz="2600" u="none">
                  <a:solidFill>
                    <a:srgbClr val="FF0066"/>
                  </a:solidFill>
                  <a:latin typeface="Calibri"/>
                  <a:ea typeface="Calibri"/>
                  <a:cs typeface="Calibri"/>
                  <a:sym typeface="Calibri"/>
                </a:rPr>
                <a:t> </a:t>
              </a:r>
              <a:r>
                <a:rPr b="0" i="0" lang="en-US" sz="2600" u="none">
                  <a:solidFill>
                    <a:srgbClr val="000000"/>
                  </a:solidFill>
                  <a:latin typeface="Calibri"/>
                  <a:ea typeface="Calibri"/>
                  <a:cs typeface="Calibri"/>
                  <a:sym typeface="Calibri"/>
                </a:rPr>
                <a:t>then, compara si los punteros p y q tienen el mismo contenido.</a:t>
              </a:r>
              <a:endParaRPr/>
            </a:p>
          </p:txBody>
        </p:sp>
        <p:sp>
          <p:nvSpPr>
            <p:cNvPr id="678" name="Google Shape;678;p23"/>
            <p:cNvSpPr/>
            <p:nvPr/>
          </p:nvSpPr>
          <p:spPr>
            <a:xfrm>
              <a:off x="1795435" y="5741106"/>
              <a:ext cx="720628" cy="720887"/>
            </a:xfrm>
            <a:prstGeom prst="ellipse">
              <a:avLst/>
            </a:prstGeom>
            <a:solidFill>
              <a:srgbClr val="70AD47"/>
            </a:solidFill>
            <a:ln cap="flat" cmpd="sng" w="12700">
              <a:solidFill>
                <a:srgbClr val="70AD4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sp>
        <p:nvSpPr>
          <p:cNvPr id="679" name="Google Shape;679;p23"/>
          <p:cNvSpPr txBox="1"/>
          <p:nvPr/>
        </p:nvSpPr>
        <p:spPr>
          <a:xfrm>
            <a:off x="0" y="6448425"/>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Tahoma"/>
              <a:buNone/>
            </a:pPr>
            <a:r>
              <a:rPr b="0" i="0" lang="en-US" sz="1200" u="none">
                <a:solidFill>
                  <a:srgbClr val="595959"/>
                </a:solidFill>
                <a:latin typeface="Tahoma"/>
                <a:ea typeface="Tahoma"/>
                <a:cs typeface="Tahoma"/>
                <a:sym typeface="Tahoma"/>
              </a:rPr>
              <a:t>Clase 8-2</a:t>
            </a:r>
            <a:endParaRPr/>
          </a:p>
        </p:txBody>
      </p:sp>
      <p:sp>
        <p:nvSpPr>
          <p:cNvPr id="680" name="Google Shape;680;p23"/>
          <p:cNvSpPr txBox="1"/>
          <p:nvPr/>
        </p:nvSpPr>
        <p:spPr>
          <a:xfrm>
            <a:off x="119062" y="130175"/>
            <a:ext cx="4824412" cy="6953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CADP – </a:t>
            </a:r>
            <a:r>
              <a:rPr b="1" i="0" lang="en-US" sz="4000" u="none">
                <a:solidFill>
                  <a:srgbClr val="7F7F7F"/>
                </a:solidFill>
                <a:latin typeface="Calibri"/>
                <a:ea typeface="Calibri"/>
                <a:cs typeface="Calibri"/>
                <a:sym typeface="Calibri"/>
              </a:rPr>
              <a:t>TIPO DE DATO </a:t>
            </a:r>
            <a:endParaRPr/>
          </a:p>
        </p:txBody>
      </p:sp>
      <p:pic>
        <p:nvPicPr>
          <p:cNvPr id="681" name="Google Shape;681;p23"/>
          <p:cNvPicPr preferRelativeResize="0"/>
          <p:nvPr/>
        </p:nvPicPr>
        <p:blipFill rotWithShape="1">
          <a:blip r:embed="rId3">
            <a:alphaModFix/>
          </a:blip>
          <a:srcRect b="0" l="0" r="0" t="0"/>
          <a:stretch/>
        </p:blipFill>
        <p:spPr>
          <a:xfrm>
            <a:off x="11425237" y="95250"/>
            <a:ext cx="647700" cy="576262"/>
          </a:xfrm>
          <a:prstGeom prst="rect">
            <a:avLst/>
          </a:prstGeom>
          <a:noFill/>
          <a:ln>
            <a:noFill/>
          </a:ln>
        </p:spPr>
      </p:pic>
      <p:sp>
        <p:nvSpPr>
          <p:cNvPr id="682" name="Google Shape;682;p23"/>
          <p:cNvSpPr txBox="1"/>
          <p:nvPr/>
        </p:nvSpPr>
        <p:spPr>
          <a:xfrm>
            <a:off x="5375275" y="101600"/>
            <a:ext cx="4826000" cy="6953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4472C4"/>
              </a:buClr>
              <a:buSzPts val="4000"/>
              <a:buFont typeface="Calibri"/>
              <a:buNone/>
            </a:pPr>
            <a:r>
              <a:rPr b="1" i="0" lang="en-US" sz="4000" u="none">
                <a:solidFill>
                  <a:srgbClr val="4472C4"/>
                </a:solidFill>
                <a:latin typeface="Calibri"/>
                <a:ea typeface="Calibri"/>
                <a:cs typeface="Calibri"/>
                <a:sym typeface="Calibri"/>
              </a:rPr>
              <a:t>PUNTERO</a:t>
            </a:r>
            <a:endParaRPr/>
          </a:p>
        </p:txBody>
      </p:sp>
      <p:grpSp>
        <p:nvGrpSpPr>
          <p:cNvPr id="683" name="Google Shape;683;p23"/>
          <p:cNvGrpSpPr/>
          <p:nvPr/>
        </p:nvGrpSpPr>
        <p:grpSpPr>
          <a:xfrm>
            <a:off x="258762" y="3860800"/>
            <a:ext cx="11226800" cy="720725"/>
            <a:chOff x="1834877" y="2089633"/>
            <a:chExt cx="6742278" cy="719762"/>
          </a:xfrm>
        </p:grpSpPr>
        <p:sp>
          <p:nvSpPr>
            <p:cNvPr id="684" name="Google Shape;684;p23"/>
            <p:cNvSpPr txBox="1"/>
            <p:nvPr/>
          </p:nvSpPr>
          <p:spPr>
            <a:xfrm>
              <a:off x="2266756" y="2122926"/>
              <a:ext cx="6310399" cy="49305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600"/>
                <a:buFont typeface="Calibri"/>
                <a:buNone/>
              </a:pPr>
              <a:r>
                <a:rPr b="0" i="0" lang="en-US" sz="2600" u="none">
                  <a:solidFill>
                    <a:srgbClr val="000000"/>
                  </a:solidFill>
                  <a:latin typeface="Calibri"/>
                  <a:ea typeface="Calibri"/>
                  <a:cs typeface="Calibri"/>
                  <a:sym typeface="Calibri"/>
                </a:rPr>
                <a:t> no se puede hacer read (p), ni write (p), siendo p una variable puntero.</a:t>
              </a:r>
              <a:endParaRPr/>
            </a:p>
          </p:txBody>
        </p:sp>
        <p:sp>
          <p:nvSpPr>
            <p:cNvPr id="685" name="Google Shape;685;p23"/>
            <p:cNvSpPr/>
            <p:nvPr/>
          </p:nvSpPr>
          <p:spPr>
            <a:xfrm>
              <a:off x="1834877" y="2089633"/>
              <a:ext cx="431879" cy="719762"/>
            </a:xfrm>
            <a:prstGeom prst="ellipse">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grpSp>
        <p:nvGrpSpPr>
          <p:cNvPr id="686" name="Google Shape;686;p23"/>
          <p:cNvGrpSpPr/>
          <p:nvPr/>
        </p:nvGrpSpPr>
        <p:grpSpPr>
          <a:xfrm>
            <a:off x="287337" y="4692650"/>
            <a:ext cx="11558587" cy="720725"/>
            <a:chOff x="1818256" y="3909339"/>
            <a:chExt cx="11310846" cy="720889"/>
          </a:xfrm>
        </p:grpSpPr>
        <p:sp>
          <p:nvSpPr>
            <p:cNvPr id="687" name="Google Shape;687;p23"/>
            <p:cNvSpPr txBox="1"/>
            <p:nvPr/>
          </p:nvSpPr>
          <p:spPr>
            <a:xfrm>
              <a:off x="2400808" y="3982381"/>
              <a:ext cx="10728294" cy="49223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600"/>
                <a:buFont typeface="Calibri"/>
                <a:buNone/>
              </a:pPr>
              <a:r>
                <a:rPr b="0" i="0" lang="en-US" sz="2600" u="none">
                  <a:solidFill>
                    <a:srgbClr val="000000"/>
                  </a:solidFill>
                  <a:latin typeface="Calibri"/>
                  <a:ea typeface="Calibri"/>
                  <a:cs typeface="Calibri"/>
                  <a:sym typeface="Calibri"/>
                </a:rPr>
                <a:t>  no se puede asignar una dirección de manera directa a un puntero, p:= ABCD</a:t>
              </a:r>
              <a:endParaRPr/>
            </a:p>
          </p:txBody>
        </p:sp>
        <p:sp>
          <p:nvSpPr>
            <p:cNvPr id="688" name="Google Shape;688;p23"/>
            <p:cNvSpPr/>
            <p:nvPr/>
          </p:nvSpPr>
          <p:spPr>
            <a:xfrm>
              <a:off x="1818256" y="3909339"/>
              <a:ext cx="705277" cy="720889"/>
            </a:xfrm>
            <a:prstGeom prst="ellipse">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grpSp>
        <p:nvGrpSpPr>
          <p:cNvPr id="689" name="Google Shape;689;p23"/>
          <p:cNvGrpSpPr/>
          <p:nvPr/>
        </p:nvGrpSpPr>
        <p:grpSpPr>
          <a:xfrm>
            <a:off x="298450" y="5557837"/>
            <a:ext cx="11371262" cy="719137"/>
            <a:chOff x="1795436" y="5741106"/>
            <a:chExt cx="11371319" cy="720887"/>
          </a:xfrm>
        </p:grpSpPr>
        <p:sp>
          <p:nvSpPr>
            <p:cNvPr id="690" name="Google Shape;690;p23"/>
            <p:cNvSpPr txBox="1"/>
            <p:nvPr/>
          </p:nvSpPr>
          <p:spPr>
            <a:xfrm>
              <a:off x="2436789" y="5741106"/>
              <a:ext cx="10729966" cy="49332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600"/>
                <a:buFont typeface="Calibri"/>
                <a:buNone/>
              </a:pPr>
              <a:r>
                <a:rPr b="0" i="0" lang="en-US" sz="2600" u="none">
                  <a:solidFill>
                    <a:srgbClr val="000000"/>
                  </a:solidFill>
                  <a:latin typeface="Calibri"/>
                  <a:ea typeface="Calibri"/>
                  <a:cs typeface="Calibri"/>
                  <a:sym typeface="Calibri"/>
                </a:rPr>
                <a:t> no se pueden comparar las direcciones de dos punteros (p&lt;q).</a:t>
              </a:r>
              <a:endParaRPr/>
            </a:p>
          </p:txBody>
        </p:sp>
        <p:sp>
          <p:nvSpPr>
            <p:cNvPr id="691" name="Google Shape;691;p23"/>
            <p:cNvSpPr/>
            <p:nvPr/>
          </p:nvSpPr>
          <p:spPr>
            <a:xfrm>
              <a:off x="1795436" y="5741106"/>
              <a:ext cx="720729" cy="720887"/>
            </a:xfrm>
            <a:prstGeom prst="ellipse">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
          <p:cNvSpPr txBox="1"/>
          <p:nvPr/>
        </p:nvSpPr>
        <p:spPr>
          <a:xfrm>
            <a:off x="119062" y="130175"/>
            <a:ext cx="4824412" cy="6953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CADP – </a:t>
            </a:r>
            <a:r>
              <a:rPr b="1" i="0" lang="en-US" sz="4000" u="none">
                <a:solidFill>
                  <a:srgbClr val="7F7F7F"/>
                </a:solidFill>
                <a:latin typeface="Calibri"/>
                <a:ea typeface="Calibri"/>
                <a:cs typeface="Calibri"/>
                <a:sym typeface="Calibri"/>
              </a:rPr>
              <a:t>TIPO DE DATO </a:t>
            </a:r>
            <a:endParaRPr/>
          </a:p>
        </p:txBody>
      </p:sp>
      <p:sp>
        <p:nvSpPr>
          <p:cNvPr id="172" name="Google Shape;172;p3"/>
          <p:cNvSpPr txBox="1"/>
          <p:nvPr/>
        </p:nvSpPr>
        <p:spPr>
          <a:xfrm>
            <a:off x="0" y="6392862"/>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Tahoma"/>
              <a:buNone/>
            </a:pPr>
            <a:r>
              <a:rPr b="0" i="0" lang="en-US" sz="1200" u="none">
                <a:solidFill>
                  <a:srgbClr val="595959"/>
                </a:solidFill>
                <a:latin typeface="Tahoma"/>
                <a:ea typeface="Tahoma"/>
                <a:cs typeface="Tahoma"/>
                <a:sym typeface="Tahoma"/>
              </a:rPr>
              <a:t>Clase 8-2</a:t>
            </a:r>
            <a:endParaRPr/>
          </a:p>
        </p:txBody>
      </p:sp>
      <p:sp>
        <p:nvSpPr>
          <p:cNvPr id="173" name="Google Shape;173;p3"/>
          <p:cNvSpPr txBox="1"/>
          <p:nvPr/>
        </p:nvSpPr>
        <p:spPr>
          <a:xfrm>
            <a:off x="5938837" y="1046162"/>
            <a:ext cx="5903912" cy="1201737"/>
          </a:xfrm>
          <a:prstGeom prst="rect">
            <a:avLst/>
          </a:prstGeom>
          <a:noFill/>
          <a:ln cap="flat" cmpd="sng" w="9525">
            <a:solidFill>
              <a:srgbClr val="767171"/>
            </a:solidFill>
            <a:prstDash val="solid"/>
            <a:miter lim="800000"/>
            <a:headEnd len="sm" w="sm" type="none"/>
            <a:tailEnd len="sm" w="sm" type="none"/>
          </a:ln>
        </p:spPr>
        <p:txBody>
          <a:bodyPr anchorCtr="0" anchor="t" bIns="45700" lIns="91425" spcFirstLastPara="1" rIns="91425" wrap="square" tIns="45700">
            <a:spAutoFit/>
          </a:bodyPr>
          <a:lstStyle/>
          <a:p>
            <a:pPr indent="0" lvl="1"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Hasta ahora, cualquier variable que se declare en un programa es alojada en la memoria estática de la CPU</a:t>
            </a:r>
            <a:endParaRPr/>
          </a:p>
        </p:txBody>
      </p:sp>
      <p:sp>
        <p:nvSpPr>
          <p:cNvPr id="174" name="Google Shape;174;p3"/>
          <p:cNvSpPr txBox="1"/>
          <p:nvPr/>
        </p:nvSpPr>
        <p:spPr>
          <a:xfrm>
            <a:off x="407987" y="1052512"/>
            <a:ext cx="2879725" cy="5256212"/>
          </a:xfrm>
          <a:prstGeom prst="rect">
            <a:avLst/>
          </a:prstGeom>
          <a:noFill/>
          <a:ln cap="flat" cmpd="sng" w="38100">
            <a:solidFill>
              <a:srgbClr val="76717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75" name="Google Shape;175;p3"/>
          <p:cNvCxnSpPr/>
          <p:nvPr/>
        </p:nvCxnSpPr>
        <p:spPr>
          <a:xfrm>
            <a:off x="407987" y="2708275"/>
            <a:ext cx="2879725" cy="0"/>
          </a:xfrm>
          <a:prstGeom prst="straightConnector1">
            <a:avLst/>
          </a:prstGeom>
          <a:noFill/>
          <a:ln cap="flat" cmpd="sng" w="28575">
            <a:solidFill>
              <a:srgbClr val="767171"/>
            </a:solidFill>
            <a:prstDash val="solid"/>
            <a:miter lim="800000"/>
            <a:headEnd len="med" w="med" type="none"/>
            <a:tailEnd len="med" w="med" type="none"/>
          </a:ln>
        </p:spPr>
      </p:cxnSp>
      <p:cxnSp>
        <p:nvCxnSpPr>
          <p:cNvPr id="176" name="Google Shape;176;p3"/>
          <p:cNvCxnSpPr/>
          <p:nvPr/>
        </p:nvCxnSpPr>
        <p:spPr>
          <a:xfrm>
            <a:off x="407987" y="4797425"/>
            <a:ext cx="2879725" cy="0"/>
          </a:xfrm>
          <a:prstGeom prst="straightConnector1">
            <a:avLst/>
          </a:prstGeom>
          <a:noFill/>
          <a:ln cap="flat" cmpd="sng" w="28575">
            <a:solidFill>
              <a:srgbClr val="767171"/>
            </a:solidFill>
            <a:prstDash val="solid"/>
            <a:miter lim="800000"/>
            <a:headEnd len="med" w="med" type="none"/>
            <a:tailEnd len="med" w="med" type="none"/>
          </a:ln>
        </p:spPr>
      </p:cxnSp>
      <p:sp>
        <p:nvSpPr>
          <p:cNvPr id="177" name="Google Shape;177;p3"/>
          <p:cNvSpPr txBox="1"/>
          <p:nvPr/>
        </p:nvSpPr>
        <p:spPr>
          <a:xfrm>
            <a:off x="501650" y="1154112"/>
            <a:ext cx="2697162" cy="1471612"/>
          </a:xfrm>
          <a:prstGeom prst="rect">
            <a:avLst/>
          </a:prstGeom>
          <a:solidFill>
            <a:srgbClr val="AFABAB"/>
          </a:solidFill>
          <a:ln cap="flat" cmpd="sng" w="12700">
            <a:solidFill>
              <a:srgbClr val="41719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78" name="Google Shape;178;p3"/>
          <p:cNvSpPr txBox="1"/>
          <p:nvPr/>
        </p:nvSpPr>
        <p:spPr>
          <a:xfrm>
            <a:off x="498475" y="2857500"/>
            <a:ext cx="2697162" cy="1855787"/>
          </a:xfrm>
          <a:prstGeom prst="rect">
            <a:avLst/>
          </a:prstGeom>
          <a:solidFill>
            <a:srgbClr val="C5E0B4"/>
          </a:solidFill>
          <a:ln cap="flat" cmpd="sng" w="12700">
            <a:solidFill>
              <a:srgbClr val="41719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79" name="Google Shape;179;p3"/>
          <p:cNvSpPr txBox="1"/>
          <p:nvPr/>
        </p:nvSpPr>
        <p:spPr>
          <a:xfrm>
            <a:off x="1058862" y="1344612"/>
            <a:ext cx="1577975" cy="1016000"/>
          </a:xfrm>
          <a:prstGeom prst="rect">
            <a:avLst/>
          </a:prstGeom>
          <a:noFill/>
          <a:ln>
            <a:noFill/>
          </a:ln>
        </p:spPr>
        <p:txBody>
          <a:bodyPr anchorCtr="0" anchor="t" bIns="45700" lIns="91425" spcFirstLastPara="1" rIns="91425" wrap="square" tIns="45700">
            <a:spAutoFit/>
          </a:bodyPr>
          <a:lstStyle/>
          <a:p>
            <a:pPr indent="0" lvl="1" marL="0" marR="0" rtl="0" algn="ctr">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MEMORIA </a:t>
            </a:r>
            <a:endParaRPr/>
          </a:p>
          <a:p>
            <a:pPr indent="0" lvl="1" marL="0" marR="0" rtl="0" algn="ctr">
              <a:lnSpc>
                <a:spcPct val="100000"/>
              </a:lnSpc>
              <a:spcBef>
                <a:spcPts val="120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ESTATICA</a:t>
            </a:r>
            <a:endParaRPr/>
          </a:p>
        </p:txBody>
      </p:sp>
      <p:sp>
        <p:nvSpPr>
          <p:cNvPr id="180" name="Google Shape;180;p3"/>
          <p:cNvSpPr txBox="1"/>
          <p:nvPr/>
        </p:nvSpPr>
        <p:spPr>
          <a:xfrm>
            <a:off x="1058862" y="3152775"/>
            <a:ext cx="1577975" cy="1014412"/>
          </a:xfrm>
          <a:prstGeom prst="rect">
            <a:avLst/>
          </a:prstGeom>
          <a:noFill/>
          <a:ln>
            <a:noFill/>
          </a:ln>
        </p:spPr>
        <p:txBody>
          <a:bodyPr anchorCtr="0" anchor="t" bIns="45700" lIns="91425" spcFirstLastPara="1" rIns="91425" wrap="square" tIns="45700">
            <a:spAutoFit/>
          </a:bodyPr>
          <a:lstStyle/>
          <a:p>
            <a:pPr indent="0" lvl="1" marL="0" marR="0" rtl="0" algn="ctr">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MEMORIA </a:t>
            </a:r>
            <a:endParaRPr/>
          </a:p>
          <a:p>
            <a:pPr indent="0" lvl="1" marL="0" marR="0" rtl="0" algn="ctr">
              <a:lnSpc>
                <a:spcPct val="100000"/>
              </a:lnSpc>
              <a:spcBef>
                <a:spcPts val="120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DINAMICA</a:t>
            </a:r>
            <a:endParaRPr/>
          </a:p>
        </p:txBody>
      </p:sp>
      <p:sp>
        <p:nvSpPr>
          <p:cNvPr id="181" name="Google Shape;181;p3"/>
          <p:cNvSpPr/>
          <p:nvPr/>
        </p:nvSpPr>
        <p:spPr>
          <a:xfrm>
            <a:off x="8469312" y="2424112"/>
            <a:ext cx="863600" cy="977900"/>
          </a:xfrm>
          <a:prstGeom prst="downArrow">
            <a:avLst>
              <a:gd fmla="val 12062" name="adj1"/>
              <a:gd fmla="val 50000" name="adj2"/>
            </a:avLst>
          </a:prstGeom>
          <a:solidFill>
            <a:srgbClr val="AFABAB"/>
          </a:solidFill>
          <a:ln cap="flat" cmpd="sng" w="12700">
            <a:solidFill>
              <a:srgbClr val="76717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82" name="Google Shape;182;p3"/>
          <p:cNvSpPr txBox="1"/>
          <p:nvPr/>
        </p:nvSpPr>
        <p:spPr>
          <a:xfrm>
            <a:off x="6491287" y="3402012"/>
            <a:ext cx="5199062" cy="1200150"/>
          </a:xfrm>
          <a:prstGeom prst="rect">
            <a:avLst/>
          </a:prstGeom>
          <a:noFill/>
          <a:ln>
            <a:noFill/>
          </a:ln>
        </p:spPr>
        <p:txBody>
          <a:bodyPr anchorCtr="0" anchor="t" bIns="45700" lIns="91425" spcFirstLastPara="1" rIns="91425" wrap="square" tIns="45700">
            <a:spAutoFit/>
          </a:bodyPr>
          <a:lstStyle/>
          <a:p>
            <a:pPr indent="0" lvl="1" marL="0" marR="0" rtl="0" algn="ctr">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Una variable de tipo puntero contiene como dato una dirección de memoria dinámica. </a:t>
            </a:r>
            <a:endParaRPr/>
          </a:p>
        </p:txBody>
      </p:sp>
      <p:sp>
        <p:nvSpPr>
          <p:cNvPr id="183" name="Google Shape;183;p3"/>
          <p:cNvSpPr txBox="1"/>
          <p:nvPr/>
        </p:nvSpPr>
        <p:spPr>
          <a:xfrm>
            <a:off x="3370262" y="1150937"/>
            <a:ext cx="2725737" cy="16319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2000"/>
              <a:buFont typeface="Consolas"/>
              <a:buNone/>
            </a:pPr>
            <a:r>
              <a:rPr b="0" i="0" lang="en-US" sz="2000" u="none">
                <a:solidFill>
                  <a:schemeClr val="accent2"/>
                </a:solidFill>
                <a:latin typeface="Consolas"/>
                <a:ea typeface="Consolas"/>
                <a:cs typeface="Consolas"/>
                <a:sym typeface="Consolas"/>
              </a:rPr>
              <a:t>char, boolean, </a:t>
            </a:r>
            <a:endParaRPr/>
          </a:p>
          <a:p>
            <a:pPr indent="0" lvl="0" marL="0" marR="0" rtl="0" algn="l">
              <a:lnSpc>
                <a:spcPct val="100000"/>
              </a:lnSpc>
              <a:spcBef>
                <a:spcPts val="0"/>
              </a:spcBef>
              <a:spcAft>
                <a:spcPts val="0"/>
              </a:spcAft>
              <a:buClr>
                <a:schemeClr val="accent2"/>
              </a:buClr>
              <a:buSzPts val="2000"/>
              <a:buFont typeface="Consolas"/>
              <a:buNone/>
            </a:pPr>
            <a:r>
              <a:rPr b="0" i="0" lang="en-US" sz="2000" u="none">
                <a:solidFill>
                  <a:schemeClr val="accent2"/>
                </a:solidFill>
                <a:latin typeface="Consolas"/>
                <a:ea typeface="Consolas"/>
                <a:cs typeface="Consolas"/>
                <a:sym typeface="Consolas"/>
              </a:rPr>
              <a:t>integer, real,</a:t>
            </a:r>
            <a:endParaRPr/>
          </a:p>
          <a:p>
            <a:pPr indent="0" lvl="0" marL="0" marR="0" rtl="0" algn="l">
              <a:lnSpc>
                <a:spcPct val="100000"/>
              </a:lnSpc>
              <a:spcBef>
                <a:spcPts val="0"/>
              </a:spcBef>
              <a:spcAft>
                <a:spcPts val="0"/>
              </a:spcAft>
              <a:buClr>
                <a:schemeClr val="accent2"/>
              </a:buClr>
              <a:buSzPts val="2000"/>
              <a:buFont typeface="Consolas"/>
              <a:buNone/>
            </a:pPr>
            <a:r>
              <a:rPr b="0" i="0" lang="en-US" sz="2000" u="none">
                <a:solidFill>
                  <a:schemeClr val="accent2"/>
                </a:solidFill>
                <a:latin typeface="Consolas"/>
                <a:ea typeface="Consolas"/>
                <a:cs typeface="Consolas"/>
                <a:sym typeface="Consolas"/>
              </a:rPr>
              <a:t>string, subrango,</a:t>
            </a:r>
            <a:endParaRPr/>
          </a:p>
          <a:p>
            <a:pPr indent="0" lvl="0" marL="0" marR="0" rtl="0" algn="l">
              <a:lnSpc>
                <a:spcPct val="100000"/>
              </a:lnSpc>
              <a:spcBef>
                <a:spcPts val="0"/>
              </a:spcBef>
              <a:spcAft>
                <a:spcPts val="0"/>
              </a:spcAft>
              <a:buClr>
                <a:schemeClr val="accent2"/>
              </a:buClr>
              <a:buSzPts val="2000"/>
              <a:buFont typeface="Consolas"/>
              <a:buNone/>
            </a:pPr>
            <a:r>
              <a:rPr b="0" i="0" lang="en-US" sz="2000" u="none">
                <a:solidFill>
                  <a:schemeClr val="accent2"/>
                </a:solidFill>
                <a:latin typeface="Consolas"/>
                <a:ea typeface="Consolas"/>
                <a:cs typeface="Consolas"/>
                <a:sym typeface="Consolas"/>
              </a:rPr>
              <a:t>registro, vector</a:t>
            </a:r>
            <a:endParaRPr/>
          </a:p>
          <a:p>
            <a:pPr indent="0" lvl="0" marL="0" marR="0" rtl="0" algn="ctr">
              <a:lnSpc>
                <a:spcPct val="100000"/>
              </a:lnSpc>
              <a:spcBef>
                <a:spcPts val="0"/>
              </a:spcBef>
              <a:spcAft>
                <a:spcPts val="0"/>
              </a:spcAft>
              <a:buClr>
                <a:schemeClr val="accent2"/>
              </a:buClr>
              <a:buSzPts val="2000"/>
              <a:buFont typeface="Consolas"/>
              <a:buNone/>
            </a:pPr>
            <a:r>
              <a:rPr b="1" i="0" lang="en-US" sz="2000" u="none">
                <a:solidFill>
                  <a:schemeClr val="accent2"/>
                </a:solidFill>
                <a:latin typeface="Consolas"/>
                <a:ea typeface="Consolas"/>
                <a:cs typeface="Consolas"/>
                <a:sym typeface="Consolas"/>
              </a:rPr>
              <a:t>PUNTERO</a:t>
            </a:r>
            <a:endParaRPr/>
          </a:p>
        </p:txBody>
      </p:sp>
      <p:pic>
        <p:nvPicPr>
          <p:cNvPr id="184" name="Google Shape;184;p3"/>
          <p:cNvPicPr preferRelativeResize="0"/>
          <p:nvPr/>
        </p:nvPicPr>
        <p:blipFill rotWithShape="1">
          <a:blip r:embed="rId3">
            <a:alphaModFix/>
          </a:blip>
          <a:srcRect b="0" l="0" r="0" t="0"/>
          <a:stretch/>
        </p:blipFill>
        <p:spPr>
          <a:xfrm>
            <a:off x="11425237" y="95250"/>
            <a:ext cx="647700" cy="576262"/>
          </a:xfrm>
          <a:prstGeom prst="rect">
            <a:avLst/>
          </a:prstGeom>
          <a:noFill/>
          <a:ln>
            <a:noFill/>
          </a:ln>
        </p:spPr>
      </p:pic>
      <p:sp>
        <p:nvSpPr>
          <p:cNvPr id="185" name="Google Shape;185;p3"/>
          <p:cNvSpPr txBox="1"/>
          <p:nvPr/>
        </p:nvSpPr>
        <p:spPr>
          <a:xfrm>
            <a:off x="5375275" y="101600"/>
            <a:ext cx="4826000" cy="6953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4472C4"/>
              </a:buClr>
              <a:buSzPts val="4000"/>
              <a:buFont typeface="Calibri"/>
              <a:buNone/>
            </a:pPr>
            <a:r>
              <a:rPr b="1" i="0" lang="en-US" sz="4000" u="none">
                <a:solidFill>
                  <a:srgbClr val="4472C4"/>
                </a:solidFill>
                <a:latin typeface="Calibri"/>
                <a:ea typeface="Calibri"/>
                <a:cs typeface="Calibri"/>
                <a:sym typeface="Calibri"/>
              </a:rPr>
              <a:t>PUNTERO</a:t>
            </a:r>
            <a:endParaRPr/>
          </a:p>
        </p:txBody>
      </p:sp>
      <p:sp>
        <p:nvSpPr>
          <p:cNvPr id="186" name="Google Shape;186;p3"/>
          <p:cNvSpPr/>
          <p:nvPr/>
        </p:nvSpPr>
        <p:spPr>
          <a:xfrm>
            <a:off x="8424862" y="4602162"/>
            <a:ext cx="863600" cy="977900"/>
          </a:xfrm>
          <a:prstGeom prst="downArrow">
            <a:avLst>
              <a:gd fmla="val 12062" name="adj1"/>
              <a:gd fmla="val 50000" name="adj2"/>
            </a:avLst>
          </a:prstGeom>
          <a:solidFill>
            <a:srgbClr val="AFABAB"/>
          </a:solidFill>
          <a:ln cap="flat" cmpd="sng" w="12700">
            <a:solidFill>
              <a:srgbClr val="76717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87" name="Google Shape;187;p3"/>
          <p:cNvSpPr txBox="1"/>
          <p:nvPr/>
        </p:nvSpPr>
        <p:spPr>
          <a:xfrm>
            <a:off x="6446837" y="5580062"/>
            <a:ext cx="5199062" cy="1201737"/>
          </a:xfrm>
          <a:prstGeom prst="rect">
            <a:avLst/>
          </a:prstGeom>
          <a:noFill/>
          <a:ln>
            <a:noFill/>
          </a:ln>
        </p:spPr>
        <p:txBody>
          <a:bodyPr anchorCtr="0" anchor="t" bIns="45700" lIns="91425" spcFirstLastPara="1" rIns="91425" wrap="square" tIns="45700">
            <a:spAutoFit/>
          </a:bodyPr>
          <a:lstStyle/>
          <a:p>
            <a:pPr indent="0" lvl="1" marL="0" marR="0" rtl="0" algn="ctr">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En esa dirección de memoria se encuentra el dato que realmente se quiere guardar. </a:t>
            </a:r>
            <a:endParaRPr/>
          </a:p>
        </p:txBody>
      </p:sp>
    </p:spTree>
  </p:cSld>
  <p:clrMapOvr>
    <a:masterClrMapping/>
  </p:clrMapOvr>
  <p:transition>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5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5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5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5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4"/>
          <p:cNvSpPr txBox="1"/>
          <p:nvPr/>
        </p:nvSpPr>
        <p:spPr>
          <a:xfrm>
            <a:off x="0" y="6392862"/>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Tahoma"/>
              <a:buNone/>
            </a:pPr>
            <a:r>
              <a:rPr b="0" i="0" lang="en-US" sz="1200" u="none">
                <a:solidFill>
                  <a:srgbClr val="595959"/>
                </a:solidFill>
                <a:latin typeface="Tahoma"/>
                <a:ea typeface="Tahoma"/>
                <a:cs typeface="Tahoma"/>
                <a:sym typeface="Tahoma"/>
              </a:rPr>
              <a:t>Clase 8-2</a:t>
            </a:r>
            <a:endParaRPr/>
          </a:p>
        </p:txBody>
      </p:sp>
      <p:sp>
        <p:nvSpPr>
          <p:cNvPr id="193" name="Google Shape;193;p4"/>
          <p:cNvSpPr txBox="1"/>
          <p:nvPr/>
        </p:nvSpPr>
        <p:spPr>
          <a:xfrm>
            <a:off x="407987" y="1052512"/>
            <a:ext cx="2879725" cy="5256212"/>
          </a:xfrm>
          <a:prstGeom prst="rect">
            <a:avLst/>
          </a:prstGeom>
          <a:noFill/>
          <a:ln cap="flat" cmpd="sng" w="38100">
            <a:solidFill>
              <a:srgbClr val="76717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94" name="Google Shape;194;p4"/>
          <p:cNvCxnSpPr/>
          <p:nvPr/>
        </p:nvCxnSpPr>
        <p:spPr>
          <a:xfrm>
            <a:off x="407987" y="2708275"/>
            <a:ext cx="2879725" cy="0"/>
          </a:xfrm>
          <a:prstGeom prst="straightConnector1">
            <a:avLst/>
          </a:prstGeom>
          <a:noFill/>
          <a:ln cap="flat" cmpd="sng" w="28575">
            <a:solidFill>
              <a:srgbClr val="767171"/>
            </a:solidFill>
            <a:prstDash val="solid"/>
            <a:miter lim="800000"/>
            <a:headEnd len="med" w="med" type="none"/>
            <a:tailEnd len="med" w="med" type="none"/>
          </a:ln>
        </p:spPr>
      </p:cxnSp>
      <p:cxnSp>
        <p:nvCxnSpPr>
          <p:cNvPr id="195" name="Google Shape;195;p4"/>
          <p:cNvCxnSpPr/>
          <p:nvPr/>
        </p:nvCxnSpPr>
        <p:spPr>
          <a:xfrm>
            <a:off x="407987" y="4797425"/>
            <a:ext cx="2879725" cy="0"/>
          </a:xfrm>
          <a:prstGeom prst="straightConnector1">
            <a:avLst/>
          </a:prstGeom>
          <a:noFill/>
          <a:ln cap="flat" cmpd="sng" w="28575">
            <a:solidFill>
              <a:srgbClr val="767171"/>
            </a:solidFill>
            <a:prstDash val="solid"/>
            <a:miter lim="800000"/>
            <a:headEnd len="med" w="med" type="none"/>
            <a:tailEnd len="med" w="med" type="none"/>
          </a:ln>
        </p:spPr>
      </p:cxnSp>
      <p:sp>
        <p:nvSpPr>
          <p:cNvPr id="196" name="Google Shape;196;p4"/>
          <p:cNvSpPr txBox="1"/>
          <p:nvPr/>
        </p:nvSpPr>
        <p:spPr>
          <a:xfrm>
            <a:off x="501650" y="1154112"/>
            <a:ext cx="2697162" cy="1471612"/>
          </a:xfrm>
          <a:prstGeom prst="rect">
            <a:avLst/>
          </a:prstGeom>
          <a:solidFill>
            <a:srgbClr val="AFABAB"/>
          </a:solidFill>
          <a:ln cap="flat" cmpd="sng" w="12700">
            <a:solidFill>
              <a:srgbClr val="41719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97" name="Google Shape;197;p4"/>
          <p:cNvSpPr txBox="1"/>
          <p:nvPr/>
        </p:nvSpPr>
        <p:spPr>
          <a:xfrm>
            <a:off x="498475" y="2857500"/>
            <a:ext cx="2697162" cy="1855787"/>
          </a:xfrm>
          <a:prstGeom prst="rect">
            <a:avLst/>
          </a:prstGeom>
          <a:solidFill>
            <a:srgbClr val="C5E0B4"/>
          </a:solidFill>
          <a:ln cap="flat" cmpd="sng" w="12700">
            <a:solidFill>
              <a:srgbClr val="41719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98" name="Google Shape;198;p4"/>
          <p:cNvSpPr txBox="1"/>
          <p:nvPr/>
        </p:nvSpPr>
        <p:spPr>
          <a:xfrm>
            <a:off x="1058862" y="1344612"/>
            <a:ext cx="1577975" cy="1016000"/>
          </a:xfrm>
          <a:prstGeom prst="rect">
            <a:avLst/>
          </a:prstGeom>
          <a:noFill/>
          <a:ln>
            <a:noFill/>
          </a:ln>
        </p:spPr>
        <p:txBody>
          <a:bodyPr anchorCtr="0" anchor="t" bIns="45700" lIns="91425" spcFirstLastPara="1" rIns="91425" wrap="square" tIns="45700">
            <a:spAutoFit/>
          </a:bodyPr>
          <a:lstStyle/>
          <a:p>
            <a:pPr indent="0" lvl="1" marL="0" marR="0" rtl="0" algn="ctr">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MEMORIA </a:t>
            </a:r>
            <a:endParaRPr/>
          </a:p>
          <a:p>
            <a:pPr indent="0" lvl="1" marL="0" marR="0" rtl="0" algn="ctr">
              <a:lnSpc>
                <a:spcPct val="100000"/>
              </a:lnSpc>
              <a:spcBef>
                <a:spcPts val="120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ESTATICA</a:t>
            </a:r>
            <a:endParaRPr/>
          </a:p>
        </p:txBody>
      </p:sp>
      <p:sp>
        <p:nvSpPr>
          <p:cNvPr id="199" name="Google Shape;199;p4"/>
          <p:cNvSpPr txBox="1"/>
          <p:nvPr/>
        </p:nvSpPr>
        <p:spPr>
          <a:xfrm>
            <a:off x="1058862" y="3152775"/>
            <a:ext cx="1577975" cy="1014412"/>
          </a:xfrm>
          <a:prstGeom prst="rect">
            <a:avLst/>
          </a:prstGeom>
          <a:noFill/>
          <a:ln>
            <a:noFill/>
          </a:ln>
        </p:spPr>
        <p:txBody>
          <a:bodyPr anchorCtr="0" anchor="t" bIns="45700" lIns="91425" spcFirstLastPara="1" rIns="91425" wrap="square" tIns="45700">
            <a:spAutoFit/>
          </a:bodyPr>
          <a:lstStyle/>
          <a:p>
            <a:pPr indent="0" lvl="1" marL="0" marR="0" rtl="0" algn="ctr">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MEMORIA </a:t>
            </a:r>
            <a:endParaRPr/>
          </a:p>
          <a:p>
            <a:pPr indent="0" lvl="1" marL="0" marR="0" rtl="0" algn="ctr">
              <a:lnSpc>
                <a:spcPct val="100000"/>
              </a:lnSpc>
              <a:spcBef>
                <a:spcPts val="120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DINAMICA</a:t>
            </a:r>
            <a:endParaRPr/>
          </a:p>
        </p:txBody>
      </p:sp>
      <p:graphicFrame>
        <p:nvGraphicFramePr>
          <p:cNvPr id="200" name="Google Shape;200;p4"/>
          <p:cNvGraphicFramePr/>
          <p:nvPr/>
        </p:nvGraphicFramePr>
        <p:xfrm>
          <a:off x="3409950" y="1570037"/>
          <a:ext cx="3000000" cy="3000000"/>
        </p:xfrm>
        <a:graphic>
          <a:graphicData uri="http://schemas.openxmlformats.org/drawingml/2006/table">
            <a:tbl>
              <a:tblPr>
                <a:noFill/>
                <a:tableStyleId>{1701F599-5A6A-4D72-A2DB-96D7668C43C7}</a:tableStyleId>
              </a:tblPr>
              <a:tblGrid>
                <a:gridCol w="3500425"/>
                <a:gridCol w="5078400"/>
              </a:tblGrid>
              <a:tr h="427025">
                <a:tc>
                  <a:txBody>
                    <a:bodyPr/>
                    <a:lstStyle/>
                    <a:p>
                      <a:pPr indent="0" lvl="0" marL="0" marR="0" rtl="0" algn="ctr">
                        <a:lnSpc>
                          <a:spcPct val="100000"/>
                        </a:lnSpc>
                        <a:spcBef>
                          <a:spcPts val="0"/>
                        </a:spcBef>
                        <a:spcAft>
                          <a:spcPts val="0"/>
                        </a:spcAft>
                        <a:buClr>
                          <a:srgbClr val="FFFFFF"/>
                        </a:buClr>
                        <a:buSzPts val="2200"/>
                        <a:buFont typeface="Consolas"/>
                        <a:buNone/>
                      </a:pPr>
                      <a:r>
                        <a:rPr b="1" i="0" lang="en-US" sz="2200" u="none" cap="none" strike="noStrike">
                          <a:solidFill>
                            <a:srgbClr val="FFFFFF"/>
                          </a:solidFill>
                          <a:latin typeface="Consolas"/>
                          <a:ea typeface="Consolas"/>
                          <a:cs typeface="Consolas"/>
                          <a:sym typeface="Consolas"/>
                        </a:rPr>
                        <a:t>Tipo de variable</a:t>
                      </a:r>
                      <a:endParaRPr/>
                    </a:p>
                  </a:txBody>
                  <a:tcPr marT="45675" marB="4567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FFFF"/>
                        </a:buClr>
                        <a:buSzPts val="2200"/>
                        <a:buFont typeface="Consolas"/>
                        <a:buNone/>
                      </a:pPr>
                      <a:r>
                        <a:rPr b="1" i="0" lang="en-US" sz="2200" u="none" cap="none" strike="noStrike">
                          <a:solidFill>
                            <a:srgbClr val="FFFFFF"/>
                          </a:solidFill>
                          <a:latin typeface="Consolas"/>
                          <a:ea typeface="Consolas"/>
                          <a:cs typeface="Consolas"/>
                          <a:sym typeface="Consolas"/>
                        </a:rPr>
                        <a:t>Bytes que ocupa</a:t>
                      </a:r>
                      <a:endParaRPr/>
                    </a:p>
                  </a:txBody>
                  <a:tcPr marT="45675" marB="4567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11150">
                <a:tc>
                  <a:txBody>
                    <a:bodyPr/>
                    <a:lstStyle/>
                    <a:p>
                      <a:pPr indent="0" lvl="0" marL="0" marR="0" rtl="0" algn="l">
                        <a:lnSpc>
                          <a:spcPct val="100000"/>
                        </a:lnSpc>
                        <a:spcBef>
                          <a:spcPts val="0"/>
                        </a:spcBef>
                        <a:spcAft>
                          <a:spcPts val="0"/>
                        </a:spcAft>
                        <a:buClr>
                          <a:srgbClr val="000000"/>
                        </a:buClr>
                        <a:buSzPts val="2100"/>
                        <a:buFont typeface="Consolas"/>
                        <a:buNone/>
                      </a:pPr>
                      <a:r>
                        <a:rPr b="0" i="0" lang="en-US" sz="2100" u="none" cap="none" strike="noStrike">
                          <a:solidFill>
                            <a:srgbClr val="000000"/>
                          </a:solidFill>
                          <a:latin typeface="Consolas"/>
                          <a:ea typeface="Consolas"/>
                          <a:cs typeface="Consolas"/>
                          <a:sym typeface="Consolas"/>
                        </a:rPr>
                        <a:t>Char</a:t>
                      </a:r>
                      <a:endParaRPr/>
                    </a:p>
                  </a:txBody>
                  <a:tcPr marT="45675" marB="4567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l">
                        <a:lnSpc>
                          <a:spcPct val="100000"/>
                        </a:lnSpc>
                        <a:spcBef>
                          <a:spcPts val="0"/>
                        </a:spcBef>
                        <a:spcAft>
                          <a:spcPts val="0"/>
                        </a:spcAft>
                        <a:buClr>
                          <a:srgbClr val="000000"/>
                        </a:buClr>
                        <a:buSzPts val="2100"/>
                        <a:buFont typeface="Consolas"/>
                        <a:buNone/>
                      </a:pPr>
                      <a:r>
                        <a:rPr b="0" i="0" lang="en-US" sz="2100" u="none" cap="none" strike="noStrike">
                          <a:solidFill>
                            <a:srgbClr val="000000"/>
                          </a:solidFill>
                          <a:latin typeface="Consolas"/>
                          <a:ea typeface="Consolas"/>
                          <a:cs typeface="Consolas"/>
                          <a:sym typeface="Consolas"/>
                        </a:rPr>
                        <a:t>1 byte</a:t>
                      </a:r>
                      <a:endParaRPr/>
                    </a:p>
                  </a:txBody>
                  <a:tcPr marT="45675" marB="4567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r h="411150">
                <a:tc>
                  <a:txBody>
                    <a:bodyPr/>
                    <a:lstStyle/>
                    <a:p>
                      <a:pPr indent="0" lvl="0" marL="0" marR="0" rtl="0" algn="l">
                        <a:lnSpc>
                          <a:spcPct val="100000"/>
                        </a:lnSpc>
                        <a:spcBef>
                          <a:spcPts val="0"/>
                        </a:spcBef>
                        <a:spcAft>
                          <a:spcPts val="0"/>
                        </a:spcAft>
                        <a:buClr>
                          <a:srgbClr val="000000"/>
                        </a:buClr>
                        <a:buSzPts val="2100"/>
                        <a:buFont typeface="Consolas"/>
                        <a:buNone/>
                      </a:pPr>
                      <a:r>
                        <a:rPr b="0" i="0" lang="en-US" sz="2100" u="none" cap="none" strike="noStrike">
                          <a:solidFill>
                            <a:srgbClr val="000000"/>
                          </a:solidFill>
                          <a:latin typeface="Consolas"/>
                          <a:ea typeface="Consolas"/>
                          <a:cs typeface="Consolas"/>
                          <a:sym typeface="Consolas"/>
                        </a:rPr>
                        <a:t>Boolean</a:t>
                      </a:r>
                      <a:endParaRPr/>
                    </a:p>
                  </a:txBody>
                  <a:tcPr marT="45675" marB="4567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c>
                  <a:txBody>
                    <a:bodyPr/>
                    <a:lstStyle/>
                    <a:p>
                      <a:pPr indent="0" lvl="0" marL="0" marR="0" rtl="0" algn="l">
                        <a:lnSpc>
                          <a:spcPct val="100000"/>
                        </a:lnSpc>
                        <a:spcBef>
                          <a:spcPts val="0"/>
                        </a:spcBef>
                        <a:spcAft>
                          <a:spcPts val="0"/>
                        </a:spcAft>
                        <a:buClr>
                          <a:srgbClr val="000000"/>
                        </a:buClr>
                        <a:buSzPts val="2100"/>
                        <a:buFont typeface="Consolas"/>
                        <a:buNone/>
                      </a:pPr>
                      <a:r>
                        <a:rPr b="0" i="0" lang="en-US" sz="2100" u="none" cap="none" strike="noStrike">
                          <a:solidFill>
                            <a:srgbClr val="000000"/>
                          </a:solidFill>
                          <a:latin typeface="Consolas"/>
                          <a:ea typeface="Consolas"/>
                          <a:cs typeface="Consolas"/>
                          <a:sym typeface="Consolas"/>
                        </a:rPr>
                        <a:t>1 byte</a:t>
                      </a:r>
                      <a:endParaRPr/>
                    </a:p>
                  </a:txBody>
                  <a:tcPr marT="45675" marB="4567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r>
              <a:tr h="411150">
                <a:tc>
                  <a:txBody>
                    <a:bodyPr/>
                    <a:lstStyle/>
                    <a:p>
                      <a:pPr indent="0" lvl="0" marL="0" marR="0" rtl="0" algn="l">
                        <a:lnSpc>
                          <a:spcPct val="100000"/>
                        </a:lnSpc>
                        <a:spcBef>
                          <a:spcPts val="0"/>
                        </a:spcBef>
                        <a:spcAft>
                          <a:spcPts val="0"/>
                        </a:spcAft>
                        <a:buClr>
                          <a:srgbClr val="000000"/>
                        </a:buClr>
                        <a:buSzPts val="2100"/>
                        <a:buFont typeface="Consolas"/>
                        <a:buNone/>
                      </a:pPr>
                      <a:r>
                        <a:rPr b="0" i="0" lang="en-US" sz="2100" u="none" cap="none" strike="noStrike">
                          <a:solidFill>
                            <a:srgbClr val="000000"/>
                          </a:solidFill>
                          <a:latin typeface="Consolas"/>
                          <a:ea typeface="Consolas"/>
                          <a:cs typeface="Consolas"/>
                          <a:sym typeface="Consolas"/>
                        </a:rPr>
                        <a:t>Integer</a:t>
                      </a:r>
                      <a:endParaRPr/>
                    </a:p>
                  </a:txBody>
                  <a:tcPr marT="45675" marB="4567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l">
                        <a:lnSpc>
                          <a:spcPct val="100000"/>
                        </a:lnSpc>
                        <a:spcBef>
                          <a:spcPts val="0"/>
                        </a:spcBef>
                        <a:spcAft>
                          <a:spcPts val="0"/>
                        </a:spcAft>
                        <a:buClr>
                          <a:srgbClr val="000000"/>
                        </a:buClr>
                        <a:buSzPts val="2100"/>
                        <a:buFont typeface="Consolas"/>
                        <a:buNone/>
                      </a:pPr>
                      <a:r>
                        <a:rPr b="0" i="0" lang="en-US" sz="2100" u="none" cap="none" strike="noStrike">
                          <a:solidFill>
                            <a:srgbClr val="000000"/>
                          </a:solidFill>
                          <a:latin typeface="Consolas"/>
                          <a:ea typeface="Consolas"/>
                          <a:cs typeface="Consolas"/>
                          <a:sym typeface="Consolas"/>
                        </a:rPr>
                        <a:t>6 bytes</a:t>
                      </a:r>
                      <a:endParaRPr/>
                    </a:p>
                  </a:txBody>
                  <a:tcPr marT="45675" marB="4567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r h="411150">
                <a:tc>
                  <a:txBody>
                    <a:bodyPr/>
                    <a:lstStyle/>
                    <a:p>
                      <a:pPr indent="0" lvl="0" marL="0" marR="0" rtl="0" algn="l">
                        <a:lnSpc>
                          <a:spcPct val="100000"/>
                        </a:lnSpc>
                        <a:spcBef>
                          <a:spcPts val="0"/>
                        </a:spcBef>
                        <a:spcAft>
                          <a:spcPts val="0"/>
                        </a:spcAft>
                        <a:buClr>
                          <a:srgbClr val="000000"/>
                        </a:buClr>
                        <a:buSzPts val="2100"/>
                        <a:buFont typeface="Consolas"/>
                        <a:buNone/>
                      </a:pPr>
                      <a:r>
                        <a:rPr b="0" i="0" lang="en-US" sz="2100" u="none" cap="none" strike="noStrike">
                          <a:solidFill>
                            <a:srgbClr val="000000"/>
                          </a:solidFill>
                          <a:latin typeface="Consolas"/>
                          <a:ea typeface="Consolas"/>
                          <a:cs typeface="Consolas"/>
                          <a:sym typeface="Consolas"/>
                        </a:rPr>
                        <a:t>Real</a:t>
                      </a:r>
                      <a:endParaRPr/>
                    </a:p>
                  </a:txBody>
                  <a:tcPr marT="45675" marB="4567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c>
                  <a:txBody>
                    <a:bodyPr/>
                    <a:lstStyle/>
                    <a:p>
                      <a:pPr indent="0" lvl="0" marL="0" marR="0" rtl="0" algn="l">
                        <a:lnSpc>
                          <a:spcPct val="100000"/>
                        </a:lnSpc>
                        <a:spcBef>
                          <a:spcPts val="0"/>
                        </a:spcBef>
                        <a:spcAft>
                          <a:spcPts val="0"/>
                        </a:spcAft>
                        <a:buClr>
                          <a:srgbClr val="000000"/>
                        </a:buClr>
                        <a:buSzPts val="2100"/>
                        <a:buFont typeface="Consolas"/>
                        <a:buNone/>
                      </a:pPr>
                      <a:r>
                        <a:rPr b="0" i="0" lang="en-US" sz="2100" u="none" cap="none" strike="noStrike">
                          <a:solidFill>
                            <a:srgbClr val="000000"/>
                          </a:solidFill>
                          <a:latin typeface="Consolas"/>
                          <a:ea typeface="Consolas"/>
                          <a:cs typeface="Consolas"/>
                          <a:sym typeface="Consolas"/>
                        </a:rPr>
                        <a:t>8 bytes</a:t>
                      </a:r>
                      <a:endParaRPr/>
                    </a:p>
                  </a:txBody>
                  <a:tcPr marT="45675" marB="4567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r>
              <a:tr h="412750">
                <a:tc>
                  <a:txBody>
                    <a:bodyPr/>
                    <a:lstStyle/>
                    <a:p>
                      <a:pPr indent="0" lvl="0" marL="0" marR="0" rtl="0" algn="l">
                        <a:lnSpc>
                          <a:spcPct val="100000"/>
                        </a:lnSpc>
                        <a:spcBef>
                          <a:spcPts val="0"/>
                        </a:spcBef>
                        <a:spcAft>
                          <a:spcPts val="0"/>
                        </a:spcAft>
                        <a:buClr>
                          <a:srgbClr val="000000"/>
                        </a:buClr>
                        <a:buSzPts val="2100"/>
                        <a:buFont typeface="Consolas"/>
                        <a:buNone/>
                      </a:pPr>
                      <a:r>
                        <a:rPr b="0" i="0" lang="en-US" sz="2100" u="none" cap="none" strike="noStrike">
                          <a:solidFill>
                            <a:srgbClr val="000000"/>
                          </a:solidFill>
                          <a:latin typeface="Consolas"/>
                          <a:ea typeface="Consolas"/>
                          <a:cs typeface="Consolas"/>
                          <a:sym typeface="Consolas"/>
                        </a:rPr>
                        <a:t>String</a:t>
                      </a:r>
                      <a:endParaRPr/>
                    </a:p>
                  </a:txBody>
                  <a:tcPr marT="45675" marB="4567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l">
                        <a:lnSpc>
                          <a:spcPct val="100000"/>
                        </a:lnSpc>
                        <a:spcBef>
                          <a:spcPts val="0"/>
                        </a:spcBef>
                        <a:spcAft>
                          <a:spcPts val="0"/>
                        </a:spcAft>
                        <a:buClr>
                          <a:srgbClr val="000000"/>
                        </a:buClr>
                        <a:buSzPts val="2100"/>
                        <a:buFont typeface="Consolas"/>
                        <a:buNone/>
                      </a:pPr>
                      <a:r>
                        <a:rPr b="0" i="0" lang="en-US" sz="2100" u="none" cap="none" strike="noStrike">
                          <a:solidFill>
                            <a:srgbClr val="000000"/>
                          </a:solidFill>
                          <a:latin typeface="Consolas"/>
                          <a:ea typeface="Consolas"/>
                          <a:cs typeface="Consolas"/>
                          <a:sym typeface="Consolas"/>
                        </a:rPr>
                        <a:t>Tamaño + 1</a:t>
                      </a:r>
                      <a:endParaRPr/>
                    </a:p>
                  </a:txBody>
                  <a:tcPr marT="45675" marB="4567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r h="411150">
                <a:tc>
                  <a:txBody>
                    <a:bodyPr/>
                    <a:lstStyle/>
                    <a:p>
                      <a:pPr indent="0" lvl="0" marL="0" marR="0" rtl="0" algn="l">
                        <a:lnSpc>
                          <a:spcPct val="100000"/>
                        </a:lnSpc>
                        <a:spcBef>
                          <a:spcPts val="0"/>
                        </a:spcBef>
                        <a:spcAft>
                          <a:spcPts val="0"/>
                        </a:spcAft>
                        <a:buClr>
                          <a:srgbClr val="000000"/>
                        </a:buClr>
                        <a:buSzPts val="2100"/>
                        <a:buFont typeface="Consolas"/>
                        <a:buNone/>
                      </a:pPr>
                      <a:r>
                        <a:rPr b="0" i="0" lang="en-US" sz="2100" u="none" cap="none" strike="noStrike">
                          <a:solidFill>
                            <a:srgbClr val="000000"/>
                          </a:solidFill>
                          <a:latin typeface="Consolas"/>
                          <a:ea typeface="Consolas"/>
                          <a:cs typeface="Consolas"/>
                          <a:sym typeface="Consolas"/>
                        </a:rPr>
                        <a:t>Subrango</a:t>
                      </a:r>
                      <a:endParaRPr/>
                    </a:p>
                  </a:txBody>
                  <a:tcPr marT="45675" marB="4567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c>
                  <a:txBody>
                    <a:bodyPr/>
                    <a:lstStyle/>
                    <a:p>
                      <a:pPr indent="0" lvl="0" marL="0" marR="0" rtl="0" algn="l">
                        <a:lnSpc>
                          <a:spcPct val="100000"/>
                        </a:lnSpc>
                        <a:spcBef>
                          <a:spcPts val="0"/>
                        </a:spcBef>
                        <a:spcAft>
                          <a:spcPts val="0"/>
                        </a:spcAft>
                        <a:buClr>
                          <a:srgbClr val="000000"/>
                        </a:buClr>
                        <a:buSzPts val="2100"/>
                        <a:buFont typeface="Consolas"/>
                        <a:buNone/>
                      </a:pPr>
                      <a:r>
                        <a:rPr b="0" i="0" lang="en-US" sz="2100" u="none" cap="none" strike="noStrike">
                          <a:solidFill>
                            <a:srgbClr val="000000"/>
                          </a:solidFill>
                          <a:latin typeface="Consolas"/>
                          <a:ea typeface="Consolas"/>
                          <a:cs typeface="Consolas"/>
                          <a:sym typeface="Consolas"/>
                        </a:rPr>
                        <a:t>Depende el tipo</a:t>
                      </a:r>
                      <a:endParaRPr/>
                    </a:p>
                  </a:txBody>
                  <a:tcPr marT="45675" marB="4567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r>
              <a:tr h="411150">
                <a:tc>
                  <a:txBody>
                    <a:bodyPr/>
                    <a:lstStyle/>
                    <a:p>
                      <a:pPr indent="0" lvl="0" marL="0" marR="0" rtl="0" algn="l">
                        <a:lnSpc>
                          <a:spcPct val="100000"/>
                        </a:lnSpc>
                        <a:spcBef>
                          <a:spcPts val="0"/>
                        </a:spcBef>
                        <a:spcAft>
                          <a:spcPts val="0"/>
                        </a:spcAft>
                        <a:buClr>
                          <a:srgbClr val="000000"/>
                        </a:buClr>
                        <a:buSzPts val="2100"/>
                        <a:buFont typeface="Consolas"/>
                        <a:buNone/>
                      </a:pPr>
                      <a:r>
                        <a:rPr b="0" i="0" lang="en-US" sz="2100" u="none" cap="none" strike="noStrike">
                          <a:solidFill>
                            <a:srgbClr val="000000"/>
                          </a:solidFill>
                          <a:latin typeface="Consolas"/>
                          <a:ea typeface="Consolas"/>
                          <a:cs typeface="Consolas"/>
                          <a:sym typeface="Consolas"/>
                        </a:rPr>
                        <a:t>Registro</a:t>
                      </a:r>
                      <a:endParaRPr/>
                    </a:p>
                  </a:txBody>
                  <a:tcPr marT="45675" marB="4567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l">
                        <a:lnSpc>
                          <a:spcPct val="100000"/>
                        </a:lnSpc>
                        <a:spcBef>
                          <a:spcPts val="0"/>
                        </a:spcBef>
                        <a:spcAft>
                          <a:spcPts val="0"/>
                        </a:spcAft>
                        <a:buClr>
                          <a:srgbClr val="000000"/>
                        </a:buClr>
                        <a:buSzPts val="2100"/>
                        <a:buFont typeface="Consolas"/>
                        <a:buNone/>
                      </a:pPr>
                      <a:r>
                        <a:rPr b="0" i="0" lang="en-US" sz="2100" u="none" cap="none" strike="noStrike">
                          <a:solidFill>
                            <a:srgbClr val="000000"/>
                          </a:solidFill>
                          <a:latin typeface="Consolas"/>
                          <a:ea typeface="Consolas"/>
                          <a:cs typeface="Consolas"/>
                          <a:sym typeface="Consolas"/>
                        </a:rPr>
                        <a:t>La suma de sus campos</a:t>
                      </a:r>
                      <a:endParaRPr/>
                    </a:p>
                  </a:txBody>
                  <a:tcPr marT="45675" marB="4567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r h="411150">
                <a:tc>
                  <a:txBody>
                    <a:bodyPr/>
                    <a:lstStyle/>
                    <a:p>
                      <a:pPr indent="0" lvl="0" marL="0" marR="0" rtl="0" algn="l">
                        <a:lnSpc>
                          <a:spcPct val="100000"/>
                        </a:lnSpc>
                        <a:spcBef>
                          <a:spcPts val="0"/>
                        </a:spcBef>
                        <a:spcAft>
                          <a:spcPts val="0"/>
                        </a:spcAft>
                        <a:buClr>
                          <a:srgbClr val="000000"/>
                        </a:buClr>
                        <a:buSzPts val="2100"/>
                        <a:buFont typeface="Consolas"/>
                        <a:buNone/>
                      </a:pPr>
                      <a:r>
                        <a:rPr b="0" i="0" lang="en-US" sz="2100" u="none" cap="none" strike="noStrike">
                          <a:solidFill>
                            <a:srgbClr val="000000"/>
                          </a:solidFill>
                          <a:latin typeface="Consolas"/>
                          <a:ea typeface="Consolas"/>
                          <a:cs typeface="Consolas"/>
                          <a:sym typeface="Consolas"/>
                        </a:rPr>
                        <a:t>Vector</a:t>
                      </a:r>
                      <a:endParaRPr/>
                    </a:p>
                  </a:txBody>
                  <a:tcPr marT="45675" marB="4567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c>
                  <a:txBody>
                    <a:bodyPr/>
                    <a:lstStyle/>
                    <a:p>
                      <a:pPr indent="0" lvl="0" marL="0" marR="0" rtl="0" algn="l">
                        <a:lnSpc>
                          <a:spcPct val="100000"/>
                        </a:lnSpc>
                        <a:spcBef>
                          <a:spcPts val="0"/>
                        </a:spcBef>
                        <a:spcAft>
                          <a:spcPts val="0"/>
                        </a:spcAft>
                        <a:buClr>
                          <a:srgbClr val="000000"/>
                        </a:buClr>
                        <a:buSzPts val="2100"/>
                        <a:buFont typeface="Consolas"/>
                        <a:buNone/>
                      </a:pPr>
                      <a:r>
                        <a:rPr b="0" i="0" lang="en-US" sz="2100" u="none" cap="none" strike="noStrike">
                          <a:solidFill>
                            <a:srgbClr val="000000"/>
                          </a:solidFill>
                          <a:latin typeface="Consolas"/>
                          <a:ea typeface="Consolas"/>
                          <a:cs typeface="Consolas"/>
                          <a:sym typeface="Consolas"/>
                        </a:rPr>
                        <a:t>Dimensión física * tipo elemento</a:t>
                      </a:r>
                      <a:endParaRPr/>
                    </a:p>
                  </a:txBody>
                  <a:tcPr marT="45675" marB="4567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AEFF7"/>
                    </a:solidFill>
                  </a:tcPr>
                </a:tc>
              </a:tr>
              <a:tr h="411150">
                <a:tc>
                  <a:txBody>
                    <a:bodyPr/>
                    <a:lstStyle/>
                    <a:p>
                      <a:pPr indent="0" lvl="0" marL="0" marR="0" rtl="0" algn="l">
                        <a:lnSpc>
                          <a:spcPct val="100000"/>
                        </a:lnSpc>
                        <a:spcBef>
                          <a:spcPts val="0"/>
                        </a:spcBef>
                        <a:spcAft>
                          <a:spcPts val="0"/>
                        </a:spcAft>
                        <a:buClr>
                          <a:srgbClr val="000000"/>
                        </a:buClr>
                        <a:buSzPts val="2100"/>
                        <a:buFont typeface="Consolas"/>
                        <a:buNone/>
                      </a:pPr>
                      <a:r>
                        <a:rPr b="0" i="0" lang="en-US" sz="2100" u="none" cap="none" strike="noStrike">
                          <a:solidFill>
                            <a:srgbClr val="000000"/>
                          </a:solidFill>
                          <a:latin typeface="Consolas"/>
                          <a:ea typeface="Consolas"/>
                          <a:cs typeface="Consolas"/>
                          <a:sym typeface="Consolas"/>
                        </a:rPr>
                        <a:t>Puntero </a:t>
                      </a:r>
                      <a:endParaRPr/>
                    </a:p>
                  </a:txBody>
                  <a:tcPr marT="45675" marB="4567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0" lvl="0" marL="0" marR="0" rtl="0" algn="l">
                        <a:lnSpc>
                          <a:spcPct val="100000"/>
                        </a:lnSpc>
                        <a:spcBef>
                          <a:spcPts val="0"/>
                        </a:spcBef>
                        <a:spcAft>
                          <a:spcPts val="0"/>
                        </a:spcAft>
                        <a:buClr>
                          <a:srgbClr val="000000"/>
                        </a:buClr>
                        <a:buSzPts val="2100"/>
                        <a:buFont typeface="Consolas"/>
                        <a:buNone/>
                      </a:pPr>
                      <a:r>
                        <a:rPr b="0" i="0" lang="en-US" sz="2100" u="none" cap="none" strike="noStrike">
                          <a:solidFill>
                            <a:srgbClr val="000000"/>
                          </a:solidFill>
                          <a:latin typeface="Consolas"/>
                          <a:ea typeface="Consolas"/>
                          <a:cs typeface="Consolas"/>
                          <a:sym typeface="Consolas"/>
                        </a:rPr>
                        <a:t>4 bytes </a:t>
                      </a:r>
                      <a:endParaRPr/>
                    </a:p>
                  </a:txBody>
                  <a:tcPr marT="45675" marB="4567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bl>
          </a:graphicData>
        </a:graphic>
      </p:graphicFrame>
      <p:sp>
        <p:nvSpPr>
          <p:cNvPr id="201" name="Google Shape;201;p4"/>
          <p:cNvSpPr txBox="1"/>
          <p:nvPr/>
        </p:nvSpPr>
        <p:spPr>
          <a:xfrm>
            <a:off x="119062" y="130175"/>
            <a:ext cx="4824412" cy="6953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CADP – </a:t>
            </a:r>
            <a:r>
              <a:rPr b="1" i="0" lang="en-US" sz="4000" u="none">
                <a:solidFill>
                  <a:srgbClr val="7F7F7F"/>
                </a:solidFill>
                <a:latin typeface="Calibri"/>
                <a:ea typeface="Calibri"/>
                <a:cs typeface="Calibri"/>
                <a:sym typeface="Calibri"/>
              </a:rPr>
              <a:t>TIPO DE DATO </a:t>
            </a:r>
            <a:endParaRPr/>
          </a:p>
        </p:txBody>
      </p:sp>
      <p:pic>
        <p:nvPicPr>
          <p:cNvPr id="202" name="Google Shape;202;p4"/>
          <p:cNvPicPr preferRelativeResize="0"/>
          <p:nvPr/>
        </p:nvPicPr>
        <p:blipFill rotWithShape="1">
          <a:blip r:embed="rId3">
            <a:alphaModFix/>
          </a:blip>
          <a:srcRect b="0" l="0" r="0" t="0"/>
          <a:stretch/>
        </p:blipFill>
        <p:spPr>
          <a:xfrm>
            <a:off x="11425237" y="95250"/>
            <a:ext cx="647700" cy="576262"/>
          </a:xfrm>
          <a:prstGeom prst="rect">
            <a:avLst/>
          </a:prstGeom>
          <a:noFill/>
          <a:ln>
            <a:noFill/>
          </a:ln>
        </p:spPr>
      </p:pic>
      <p:sp>
        <p:nvSpPr>
          <p:cNvPr id="203" name="Google Shape;203;p4"/>
          <p:cNvSpPr txBox="1"/>
          <p:nvPr/>
        </p:nvSpPr>
        <p:spPr>
          <a:xfrm>
            <a:off x="5375275" y="101600"/>
            <a:ext cx="4826000" cy="6953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4472C4"/>
              </a:buClr>
              <a:buSzPts val="4000"/>
              <a:buFont typeface="Calibri"/>
              <a:buNone/>
            </a:pPr>
            <a:r>
              <a:rPr b="1" i="0" lang="en-US" sz="4000" u="none">
                <a:solidFill>
                  <a:srgbClr val="4472C4"/>
                </a:solidFill>
                <a:latin typeface="Calibri"/>
                <a:ea typeface="Calibri"/>
                <a:cs typeface="Calibri"/>
                <a:sym typeface="Calibri"/>
              </a:rPr>
              <a:t>PUNTERO</a:t>
            </a:r>
            <a:endParaRPr/>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5"/>
          <p:cNvSpPr txBox="1"/>
          <p:nvPr/>
        </p:nvSpPr>
        <p:spPr>
          <a:xfrm>
            <a:off x="9525" y="6462712"/>
            <a:ext cx="982662" cy="3952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Tahoma"/>
              <a:buNone/>
            </a:pPr>
            <a:r>
              <a:rPr b="0" i="0" lang="en-US" sz="1200" u="none">
                <a:solidFill>
                  <a:srgbClr val="595959"/>
                </a:solidFill>
                <a:latin typeface="Tahoma"/>
                <a:ea typeface="Tahoma"/>
                <a:cs typeface="Tahoma"/>
                <a:sym typeface="Tahoma"/>
              </a:rPr>
              <a:t>Clase 8-2</a:t>
            </a:r>
            <a:endParaRPr/>
          </a:p>
        </p:txBody>
      </p:sp>
      <p:sp>
        <p:nvSpPr>
          <p:cNvPr id="209" name="Google Shape;209;p5"/>
          <p:cNvSpPr/>
          <p:nvPr/>
        </p:nvSpPr>
        <p:spPr>
          <a:xfrm>
            <a:off x="3719512" y="836612"/>
            <a:ext cx="3384550" cy="503237"/>
          </a:xfrm>
          <a:prstGeom prst="roundRect">
            <a:avLst>
              <a:gd fmla="val 16667" name="adj"/>
            </a:avLst>
          </a:prstGeom>
          <a:solidFill>
            <a:srgbClr val="FFC000"/>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000"/>
              <a:buFont typeface="Calibri"/>
              <a:buNone/>
            </a:pPr>
            <a:r>
              <a:rPr b="0" i="0" lang="en-US" sz="3000" u="none">
                <a:solidFill>
                  <a:srgbClr val="FFFFFF"/>
                </a:solidFill>
                <a:latin typeface="Calibri"/>
                <a:ea typeface="Calibri"/>
                <a:cs typeface="Calibri"/>
                <a:sym typeface="Calibri"/>
              </a:rPr>
              <a:t>TIPO DE DATO</a:t>
            </a:r>
            <a:endParaRPr/>
          </a:p>
        </p:txBody>
      </p:sp>
      <p:grpSp>
        <p:nvGrpSpPr>
          <p:cNvPr id="210" name="Google Shape;210;p5"/>
          <p:cNvGrpSpPr/>
          <p:nvPr/>
        </p:nvGrpSpPr>
        <p:grpSpPr>
          <a:xfrm>
            <a:off x="2006600" y="1339850"/>
            <a:ext cx="3405187" cy="1754187"/>
            <a:chOff x="1130300" y="1628228"/>
            <a:chExt cx="3405188" cy="1754735"/>
          </a:xfrm>
        </p:grpSpPr>
        <p:sp>
          <p:nvSpPr>
            <p:cNvPr id="211" name="Google Shape;211;p5"/>
            <p:cNvSpPr/>
            <p:nvPr/>
          </p:nvSpPr>
          <p:spPr>
            <a:xfrm>
              <a:off x="1130300" y="2879568"/>
              <a:ext cx="3384550" cy="503395"/>
            </a:xfrm>
            <a:prstGeom prst="roundRect">
              <a:avLst>
                <a:gd fmla="val 16667" name="adj"/>
              </a:avLst>
            </a:prstGeom>
            <a:solidFill>
              <a:schemeClr val="accent2"/>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000"/>
                <a:buFont typeface="Calibri"/>
                <a:buNone/>
              </a:pPr>
              <a:r>
                <a:rPr b="0" i="0" lang="en-US" sz="3000" u="none">
                  <a:solidFill>
                    <a:srgbClr val="FFFFFF"/>
                  </a:solidFill>
                  <a:latin typeface="Calibri"/>
                  <a:ea typeface="Calibri"/>
                  <a:cs typeface="Calibri"/>
                  <a:sym typeface="Calibri"/>
                </a:rPr>
                <a:t>SIMPLE</a:t>
              </a:r>
              <a:endParaRPr/>
            </a:p>
          </p:txBody>
        </p:sp>
        <p:cxnSp>
          <p:nvCxnSpPr>
            <p:cNvPr id="212" name="Google Shape;212;p5"/>
            <p:cNvCxnSpPr/>
            <p:nvPr/>
          </p:nvCxnSpPr>
          <p:spPr>
            <a:xfrm flipH="1">
              <a:off x="2822575" y="1628228"/>
              <a:ext cx="1712913" cy="1251340"/>
            </a:xfrm>
            <a:prstGeom prst="straightConnector1">
              <a:avLst/>
            </a:prstGeom>
            <a:noFill/>
            <a:ln cap="flat" cmpd="sng" w="38100">
              <a:solidFill>
                <a:srgbClr val="BFBFBF"/>
              </a:solidFill>
              <a:prstDash val="solid"/>
              <a:miter lim="800000"/>
              <a:headEnd len="med" w="med" type="none"/>
              <a:tailEnd len="med" w="med" type="none"/>
            </a:ln>
          </p:spPr>
        </p:cxnSp>
      </p:grpSp>
      <p:grpSp>
        <p:nvGrpSpPr>
          <p:cNvPr id="213" name="Google Shape;213;p5"/>
          <p:cNvGrpSpPr/>
          <p:nvPr/>
        </p:nvGrpSpPr>
        <p:grpSpPr>
          <a:xfrm>
            <a:off x="5411787" y="1339850"/>
            <a:ext cx="5113337" cy="1749425"/>
            <a:chOff x="3059502" y="1605970"/>
            <a:chExt cx="5112055" cy="1750005"/>
          </a:xfrm>
        </p:grpSpPr>
        <p:sp>
          <p:nvSpPr>
            <p:cNvPr id="214" name="Google Shape;214;p5"/>
            <p:cNvSpPr/>
            <p:nvPr/>
          </p:nvSpPr>
          <p:spPr>
            <a:xfrm>
              <a:off x="4786269" y="2852571"/>
              <a:ext cx="3385288" cy="503404"/>
            </a:xfrm>
            <a:prstGeom prst="roundRect">
              <a:avLst>
                <a:gd fmla="val 16667" name="adj"/>
              </a:avLst>
            </a:prstGeom>
            <a:solidFill>
              <a:schemeClr val="accent2"/>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000"/>
                <a:buFont typeface="Calibri"/>
                <a:buNone/>
              </a:pPr>
              <a:r>
                <a:rPr b="0" i="0" lang="en-US" sz="3000" u="none">
                  <a:solidFill>
                    <a:srgbClr val="FFFFFF"/>
                  </a:solidFill>
                  <a:latin typeface="Calibri"/>
                  <a:ea typeface="Calibri"/>
                  <a:cs typeface="Calibri"/>
                  <a:sym typeface="Calibri"/>
                </a:rPr>
                <a:t>COMPUESTO</a:t>
              </a:r>
              <a:endParaRPr/>
            </a:p>
          </p:txBody>
        </p:sp>
        <p:cxnSp>
          <p:nvCxnSpPr>
            <p:cNvPr id="215" name="Google Shape;215;p5"/>
            <p:cNvCxnSpPr/>
            <p:nvPr/>
          </p:nvCxnSpPr>
          <p:spPr>
            <a:xfrm>
              <a:off x="3059502" y="1605970"/>
              <a:ext cx="3420204" cy="1246601"/>
            </a:xfrm>
            <a:prstGeom prst="straightConnector1">
              <a:avLst/>
            </a:prstGeom>
            <a:noFill/>
            <a:ln cap="flat" cmpd="sng" w="38100">
              <a:solidFill>
                <a:srgbClr val="BFBFBF"/>
              </a:solidFill>
              <a:prstDash val="solid"/>
              <a:miter lim="800000"/>
              <a:headEnd len="med" w="med" type="none"/>
              <a:tailEnd len="med" w="med" type="none"/>
            </a:ln>
          </p:spPr>
        </p:cxnSp>
      </p:grpSp>
      <p:grpSp>
        <p:nvGrpSpPr>
          <p:cNvPr id="216" name="Google Shape;216;p5"/>
          <p:cNvGrpSpPr/>
          <p:nvPr/>
        </p:nvGrpSpPr>
        <p:grpSpPr>
          <a:xfrm>
            <a:off x="119062" y="3089275"/>
            <a:ext cx="3384550" cy="1506537"/>
            <a:chOff x="34925" y="3378225"/>
            <a:chExt cx="4079182" cy="1506513"/>
          </a:xfrm>
        </p:grpSpPr>
        <p:sp>
          <p:nvSpPr>
            <p:cNvPr id="217" name="Google Shape;217;p5"/>
            <p:cNvSpPr/>
            <p:nvPr/>
          </p:nvSpPr>
          <p:spPr>
            <a:xfrm>
              <a:off x="34925" y="4016389"/>
              <a:ext cx="3384649" cy="868349"/>
            </a:xfrm>
            <a:prstGeom prst="roundRect">
              <a:avLst>
                <a:gd fmla="val 16667" name="adj"/>
              </a:avLst>
            </a:prstGeom>
            <a:solidFill>
              <a:srgbClr val="70AD47"/>
            </a:solidFill>
            <a:ln cap="flat" cmpd="sng" w="12700">
              <a:solidFill>
                <a:srgbClr val="70AD4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800"/>
                <a:buFont typeface="Calibri"/>
                <a:buNone/>
              </a:pPr>
              <a:r>
                <a:rPr b="0" i="0" lang="en-US" sz="2800" u="none">
                  <a:solidFill>
                    <a:srgbClr val="FFFFFF"/>
                  </a:solidFill>
                  <a:latin typeface="Calibri"/>
                  <a:ea typeface="Calibri"/>
                  <a:cs typeface="Calibri"/>
                  <a:sym typeface="Calibri"/>
                </a:rPr>
                <a:t>DEFINIDO POR EL LENGUAJE</a:t>
              </a:r>
              <a:endParaRPr/>
            </a:p>
          </p:txBody>
        </p:sp>
        <p:cxnSp>
          <p:nvCxnSpPr>
            <p:cNvPr id="218" name="Google Shape;218;p5"/>
            <p:cNvCxnSpPr/>
            <p:nvPr/>
          </p:nvCxnSpPr>
          <p:spPr>
            <a:xfrm flipH="1">
              <a:off x="1726293" y="3378225"/>
              <a:ext cx="2387814" cy="638164"/>
            </a:xfrm>
            <a:prstGeom prst="straightConnector1">
              <a:avLst/>
            </a:prstGeom>
            <a:noFill/>
            <a:ln cap="flat" cmpd="sng" w="38100">
              <a:solidFill>
                <a:srgbClr val="BFBFBF"/>
              </a:solidFill>
              <a:prstDash val="solid"/>
              <a:miter lim="800000"/>
              <a:headEnd len="med" w="med" type="none"/>
              <a:tailEnd len="med" w="med" type="none"/>
            </a:ln>
          </p:spPr>
        </p:cxnSp>
      </p:grpSp>
      <p:grpSp>
        <p:nvGrpSpPr>
          <p:cNvPr id="219" name="Google Shape;219;p5"/>
          <p:cNvGrpSpPr/>
          <p:nvPr/>
        </p:nvGrpSpPr>
        <p:grpSpPr>
          <a:xfrm>
            <a:off x="3182937" y="3094037"/>
            <a:ext cx="2797175" cy="1790700"/>
            <a:chOff x="3996224" y="3080720"/>
            <a:chExt cx="3384064" cy="1791318"/>
          </a:xfrm>
        </p:grpSpPr>
        <p:sp>
          <p:nvSpPr>
            <p:cNvPr id="220" name="Google Shape;220;p5"/>
            <p:cNvSpPr/>
            <p:nvPr/>
          </p:nvSpPr>
          <p:spPr>
            <a:xfrm>
              <a:off x="3996224" y="4004964"/>
              <a:ext cx="3384064" cy="867074"/>
            </a:xfrm>
            <a:prstGeom prst="roundRect">
              <a:avLst>
                <a:gd fmla="val 16667" name="adj"/>
              </a:avLst>
            </a:prstGeom>
            <a:solidFill>
              <a:srgbClr val="70AD47"/>
            </a:solidFill>
            <a:ln cap="flat" cmpd="sng" w="12700">
              <a:solidFill>
                <a:srgbClr val="70AD4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800"/>
                <a:buFont typeface="Calibri"/>
                <a:buNone/>
              </a:pPr>
              <a:r>
                <a:rPr b="0" i="0" lang="en-US" sz="2800" u="none">
                  <a:solidFill>
                    <a:srgbClr val="FFFFFF"/>
                  </a:solidFill>
                  <a:latin typeface="Calibri"/>
                  <a:ea typeface="Calibri"/>
                  <a:cs typeface="Calibri"/>
                  <a:sym typeface="Calibri"/>
                </a:rPr>
                <a:t>DEFINIDO POR EL PROGRAMADOR</a:t>
              </a:r>
              <a:endParaRPr/>
            </a:p>
          </p:txBody>
        </p:sp>
        <p:cxnSp>
          <p:nvCxnSpPr>
            <p:cNvPr id="221" name="Google Shape;221;p5"/>
            <p:cNvCxnSpPr/>
            <p:nvPr/>
          </p:nvCxnSpPr>
          <p:spPr>
            <a:xfrm>
              <a:off x="4620412" y="3080720"/>
              <a:ext cx="1067843" cy="924244"/>
            </a:xfrm>
            <a:prstGeom prst="straightConnector1">
              <a:avLst/>
            </a:prstGeom>
            <a:noFill/>
            <a:ln cap="flat" cmpd="sng" w="38100">
              <a:solidFill>
                <a:srgbClr val="BFBFBF"/>
              </a:solidFill>
              <a:prstDash val="solid"/>
              <a:miter lim="800000"/>
              <a:headEnd len="med" w="med" type="none"/>
              <a:tailEnd len="med" w="med" type="none"/>
            </a:ln>
          </p:spPr>
        </p:cxnSp>
      </p:grpSp>
      <p:grpSp>
        <p:nvGrpSpPr>
          <p:cNvPr id="222" name="Google Shape;222;p5"/>
          <p:cNvGrpSpPr/>
          <p:nvPr/>
        </p:nvGrpSpPr>
        <p:grpSpPr>
          <a:xfrm>
            <a:off x="407987" y="4572000"/>
            <a:ext cx="2641600" cy="2160587"/>
            <a:chOff x="127000" y="4918075"/>
            <a:chExt cx="4176713" cy="2159461"/>
          </a:xfrm>
        </p:grpSpPr>
        <p:sp>
          <p:nvSpPr>
            <p:cNvPr id="223" name="Google Shape;223;p5"/>
            <p:cNvSpPr txBox="1"/>
            <p:nvPr/>
          </p:nvSpPr>
          <p:spPr>
            <a:xfrm>
              <a:off x="127000" y="5190983"/>
              <a:ext cx="4176713" cy="1886553"/>
            </a:xfrm>
            <a:prstGeom prst="rect">
              <a:avLst/>
            </a:prstGeom>
            <a:solidFill>
              <a:srgbClr val="EFF3F7"/>
            </a:solidFill>
            <a:ln cap="flat" cmpd="sng" w="9525">
              <a:solidFill>
                <a:srgbClr val="C1D0E9"/>
              </a:solidFill>
              <a:prstDash val="solid"/>
              <a:miter lim="800000"/>
              <a:headEnd len="sm" w="sm" type="none"/>
              <a:tailEnd len="sm" w="sm" type="none"/>
            </a:ln>
          </p:spPr>
          <p:txBody>
            <a:bodyPr anchorCtr="0" anchor="t" bIns="45700" lIns="91425" spcFirstLastPara="1" rIns="91425" wrap="square" tIns="45700">
              <a:spAutoFit/>
            </a:bodyPr>
            <a:lstStyle/>
            <a:p>
              <a:pPr indent="0" lvl="1" marL="88900" marR="0" rtl="0" algn="just">
                <a:lnSpc>
                  <a:spcPct val="9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Integer</a:t>
              </a:r>
              <a:endParaRPr/>
            </a:p>
            <a:p>
              <a:pPr indent="0" lvl="1" marL="88900" marR="0" rtl="0" algn="just">
                <a:lnSpc>
                  <a:spcPct val="90000"/>
                </a:lnSpc>
                <a:spcBef>
                  <a:spcPts val="44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Real</a:t>
              </a:r>
              <a:endParaRPr/>
            </a:p>
            <a:p>
              <a:pPr indent="0" lvl="1" marL="88900" marR="0" rtl="0" algn="just">
                <a:lnSpc>
                  <a:spcPct val="90000"/>
                </a:lnSpc>
                <a:spcBef>
                  <a:spcPts val="44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Char</a:t>
              </a:r>
              <a:endParaRPr/>
            </a:p>
            <a:p>
              <a:pPr indent="0" lvl="1" marL="88900" marR="0" rtl="0" algn="just">
                <a:lnSpc>
                  <a:spcPct val="90000"/>
                </a:lnSpc>
                <a:spcBef>
                  <a:spcPts val="44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Boolean</a:t>
              </a:r>
              <a:endParaRPr/>
            </a:p>
            <a:p>
              <a:pPr indent="0" lvl="1" marL="88900" marR="0" rtl="0" algn="just">
                <a:lnSpc>
                  <a:spcPct val="90000"/>
                </a:lnSpc>
                <a:spcBef>
                  <a:spcPts val="44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Puntero</a:t>
              </a:r>
              <a:endParaRPr/>
            </a:p>
          </p:txBody>
        </p:sp>
        <p:sp>
          <p:nvSpPr>
            <p:cNvPr id="224" name="Google Shape;224;p5"/>
            <p:cNvSpPr/>
            <p:nvPr/>
          </p:nvSpPr>
          <p:spPr>
            <a:xfrm>
              <a:off x="1728408" y="4918075"/>
              <a:ext cx="491969" cy="387148"/>
            </a:xfrm>
            <a:prstGeom prst="downArrow">
              <a:avLst>
                <a:gd fmla="val 10800" name="adj1"/>
                <a:gd fmla="val 50000" name="adj2"/>
              </a:avLst>
            </a:prstGeom>
            <a:solidFill>
              <a:srgbClr val="BFBFBF"/>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grpSp>
        <p:nvGrpSpPr>
          <p:cNvPr id="225" name="Google Shape;225;p5"/>
          <p:cNvGrpSpPr/>
          <p:nvPr/>
        </p:nvGrpSpPr>
        <p:grpSpPr>
          <a:xfrm>
            <a:off x="4008437" y="4959350"/>
            <a:ext cx="1887537" cy="846137"/>
            <a:chOff x="4627563" y="5048106"/>
            <a:chExt cx="3851275" cy="819164"/>
          </a:xfrm>
        </p:grpSpPr>
        <p:sp>
          <p:nvSpPr>
            <p:cNvPr id="226" name="Google Shape;226;p5"/>
            <p:cNvSpPr txBox="1"/>
            <p:nvPr/>
          </p:nvSpPr>
          <p:spPr>
            <a:xfrm>
              <a:off x="4627563" y="5470752"/>
              <a:ext cx="3851275" cy="396518"/>
            </a:xfrm>
            <a:prstGeom prst="rect">
              <a:avLst/>
            </a:prstGeom>
            <a:solidFill>
              <a:srgbClr val="EFF3F7"/>
            </a:solidFill>
            <a:ln cap="flat" cmpd="sng" w="9525">
              <a:solidFill>
                <a:srgbClr val="C1D0E9"/>
              </a:solidFill>
              <a:prstDash val="solid"/>
              <a:miter lim="800000"/>
              <a:headEnd len="sm" w="sm" type="none"/>
              <a:tailEnd len="sm" w="sm" type="none"/>
            </a:ln>
          </p:spPr>
          <p:txBody>
            <a:bodyPr anchorCtr="0" anchor="t" bIns="45700" lIns="91425" spcFirstLastPara="1" rIns="91425" wrap="square" tIns="45700">
              <a:spAutoFit/>
            </a:bodyPr>
            <a:lstStyle/>
            <a:p>
              <a:pPr indent="0" lvl="1" marL="88900" marR="0" rtl="0" algn="just">
                <a:lnSpc>
                  <a:spcPct val="9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Subrango</a:t>
              </a:r>
              <a:endParaRPr/>
            </a:p>
          </p:txBody>
        </p:sp>
        <p:sp>
          <p:nvSpPr>
            <p:cNvPr id="227" name="Google Shape;227;p5"/>
            <p:cNvSpPr/>
            <p:nvPr/>
          </p:nvSpPr>
          <p:spPr>
            <a:xfrm>
              <a:off x="5881089" y="5048106"/>
              <a:ext cx="579798" cy="430330"/>
            </a:xfrm>
            <a:prstGeom prst="downArrow">
              <a:avLst>
                <a:gd fmla="val 10800" name="adj1"/>
                <a:gd fmla="val 50000" name="adj2"/>
              </a:avLst>
            </a:prstGeom>
            <a:solidFill>
              <a:srgbClr val="BFBFBF"/>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sp>
        <p:nvSpPr>
          <p:cNvPr id="228" name="Google Shape;228;p5"/>
          <p:cNvSpPr txBox="1"/>
          <p:nvPr/>
        </p:nvSpPr>
        <p:spPr>
          <a:xfrm>
            <a:off x="315912" y="825500"/>
            <a:ext cx="2160587" cy="1570037"/>
          </a:xfrm>
          <a:prstGeom prst="rect">
            <a:avLst/>
          </a:prstGeom>
          <a:solidFill>
            <a:srgbClr val="EFF3F7"/>
          </a:solidFill>
          <a:ln cap="flat" cmpd="sng" w="9525">
            <a:solidFill>
              <a:srgbClr val="C1D0E9"/>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Calibri"/>
              <a:buNone/>
            </a:pPr>
            <a:r>
              <a:rPr b="1" i="0" lang="en-US" sz="1600" u="none">
                <a:solidFill>
                  <a:srgbClr val="000000"/>
                </a:solidFill>
                <a:latin typeface="Calibri"/>
                <a:ea typeface="Calibri"/>
                <a:cs typeface="Calibri"/>
                <a:sym typeface="Calibri"/>
              </a:rPr>
              <a:t>SIMPLE</a:t>
            </a:r>
            <a:r>
              <a:rPr b="0" i="0" lang="en-US" sz="1600" u="none">
                <a:solidFill>
                  <a:srgbClr val="000000"/>
                </a:solidFill>
                <a:latin typeface="Calibri"/>
                <a:ea typeface="Calibri"/>
                <a:cs typeface="Calibri"/>
                <a:sym typeface="Calibri"/>
              </a:rPr>
              <a:t>: aquellos que toman un único valor, en un momento determinado, de todos los permitidos para ese tipo.</a:t>
            </a:r>
            <a:endParaRPr/>
          </a:p>
        </p:txBody>
      </p:sp>
      <p:sp>
        <p:nvSpPr>
          <p:cNvPr id="229" name="Google Shape;229;p5"/>
          <p:cNvSpPr txBox="1"/>
          <p:nvPr/>
        </p:nvSpPr>
        <p:spPr>
          <a:xfrm>
            <a:off x="8832850" y="908050"/>
            <a:ext cx="2232025" cy="1570037"/>
          </a:xfrm>
          <a:prstGeom prst="rect">
            <a:avLst/>
          </a:prstGeom>
          <a:solidFill>
            <a:srgbClr val="EFF3F7"/>
          </a:solidFill>
          <a:ln cap="flat" cmpd="sng" w="9525">
            <a:solidFill>
              <a:srgbClr val="C1D0E9"/>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Calibri"/>
              <a:buNone/>
            </a:pPr>
            <a:r>
              <a:rPr b="1" i="0" lang="en-US" sz="1600" u="none">
                <a:solidFill>
                  <a:srgbClr val="000000"/>
                </a:solidFill>
                <a:latin typeface="Calibri"/>
                <a:ea typeface="Calibri"/>
                <a:cs typeface="Calibri"/>
                <a:sym typeface="Calibri"/>
              </a:rPr>
              <a:t>COMPUESTO</a:t>
            </a:r>
            <a:r>
              <a:rPr b="0" i="0" lang="en-US" sz="1600" u="none">
                <a:solidFill>
                  <a:srgbClr val="000000"/>
                </a:solidFill>
                <a:latin typeface="Calibri"/>
                <a:ea typeface="Calibri"/>
                <a:cs typeface="Calibri"/>
                <a:sym typeface="Calibri"/>
              </a:rPr>
              <a:t>: pueden tomar varios valores a la vez que guardan alguna relación lógica entre ellos, bajo un único nombre.</a:t>
            </a:r>
            <a:endParaRPr/>
          </a:p>
        </p:txBody>
      </p:sp>
      <p:grpSp>
        <p:nvGrpSpPr>
          <p:cNvPr id="230" name="Google Shape;230;p5"/>
          <p:cNvGrpSpPr/>
          <p:nvPr/>
        </p:nvGrpSpPr>
        <p:grpSpPr>
          <a:xfrm>
            <a:off x="6119812" y="2974975"/>
            <a:ext cx="2933700" cy="1712912"/>
            <a:chOff x="34925" y="3379788"/>
            <a:chExt cx="3384550" cy="1504950"/>
          </a:xfrm>
        </p:grpSpPr>
        <p:sp>
          <p:nvSpPr>
            <p:cNvPr id="231" name="Google Shape;231;p5"/>
            <p:cNvSpPr/>
            <p:nvPr/>
          </p:nvSpPr>
          <p:spPr>
            <a:xfrm>
              <a:off x="34925" y="4015800"/>
              <a:ext cx="3384550" cy="868938"/>
            </a:xfrm>
            <a:prstGeom prst="roundRect">
              <a:avLst>
                <a:gd fmla="val 16667" name="adj"/>
              </a:avLst>
            </a:prstGeom>
            <a:solidFill>
              <a:srgbClr val="70AD47"/>
            </a:solidFill>
            <a:ln cap="flat" cmpd="sng" w="12700">
              <a:solidFill>
                <a:srgbClr val="70AD4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800"/>
                <a:buFont typeface="Calibri"/>
                <a:buNone/>
              </a:pPr>
              <a:r>
                <a:rPr b="0" i="0" lang="en-US" sz="2800" u="none">
                  <a:solidFill>
                    <a:srgbClr val="FFFFFF"/>
                  </a:solidFill>
                  <a:latin typeface="Calibri"/>
                  <a:ea typeface="Calibri"/>
                  <a:cs typeface="Calibri"/>
                  <a:sym typeface="Calibri"/>
                </a:rPr>
                <a:t>DEFINIDO POR EL LENGUAJE</a:t>
              </a:r>
              <a:endParaRPr/>
            </a:p>
          </p:txBody>
        </p:sp>
        <p:cxnSp>
          <p:nvCxnSpPr>
            <p:cNvPr id="232" name="Google Shape;232;p5"/>
            <p:cNvCxnSpPr/>
            <p:nvPr/>
          </p:nvCxnSpPr>
          <p:spPr>
            <a:xfrm flipH="1">
              <a:off x="1727200" y="3379788"/>
              <a:ext cx="1045767" cy="636012"/>
            </a:xfrm>
            <a:prstGeom prst="straightConnector1">
              <a:avLst/>
            </a:prstGeom>
            <a:noFill/>
            <a:ln cap="flat" cmpd="sng" w="38100">
              <a:solidFill>
                <a:srgbClr val="BFBFBF"/>
              </a:solidFill>
              <a:prstDash val="solid"/>
              <a:miter lim="800000"/>
              <a:headEnd len="med" w="med" type="none"/>
              <a:tailEnd len="med" w="med" type="none"/>
            </a:ln>
          </p:spPr>
        </p:cxnSp>
      </p:grpSp>
      <p:grpSp>
        <p:nvGrpSpPr>
          <p:cNvPr id="233" name="Google Shape;233;p5"/>
          <p:cNvGrpSpPr/>
          <p:nvPr/>
        </p:nvGrpSpPr>
        <p:grpSpPr>
          <a:xfrm>
            <a:off x="8289925" y="2979737"/>
            <a:ext cx="3783012" cy="1674812"/>
            <a:chOff x="3006634" y="3400425"/>
            <a:chExt cx="4373654" cy="1471613"/>
          </a:xfrm>
        </p:grpSpPr>
        <p:sp>
          <p:nvSpPr>
            <p:cNvPr id="234" name="Google Shape;234;p5"/>
            <p:cNvSpPr/>
            <p:nvPr/>
          </p:nvSpPr>
          <p:spPr>
            <a:xfrm>
              <a:off x="3995891" y="4005809"/>
              <a:ext cx="3384397" cy="866229"/>
            </a:xfrm>
            <a:prstGeom prst="roundRect">
              <a:avLst>
                <a:gd fmla="val 16667" name="adj"/>
              </a:avLst>
            </a:prstGeom>
            <a:solidFill>
              <a:srgbClr val="70AD47"/>
            </a:solidFill>
            <a:ln cap="flat" cmpd="sng" w="12700">
              <a:solidFill>
                <a:srgbClr val="70AD4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800"/>
                <a:buFont typeface="Calibri"/>
                <a:buNone/>
              </a:pPr>
              <a:r>
                <a:rPr b="0" i="0" lang="en-US" sz="2800" u="none">
                  <a:solidFill>
                    <a:srgbClr val="FFFFFF"/>
                  </a:solidFill>
                  <a:latin typeface="Calibri"/>
                  <a:ea typeface="Calibri"/>
                  <a:cs typeface="Calibri"/>
                  <a:sym typeface="Calibri"/>
                </a:rPr>
                <a:t>DEFINIDO POR EL PROGRAMADOR</a:t>
              </a:r>
              <a:endParaRPr/>
            </a:p>
          </p:txBody>
        </p:sp>
        <p:cxnSp>
          <p:nvCxnSpPr>
            <p:cNvPr id="235" name="Google Shape;235;p5"/>
            <p:cNvCxnSpPr/>
            <p:nvPr/>
          </p:nvCxnSpPr>
          <p:spPr>
            <a:xfrm>
              <a:off x="3006634" y="3400425"/>
              <a:ext cx="2681456" cy="605384"/>
            </a:xfrm>
            <a:prstGeom prst="straightConnector1">
              <a:avLst/>
            </a:prstGeom>
            <a:noFill/>
            <a:ln cap="flat" cmpd="sng" w="38100">
              <a:solidFill>
                <a:srgbClr val="BFBFBF"/>
              </a:solidFill>
              <a:prstDash val="solid"/>
              <a:miter lim="800000"/>
              <a:headEnd len="med" w="med" type="none"/>
              <a:tailEnd len="med" w="med" type="none"/>
            </a:ln>
          </p:spPr>
        </p:cxnSp>
      </p:grpSp>
      <p:grpSp>
        <p:nvGrpSpPr>
          <p:cNvPr id="236" name="Google Shape;236;p5"/>
          <p:cNvGrpSpPr/>
          <p:nvPr/>
        </p:nvGrpSpPr>
        <p:grpSpPr>
          <a:xfrm>
            <a:off x="6831012" y="4797425"/>
            <a:ext cx="1565275" cy="935037"/>
            <a:chOff x="127000" y="4918075"/>
            <a:chExt cx="4176713" cy="821227"/>
          </a:xfrm>
        </p:grpSpPr>
        <p:sp>
          <p:nvSpPr>
            <p:cNvPr id="237" name="Google Shape;237;p5"/>
            <p:cNvSpPr txBox="1"/>
            <p:nvPr/>
          </p:nvSpPr>
          <p:spPr>
            <a:xfrm>
              <a:off x="127000" y="5341934"/>
              <a:ext cx="4176713" cy="397368"/>
            </a:xfrm>
            <a:prstGeom prst="rect">
              <a:avLst/>
            </a:prstGeom>
            <a:solidFill>
              <a:srgbClr val="EFF3F7"/>
            </a:solidFill>
            <a:ln cap="flat" cmpd="sng" w="9525">
              <a:solidFill>
                <a:srgbClr val="C1D0E9"/>
              </a:solidFill>
              <a:prstDash val="solid"/>
              <a:miter lim="800000"/>
              <a:headEnd len="sm" w="sm" type="none"/>
              <a:tailEnd len="sm" w="sm" type="none"/>
            </a:ln>
          </p:spPr>
          <p:txBody>
            <a:bodyPr anchorCtr="0" anchor="t" bIns="45700" lIns="91425" spcFirstLastPara="1" rIns="91425" wrap="square" tIns="45700">
              <a:spAutoFit/>
            </a:bodyPr>
            <a:lstStyle/>
            <a:p>
              <a:pPr indent="0" lvl="1" marL="88900" marR="0" rtl="0" algn="just">
                <a:lnSpc>
                  <a:spcPct val="9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String</a:t>
              </a:r>
              <a:endParaRPr/>
            </a:p>
          </p:txBody>
        </p:sp>
        <p:sp>
          <p:nvSpPr>
            <p:cNvPr id="238" name="Google Shape;238;p5"/>
            <p:cNvSpPr/>
            <p:nvPr/>
          </p:nvSpPr>
          <p:spPr>
            <a:xfrm>
              <a:off x="1728215" y="4918075"/>
              <a:ext cx="796371" cy="361117"/>
            </a:xfrm>
            <a:prstGeom prst="downArrow">
              <a:avLst>
                <a:gd fmla="val 10800" name="adj1"/>
                <a:gd fmla="val 50000" name="adj2"/>
              </a:avLst>
            </a:prstGeom>
            <a:solidFill>
              <a:srgbClr val="BFBFBF"/>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grpSp>
        <p:nvGrpSpPr>
          <p:cNvPr id="239" name="Google Shape;239;p5"/>
          <p:cNvGrpSpPr/>
          <p:nvPr/>
        </p:nvGrpSpPr>
        <p:grpSpPr>
          <a:xfrm>
            <a:off x="9764712" y="4748212"/>
            <a:ext cx="1979612" cy="841375"/>
            <a:chOff x="4627563" y="4921439"/>
            <a:chExt cx="3851275" cy="738801"/>
          </a:xfrm>
        </p:grpSpPr>
        <p:sp>
          <p:nvSpPr>
            <p:cNvPr id="240" name="Google Shape;240;p5"/>
            <p:cNvSpPr txBox="1"/>
            <p:nvPr/>
          </p:nvSpPr>
          <p:spPr>
            <a:xfrm>
              <a:off x="4627563" y="5311749"/>
              <a:ext cx="3851275" cy="348491"/>
            </a:xfrm>
            <a:prstGeom prst="rect">
              <a:avLst/>
            </a:prstGeom>
            <a:solidFill>
              <a:srgbClr val="EFF3F7"/>
            </a:solidFill>
            <a:ln cap="flat" cmpd="sng" w="9525">
              <a:solidFill>
                <a:srgbClr val="C1D0E9"/>
              </a:solidFill>
              <a:prstDash val="solid"/>
              <a:miter lim="800000"/>
              <a:headEnd len="sm" w="sm" type="none"/>
              <a:tailEnd len="sm" w="sm" type="none"/>
            </a:ln>
          </p:spPr>
          <p:txBody>
            <a:bodyPr anchorCtr="0" anchor="t" bIns="45700" lIns="91425" spcFirstLastPara="1" rIns="91425" wrap="square" tIns="45700">
              <a:spAutoFit/>
            </a:bodyPr>
            <a:lstStyle/>
            <a:p>
              <a:pPr indent="0" lvl="1" marL="88900" marR="0" rtl="0" algn="just">
                <a:lnSpc>
                  <a:spcPct val="9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Registros</a:t>
              </a:r>
              <a:endParaRPr/>
            </a:p>
          </p:txBody>
        </p:sp>
        <p:sp>
          <p:nvSpPr>
            <p:cNvPr id="241" name="Google Shape;241;p5"/>
            <p:cNvSpPr/>
            <p:nvPr/>
          </p:nvSpPr>
          <p:spPr>
            <a:xfrm>
              <a:off x="5881467" y="4921439"/>
              <a:ext cx="577536" cy="347097"/>
            </a:xfrm>
            <a:prstGeom prst="downArrow">
              <a:avLst>
                <a:gd fmla="val 10800" name="adj1"/>
                <a:gd fmla="val 50000" name="adj2"/>
              </a:avLst>
            </a:prstGeom>
            <a:solidFill>
              <a:srgbClr val="BFBFBF"/>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sp>
        <p:nvSpPr>
          <p:cNvPr id="242" name="Google Shape;242;p5"/>
          <p:cNvSpPr txBox="1"/>
          <p:nvPr/>
        </p:nvSpPr>
        <p:spPr>
          <a:xfrm>
            <a:off x="9764712" y="5695950"/>
            <a:ext cx="1979612" cy="396875"/>
          </a:xfrm>
          <a:prstGeom prst="rect">
            <a:avLst/>
          </a:prstGeom>
          <a:solidFill>
            <a:srgbClr val="EFF3F7"/>
          </a:solidFill>
          <a:ln cap="flat" cmpd="sng" w="9525">
            <a:solidFill>
              <a:srgbClr val="C1D0E9"/>
            </a:solidFill>
            <a:prstDash val="solid"/>
            <a:miter lim="800000"/>
            <a:headEnd len="sm" w="sm" type="none"/>
            <a:tailEnd len="sm" w="sm" type="none"/>
          </a:ln>
        </p:spPr>
        <p:txBody>
          <a:bodyPr anchorCtr="0" anchor="t" bIns="45700" lIns="91425" spcFirstLastPara="1" rIns="91425" wrap="square" tIns="45700">
            <a:spAutoFit/>
          </a:bodyPr>
          <a:lstStyle/>
          <a:p>
            <a:pPr indent="0" lvl="1" marL="88900" marR="0" rtl="0" algn="just">
              <a:lnSpc>
                <a:spcPct val="9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Arreglos</a:t>
            </a:r>
            <a:endParaRPr/>
          </a:p>
        </p:txBody>
      </p:sp>
      <p:sp>
        <p:nvSpPr>
          <p:cNvPr id="243" name="Google Shape;243;p5"/>
          <p:cNvSpPr txBox="1"/>
          <p:nvPr/>
        </p:nvSpPr>
        <p:spPr>
          <a:xfrm>
            <a:off x="119062" y="130175"/>
            <a:ext cx="4824412" cy="6953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CADP – </a:t>
            </a:r>
            <a:r>
              <a:rPr b="1" i="0" lang="en-US" sz="4000" u="none">
                <a:solidFill>
                  <a:srgbClr val="7F7F7F"/>
                </a:solidFill>
                <a:latin typeface="Calibri"/>
                <a:ea typeface="Calibri"/>
                <a:cs typeface="Calibri"/>
                <a:sym typeface="Calibri"/>
              </a:rPr>
              <a:t>TIPO DE DATO </a:t>
            </a:r>
            <a:endParaRPr/>
          </a:p>
        </p:txBody>
      </p:sp>
      <p:pic>
        <p:nvPicPr>
          <p:cNvPr id="244" name="Google Shape;244;p5"/>
          <p:cNvPicPr preferRelativeResize="0"/>
          <p:nvPr/>
        </p:nvPicPr>
        <p:blipFill rotWithShape="1">
          <a:blip r:embed="rId3">
            <a:alphaModFix/>
          </a:blip>
          <a:srcRect b="0" l="0" r="0" t="0"/>
          <a:stretch/>
        </p:blipFill>
        <p:spPr>
          <a:xfrm>
            <a:off x="11425237" y="95250"/>
            <a:ext cx="647700" cy="576262"/>
          </a:xfrm>
          <a:prstGeom prst="rect">
            <a:avLst/>
          </a:prstGeom>
          <a:noFill/>
          <a:ln>
            <a:noFill/>
          </a:ln>
        </p:spPr>
      </p:pic>
      <p:sp>
        <p:nvSpPr>
          <p:cNvPr id="245" name="Google Shape;245;p5"/>
          <p:cNvSpPr txBox="1"/>
          <p:nvPr/>
        </p:nvSpPr>
        <p:spPr>
          <a:xfrm>
            <a:off x="5375275" y="101600"/>
            <a:ext cx="4826000" cy="6953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4472C4"/>
              </a:buClr>
              <a:buSzPts val="4000"/>
              <a:buFont typeface="Calibri"/>
              <a:buNone/>
            </a:pPr>
            <a:r>
              <a:rPr b="1" i="0" lang="en-US" sz="4000" u="none">
                <a:solidFill>
                  <a:srgbClr val="4472C4"/>
                </a:solidFill>
                <a:latin typeface="Calibri"/>
                <a:ea typeface="Calibri"/>
                <a:cs typeface="Calibri"/>
                <a:sym typeface="Calibri"/>
              </a:rPr>
              <a:t>PUNTERO</a:t>
            </a:r>
            <a:endParaRPr/>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6"/>
          <p:cNvSpPr txBox="1"/>
          <p:nvPr/>
        </p:nvSpPr>
        <p:spPr>
          <a:xfrm>
            <a:off x="0" y="6392862"/>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Tahoma"/>
              <a:buNone/>
            </a:pPr>
            <a:r>
              <a:rPr b="0" i="0" lang="en-US" sz="1200" u="none">
                <a:solidFill>
                  <a:srgbClr val="595959"/>
                </a:solidFill>
                <a:latin typeface="Tahoma"/>
                <a:ea typeface="Tahoma"/>
                <a:cs typeface="Tahoma"/>
                <a:sym typeface="Tahoma"/>
              </a:rPr>
              <a:t>Clase 8-2</a:t>
            </a:r>
            <a:endParaRPr/>
          </a:p>
        </p:txBody>
      </p:sp>
      <p:sp>
        <p:nvSpPr>
          <p:cNvPr id="251" name="Google Shape;251;p6"/>
          <p:cNvSpPr txBox="1"/>
          <p:nvPr/>
        </p:nvSpPr>
        <p:spPr>
          <a:xfrm>
            <a:off x="119062" y="130175"/>
            <a:ext cx="4824412" cy="6953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CADP – </a:t>
            </a:r>
            <a:r>
              <a:rPr b="1" i="0" lang="en-US" sz="4000" u="none">
                <a:solidFill>
                  <a:srgbClr val="7F7F7F"/>
                </a:solidFill>
                <a:latin typeface="Calibri"/>
                <a:ea typeface="Calibri"/>
                <a:cs typeface="Calibri"/>
                <a:sym typeface="Calibri"/>
              </a:rPr>
              <a:t>TIPO DE DATO </a:t>
            </a:r>
            <a:endParaRPr/>
          </a:p>
        </p:txBody>
      </p:sp>
      <p:pic>
        <p:nvPicPr>
          <p:cNvPr id="252" name="Google Shape;252;p6"/>
          <p:cNvPicPr preferRelativeResize="0"/>
          <p:nvPr/>
        </p:nvPicPr>
        <p:blipFill rotWithShape="1">
          <a:blip r:embed="rId3">
            <a:alphaModFix/>
          </a:blip>
          <a:srcRect b="0" l="0" r="0" t="0"/>
          <a:stretch/>
        </p:blipFill>
        <p:spPr>
          <a:xfrm>
            <a:off x="11425237" y="95250"/>
            <a:ext cx="647700" cy="576262"/>
          </a:xfrm>
          <a:prstGeom prst="rect">
            <a:avLst/>
          </a:prstGeom>
          <a:noFill/>
          <a:ln>
            <a:noFill/>
          </a:ln>
        </p:spPr>
      </p:pic>
      <p:sp>
        <p:nvSpPr>
          <p:cNvPr id="253" name="Google Shape;253;p6"/>
          <p:cNvSpPr txBox="1"/>
          <p:nvPr/>
        </p:nvSpPr>
        <p:spPr>
          <a:xfrm>
            <a:off x="5375275" y="101600"/>
            <a:ext cx="4826000" cy="6953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4472C4"/>
              </a:buClr>
              <a:buSzPts val="4000"/>
              <a:buFont typeface="Calibri"/>
              <a:buNone/>
            </a:pPr>
            <a:r>
              <a:rPr b="1" i="0" lang="en-US" sz="4000" u="none">
                <a:solidFill>
                  <a:srgbClr val="4472C4"/>
                </a:solidFill>
                <a:latin typeface="Calibri"/>
                <a:ea typeface="Calibri"/>
                <a:cs typeface="Calibri"/>
                <a:sym typeface="Calibri"/>
              </a:rPr>
              <a:t>PUNTERO</a:t>
            </a:r>
            <a:endParaRPr/>
          </a:p>
        </p:txBody>
      </p:sp>
      <p:sp>
        <p:nvSpPr>
          <p:cNvPr id="254" name="Google Shape;254;p6"/>
          <p:cNvSpPr txBox="1"/>
          <p:nvPr/>
        </p:nvSpPr>
        <p:spPr>
          <a:xfrm>
            <a:off x="1484312" y="1308100"/>
            <a:ext cx="10599600" cy="3324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3000"/>
              <a:buFont typeface="Calibri"/>
              <a:buNone/>
            </a:pPr>
            <a:r>
              <a:rPr b="1" i="0" lang="en-US" sz="3000" u="none">
                <a:solidFill>
                  <a:schemeClr val="dk1"/>
                </a:solidFill>
                <a:latin typeface="Calibri"/>
                <a:ea typeface="Calibri"/>
                <a:cs typeface="Calibri"/>
                <a:sym typeface="Calibri"/>
              </a:rPr>
              <a:t>Es un tipo de variable usada para almacenar una dirección en memoria dinámica. En esa dirección de memoria se encuentra el  valor real que almacena. El valor puede ser de cualquiera de los tipos vistos (char, boolean, integer, real, string, registro, arreglo u otro puntero ). </a:t>
            </a:r>
            <a:endParaRPr/>
          </a:p>
          <a:p>
            <a:pPr indent="0" lvl="0" marL="0" marR="0" rtl="0" algn="just">
              <a:lnSpc>
                <a:spcPct val="100000"/>
              </a:lnSpc>
              <a:spcBef>
                <a:spcPts val="0"/>
              </a:spcBef>
              <a:spcAft>
                <a:spcPts val="0"/>
              </a:spcAft>
              <a:buClr>
                <a:schemeClr val="dk1"/>
              </a:buClr>
              <a:buSzPts val="3000"/>
              <a:buFont typeface="Tahoma"/>
              <a:buNone/>
            </a:pPr>
            <a:r>
              <a:t/>
            </a:r>
            <a:endParaRPr b="1" i="0" sz="3000" u="non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3000"/>
              <a:buFont typeface="Calibri"/>
              <a:buNone/>
            </a:pPr>
            <a:r>
              <a:rPr b="1" i="0" lang="en-US" sz="3000" u="none">
                <a:solidFill>
                  <a:schemeClr val="dk1"/>
                </a:solidFill>
                <a:latin typeface="Calibri"/>
                <a:ea typeface="Calibri"/>
                <a:cs typeface="Calibri"/>
                <a:sym typeface="Calibri"/>
              </a:rPr>
              <a:t>Un puntero es un tipo de datos simple.</a:t>
            </a:r>
            <a:endParaRPr/>
          </a:p>
        </p:txBody>
      </p:sp>
      <p:pic>
        <p:nvPicPr>
          <p:cNvPr descr="Un dibujo de una cara feliz&#10;&#10;Descripción generada automáticamente con confianza media" id="255" name="Google Shape;255;p6"/>
          <p:cNvPicPr preferRelativeResize="0"/>
          <p:nvPr/>
        </p:nvPicPr>
        <p:blipFill rotWithShape="1">
          <a:blip r:embed="rId4">
            <a:alphaModFix/>
          </a:blip>
          <a:srcRect b="0" l="0" r="0" t="0"/>
          <a:stretch/>
        </p:blipFill>
        <p:spPr>
          <a:xfrm>
            <a:off x="130175" y="1089025"/>
            <a:ext cx="1343025" cy="1343025"/>
          </a:xfrm>
          <a:prstGeom prst="rect">
            <a:avLst/>
          </a:prstGeom>
          <a:noFill/>
          <a:ln>
            <a:noFill/>
          </a:ln>
        </p:spPr>
      </p:pic>
      <p:sp>
        <p:nvSpPr>
          <p:cNvPr id="256" name="Google Shape;256;p6"/>
          <p:cNvSpPr txBox="1"/>
          <p:nvPr/>
        </p:nvSpPr>
        <p:spPr>
          <a:xfrm rot="180000">
            <a:off x="7281862" y="5130800"/>
            <a:ext cx="3071812" cy="113823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70AD47"/>
              </a:buClr>
              <a:buSzPts val="3400"/>
              <a:buFont typeface="Calibri"/>
              <a:buNone/>
            </a:pPr>
            <a:r>
              <a:rPr b="1" i="0" lang="en-US" sz="3400" u="none">
                <a:solidFill>
                  <a:srgbClr val="70AD47"/>
                </a:solidFill>
                <a:latin typeface="Calibri"/>
                <a:ea typeface="Calibri"/>
                <a:cs typeface="Calibri"/>
                <a:sym typeface="Calibri"/>
              </a:rPr>
              <a:t>Cómo se ve gráficamente?</a:t>
            </a:r>
            <a:endParaRPr/>
          </a:p>
        </p:txBody>
      </p:sp>
    </p:spTree>
  </p:cSld>
  <p:clrMapOvr>
    <a:masterClrMapping/>
  </p:clrMapOvr>
  <p:transition>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7"/>
          <p:cNvSpPr txBox="1"/>
          <p:nvPr/>
        </p:nvSpPr>
        <p:spPr>
          <a:xfrm>
            <a:off x="0" y="6392862"/>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Tahoma"/>
              <a:buNone/>
            </a:pPr>
            <a:r>
              <a:rPr b="0" i="0" lang="en-US" sz="1200" u="none">
                <a:solidFill>
                  <a:srgbClr val="595959"/>
                </a:solidFill>
                <a:latin typeface="Tahoma"/>
                <a:ea typeface="Tahoma"/>
                <a:cs typeface="Tahoma"/>
                <a:sym typeface="Tahoma"/>
              </a:rPr>
              <a:t>Clase 8-2</a:t>
            </a:r>
            <a:endParaRPr/>
          </a:p>
        </p:txBody>
      </p:sp>
      <p:sp>
        <p:nvSpPr>
          <p:cNvPr id="262" name="Google Shape;262;p7"/>
          <p:cNvSpPr txBox="1"/>
          <p:nvPr/>
        </p:nvSpPr>
        <p:spPr>
          <a:xfrm>
            <a:off x="1577975" y="1125537"/>
            <a:ext cx="2879725" cy="5254625"/>
          </a:xfrm>
          <a:prstGeom prst="rect">
            <a:avLst/>
          </a:prstGeom>
          <a:noFill/>
          <a:ln cap="flat" cmpd="sng" w="38100">
            <a:solidFill>
              <a:srgbClr val="76717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263" name="Google Shape;263;p7"/>
          <p:cNvCxnSpPr/>
          <p:nvPr/>
        </p:nvCxnSpPr>
        <p:spPr>
          <a:xfrm>
            <a:off x="1577975" y="2779712"/>
            <a:ext cx="2879725" cy="0"/>
          </a:xfrm>
          <a:prstGeom prst="straightConnector1">
            <a:avLst/>
          </a:prstGeom>
          <a:noFill/>
          <a:ln cap="flat" cmpd="sng" w="28575">
            <a:solidFill>
              <a:srgbClr val="767171"/>
            </a:solidFill>
            <a:prstDash val="solid"/>
            <a:miter lim="800000"/>
            <a:headEnd len="med" w="med" type="none"/>
            <a:tailEnd len="med" w="med" type="none"/>
          </a:ln>
        </p:spPr>
      </p:cxnSp>
      <p:cxnSp>
        <p:nvCxnSpPr>
          <p:cNvPr id="264" name="Google Shape;264;p7"/>
          <p:cNvCxnSpPr/>
          <p:nvPr/>
        </p:nvCxnSpPr>
        <p:spPr>
          <a:xfrm>
            <a:off x="1577975" y="4508500"/>
            <a:ext cx="2879725" cy="0"/>
          </a:xfrm>
          <a:prstGeom prst="straightConnector1">
            <a:avLst/>
          </a:prstGeom>
          <a:noFill/>
          <a:ln cap="flat" cmpd="sng" w="28575">
            <a:solidFill>
              <a:srgbClr val="767171"/>
            </a:solidFill>
            <a:prstDash val="solid"/>
            <a:miter lim="800000"/>
            <a:headEnd len="med" w="med" type="none"/>
            <a:tailEnd len="med" w="med" type="none"/>
          </a:ln>
        </p:spPr>
      </p:cxnSp>
      <p:sp>
        <p:nvSpPr>
          <p:cNvPr id="265" name="Google Shape;265;p7"/>
          <p:cNvSpPr txBox="1"/>
          <p:nvPr/>
        </p:nvSpPr>
        <p:spPr>
          <a:xfrm>
            <a:off x="-25400" y="1333500"/>
            <a:ext cx="1577975" cy="1016000"/>
          </a:xfrm>
          <a:prstGeom prst="rect">
            <a:avLst/>
          </a:prstGeom>
          <a:noFill/>
          <a:ln>
            <a:noFill/>
          </a:ln>
        </p:spPr>
        <p:txBody>
          <a:bodyPr anchorCtr="0" anchor="t" bIns="45700" lIns="91425" spcFirstLastPara="1" rIns="91425" wrap="square" tIns="45700">
            <a:spAutoFit/>
          </a:bodyPr>
          <a:lstStyle/>
          <a:p>
            <a:pPr indent="0" lvl="1" marL="0" marR="0" rtl="0" algn="ctr">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MEMORIA </a:t>
            </a:r>
            <a:endParaRPr/>
          </a:p>
          <a:p>
            <a:pPr indent="0" lvl="1" marL="0" marR="0" rtl="0" algn="ctr">
              <a:lnSpc>
                <a:spcPct val="100000"/>
              </a:lnSpc>
              <a:spcBef>
                <a:spcPts val="120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ESTATICA</a:t>
            </a:r>
            <a:endParaRPr/>
          </a:p>
        </p:txBody>
      </p:sp>
      <p:sp>
        <p:nvSpPr>
          <p:cNvPr id="266" name="Google Shape;266;p7"/>
          <p:cNvSpPr txBox="1"/>
          <p:nvPr/>
        </p:nvSpPr>
        <p:spPr>
          <a:xfrm>
            <a:off x="0" y="3101975"/>
            <a:ext cx="1577975" cy="1014412"/>
          </a:xfrm>
          <a:prstGeom prst="rect">
            <a:avLst/>
          </a:prstGeom>
          <a:noFill/>
          <a:ln>
            <a:noFill/>
          </a:ln>
        </p:spPr>
        <p:txBody>
          <a:bodyPr anchorCtr="0" anchor="t" bIns="45700" lIns="91425" spcFirstLastPara="1" rIns="91425" wrap="square" tIns="45700">
            <a:spAutoFit/>
          </a:bodyPr>
          <a:lstStyle/>
          <a:p>
            <a:pPr indent="0" lvl="1" marL="0" marR="0" rtl="0" algn="ctr">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MEMORIA </a:t>
            </a:r>
            <a:endParaRPr/>
          </a:p>
          <a:p>
            <a:pPr indent="0" lvl="1" marL="0" marR="0" rtl="0" algn="ctr">
              <a:lnSpc>
                <a:spcPct val="100000"/>
              </a:lnSpc>
              <a:spcBef>
                <a:spcPts val="120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DINAMICA</a:t>
            </a:r>
            <a:endParaRPr/>
          </a:p>
        </p:txBody>
      </p:sp>
      <p:sp>
        <p:nvSpPr>
          <p:cNvPr id="267" name="Google Shape;267;p7"/>
          <p:cNvSpPr txBox="1"/>
          <p:nvPr/>
        </p:nvSpPr>
        <p:spPr>
          <a:xfrm>
            <a:off x="6519862" y="830262"/>
            <a:ext cx="5310187" cy="314007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Type</a:t>
            </a:r>
            <a:endParaRPr/>
          </a:p>
          <a:p>
            <a:pPr indent="0" lvl="0" marL="0" marR="0" rtl="0" algn="just">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 puntero …. </a:t>
            </a:r>
            <a:r>
              <a:rPr b="0" i="0" lang="en-US" sz="2000" u="none">
                <a:solidFill>
                  <a:schemeClr val="accent2"/>
                </a:solidFill>
                <a:latin typeface="Consolas"/>
                <a:ea typeface="Consolas"/>
                <a:cs typeface="Consolas"/>
                <a:sym typeface="Consolas"/>
              </a:rPr>
              <a:t>//ya veremos como</a:t>
            </a:r>
            <a:endParaRPr/>
          </a:p>
          <a:p>
            <a:pPr indent="0" lvl="0" marL="0" marR="0" rtl="0" algn="just">
              <a:lnSpc>
                <a:spcPct val="100000"/>
              </a:lnSpc>
              <a:spcBef>
                <a:spcPts val="0"/>
              </a:spcBef>
              <a:spcAft>
                <a:spcPts val="0"/>
              </a:spcAft>
              <a:buClr>
                <a:schemeClr val="dk1"/>
              </a:buClr>
              <a:buSzPts val="2200"/>
              <a:buFont typeface="Tahoma"/>
              <a:buNone/>
            </a:pPr>
            <a:r>
              <a:t/>
            </a:r>
            <a:endParaRPr b="0" i="0" sz="2200" u="none">
              <a:solidFill>
                <a:schemeClr val="dk1"/>
              </a:solidFill>
              <a:latin typeface="Consolas"/>
              <a:ea typeface="Consolas"/>
              <a:cs typeface="Consolas"/>
              <a:sym typeface="Consolas"/>
            </a:endParaRPr>
          </a:p>
          <a:p>
            <a:pPr indent="0" lvl="0" marL="0" marR="0" rtl="0" algn="just">
              <a:lnSpc>
                <a:spcPct val="100000"/>
              </a:lnSpc>
              <a:spcBef>
                <a:spcPts val="0"/>
              </a:spcBef>
              <a:spcAft>
                <a:spcPts val="0"/>
              </a:spcAft>
              <a:buClr>
                <a:schemeClr val="dk1"/>
              </a:buClr>
              <a:buSzPts val="2200"/>
              <a:buFont typeface="Tahoma"/>
              <a:buNone/>
            </a:pPr>
            <a:r>
              <a:t/>
            </a:r>
            <a:endParaRPr b="0" i="0" sz="2200" u="none">
              <a:solidFill>
                <a:schemeClr val="dk1"/>
              </a:solidFill>
              <a:latin typeface="Consolas"/>
              <a:ea typeface="Consolas"/>
              <a:cs typeface="Consolas"/>
              <a:sym typeface="Consolas"/>
            </a:endParaRPr>
          </a:p>
          <a:p>
            <a:pPr indent="0" lvl="0" marL="0" marR="0" rtl="0" algn="just">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Var</a:t>
            </a:r>
            <a:endParaRPr/>
          </a:p>
          <a:p>
            <a:pPr indent="0" lvl="0" marL="0" marR="0" rtl="0" algn="just">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 letra:char;</a:t>
            </a:r>
            <a:endParaRPr/>
          </a:p>
          <a:p>
            <a:pPr indent="0" lvl="0" marL="0" marR="0" rtl="0" algn="just">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 num:integer;</a:t>
            </a:r>
            <a:endParaRPr/>
          </a:p>
          <a:p>
            <a:pPr indent="0" lvl="0" marL="0" marR="0" rtl="0" algn="just">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 ok:boolean;</a:t>
            </a:r>
            <a:endParaRPr/>
          </a:p>
          <a:p>
            <a:pPr indent="0" lvl="0" marL="0" marR="0" rtl="0" algn="just">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 p:puntero; </a:t>
            </a:r>
            <a:endParaRPr/>
          </a:p>
        </p:txBody>
      </p:sp>
      <p:sp>
        <p:nvSpPr>
          <p:cNvPr id="268" name="Google Shape;268;p7"/>
          <p:cNvSpPr txBox="1"/>
          <p:nvPr/>
        </p:nvSpPr>
        <p:spPr>
          <a:xfrm>
            <a:off x="2154237" y="1435100"/>
            <a:ext cx="1782762" cy="13223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000"/>
              <a:buFont typeface="Consolas"/>
              <a:buNone/>
            </a:pPr>
            <a:r>
              <a:rPr b="0" i="0" lang="en-US" sz="2000" u="none">
                <a:solidFill>
                  <a:schemeClr val="dk1"/>
                </a:solidFill>
                <a:latin typeface="Consolas"/>
                <a:ea typeface="Consolas"/>
                <a:cs typeface="Consolas"/>
                <a:sym typeface="Consolas"/>
              </a:rPr>
              <a:t> letra ¨a¨</a:t>
            </a:r>
            <a:endParaRPr b="1" i="0" sz="2000" u="none">
              <a:solidFill>
                <a:schemeClr val="dk1"/>
              </a:solidFill>
              <a:latin typeface="Consolas"/>
              <a:ea typeface="Consolas"/>
              <a:cs typeface="Consolas"/>
              <a:sym typeface="Consolas"/>
            </a:endParaRPr>
          </a:p>
          <a:p>
            <a:pPr indent="0" lvl="0" marL="0" marR="0" rtl="0" algn="just">
              <a:lnSpc>
                <a:spcPct val="100000"/>
              </a:lnSpc>
              <a:spcBef>
                <a:spcPts val="0"/>
              </a:spcBef>
              <a:spcAft>
                <a:spcPts val="0"/>
              </a:spcAft>
              <a:buClr>
                <a:schemeClr val="dk1"/>
              </a:buClr>
              <a:buSzPts val="2000"/>
              <a:buFont typeface="Consolas"/>
              <a:buNone/>
            </a:pPr>
            <a:r>
              <a:rPr b="0" i="0" lang="en-US" sz="2000" u="none">
                <a:solidFill>
                  <a:schemeClr val="dk1"/>
                </a:solidFill>
                <a:latin typeface="Consolas"/>
                <a:ea typeface="Consolas"/>
                <a:cs typeface="Consolas"/>
                <a:sym typeface="Consolas"/>
              </a:rPr>
              <a:t> num    89</a:t>
            </a:r>
            <a:endParaRPr b="1" i="0" sz="2000" u="none">
              <a:solidFill>
                <a:schemeClr val="dk1"/>
              </a:solidFill>
              <a:latin typeface="Consolas"/>
              <a:ea typeface="Consolas"/>
              <a:cs typeface="Consolas"/>
              <a:sym typeface="Consolas"/>
            </a:endParaRPr>
          </a:p>
          <a:p>
            <a:pPr indent="0" lvl="0" marL="0" marR="0" rtl="0" algn="just">
              <a:lnSpc>
                <a:spcPct val="100000"/>
              </a:lnSpc>
              <a:spcBef>
                <a:spcPts val="0"/>
              </a:spcBef>
              <a:spcAft>
                <a:spcPts val="0"/>
              </a:spcAft>
              <a:buClr>
                <a:schemeClr val="dk1"/>
              </a:buClr>
              <a:buSzPts val="2000"/>
              <a:buFont typeface="Consolas"/>
              <a:buNone/>
            </a:pPr>
            <a:r>
              <a:rPr b="0" i="0" lang="en-US" sz="2000" u="none">
                <a:solidFill>
                  <a:schemeClr val="dk1"/>
                </a:solidFill>
                <a:latin typeface="Consolas"/>
                <a:ea typeface="Consolas"/>
                <a:cs typeface="Consolas"/>
                <a:sym typeface="Consolas"/>
              </a:rPr>
              <a:t> ok    </a:t>
            </a:r>
            <a:r>
              <a:rPr b="1" i="0" lang="en-US" sz="2000" u="none">
                <a:solidFill>
                  <a:schemeClr val="dk1"/>
                </a:solidFill>
                <a:latin typeface="Consolas"/>
                <a:ea typeface="Consolas"/>
                <a:cs typeface="Consolas"/>
                <a:sym typeface="Consolas"/>
              </a:rPr>
              <a:t>???</a:t>
            </a:r>
            <a:endParaRPr/>
          </a:p>
          <a:p>
            <a:pPr indent="0" lvl="0" marL="0" marR="0" rtl="0" algn="just">
              <a:lnSpc>
                <a:spcPct val="100000"/>
              </a:lnSpc>
              <a:spcBef>
                <a:spcPts val="0"/>
              </a:spcBef>
              <a:spcAft>
                <a:spcPts val="0"/>
              </a:spcAft>
              <a:buClr>
                <a:schemeClr val="dk1"/>
              </a:buClr>
              <a:buSzPts val="2000"/>
              <a:buFont typeface="Consolas"/>
              <a:buNone/>
            </a:pPr>
            <a:r>
              <a:rPr b="0" i="0" lang="en-US" sz="2000" u="none">
                <a:solidFill>
                  <a:schemeClr val="dk1"/>
                </a:solidFill>
                <a:latin typeface="Consolas"/>
                <a:ea typeface="Consolas"/>
                <a:cs typeface="Consolas"/>
                <a:sym typeface="Consolas"/>
              </a:rPr>
              <a:t> p     </a:t>
            </a:r>
            <a:r>
              <a:rPr b="1" i="0" lang="en-US" sz="2000" u="none">
                <a:solidFill>
                  <a:schemeClr val="dk1"/>
                </a:solidFill>
                <a:latin typeface="Consolas"/>
                <a:ea typeface="Consolas"/>
                <a:cs typeface="Consolas"/>
                <a:sym typeface="Consolas"/>
              </a:rPr>
              <a:t>ABCD</a:t>
            </a:r>
            <a:r>
              <a:rPr b="0" i="0" lang="en-US" sz="2000" u="none">
                <a:solidFill>
                  <a:schemeClr val="dk1"/>
                </a:solidFill>
                <a:latin typeface="Consolas"/>
                <a:ea typeface="Consolas"/>
                <a:cs typeface="Consolas"/>
                <a:sym typeface="Consolas"/>
              </a:rPr>
              <a:t> </a:t>
            </a:r>
            <a:endParaRPr/>
          </a:p>
        </p:txBody>
      </p:sp>
      <p:sp>
        <p:nvSpPr>
          <p:cNvPr id="269" name="Google Shape;269;p7"/>
          <p:cNvSpPr txBox="1"/>
          <p:nvPr/>
        </p:nvSpPr>
        <p:spPr>
          <a:xfrm>
            <a:off x="6456362" y="4148137"/>
            <a:ext cx="5688012" cy="21224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Begin</a:t>
            </a:r>
            <a:endParaRPr/>
          </a:p>
          <a:p>
            <a:pPr indent="0" lvl="0" marL="0" marR="0" rtl="0" algn="just">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  letra:= ¨a¨;</a:t>
            </a:r>
            <a:endParaRPr/>
          </a:p>
          <a:p>
            <a:pPr indent="0" lvl="0" marL="0" marR="0" rtl="0" algn="just">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  num:= 89;</a:t>
            </a:r>
            <a:endParaRPr/>
          </a:p>
          <a:p>
            <a:pPr indent="0" lvl="0" marL="0" marR="0" rtl="0" algn="just">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  p:  pide memoria </a:t>
            </a:r>
            <a:r>
              <a:rPr b="0" i="0" lang="en-US" sz="2000" u="none">
                <a:solidFill>
                  <a:schemeClr val="accent2"/>
                </a:solidFill>
                <a:latin typeface="Consolas"/>
                <a:ea typeface="Consolas"/>
                <a:cs typeface="Consolas"/>
                <a:sym typeface="Consolas"/>
              </a:rPr>
              <a:t>//ya veremos como</a:t>
            </a:r>
            <a:endParaRPr/>
          </a:p>
          <a:p>
            <a:pPr indent="0" lvl="0" marL="0" marR="0" rtl="0" algn="just">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  …</a:t>
            </a:r>
            <a:endParaRPr/>
          </a:p>
          <a:p>
            <a:pPr indent="0" lvl="0" marL="0" marR="0" rtl="0" algn="just">
              <a:lnSpc>
                <a:spcPct val="100000"/>
              </a:lnSpc>
              <a:spcBef>
                <a:spcPts val="0"/>
              </a:spcBef>
              <a:spcAft>
                <a:spcPts val="0"/>
              </a:spcAft>
              <a:buClr>
                <a:schemeClr val="dk1"/>
              </a:buClr>
              <a:buSzPts val="2200"/>
              <a:buFont typeface="Consolas"/>
              <a:buNone/>
            </a:pPr>
            <a:r>
              <a:rPr b="0" i="0" lang="en-US" sz="2200" u="none">
                <a:solidFill>
                  <a:schemeClr val="dk1"/>
                </a:solidFill>
                <a:latin typeface="Consolas"/>
                <a:ea typeface="Consolas"/>
                <a:cs typeface="Consolas"/>
                <a:sym typeface="Consolas"/>
              </a:rPr>
              <a:t>End. </a:t>
            </a:r>
            <a:endParaRPr/>
          </a:p>
        </p:txBody>
      </p:sp>
      <p:sp>
        <p:nvSpPr>
          <p:cNvPr id="270" name="Google Shape;270;p7"/>
          <p:cNvSpPr txBox="1"/>
          <p:nvPr/>
        </p:nvSpPr>
        <p:spPr>
          <a:xfrm>
            <a:off x="2181225" y="1449387"/>
            <a:ext cx="1781175" cy="13223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000"/>
              <a:buFont typeface="Consolas"/>
              <a:buNone/>
            </a:pPr>
            <a:r>
              <a:rPr b="0" i="0" lang="en-US" sz="2000" u="none">
                <a:solidFill>
                  <a:schemeClr val="dk1"/>
                </a:solidFill>
                <a:latin typeface="Consolas"/>
                <a:ea typeface="Consolas"/>
                <a:cs typeface="Consolas"/>
                <a:sym typeface="Consolas"/>
              </a:rPr>
              <a:t> letra </a:t>
            </a:r>
            <a:r>
              <a:rPr b="1" i="0" lang="en-US" sz="2000" u="none">
                <a:solidFill>
                  <a:schemeClr val="dk1"/>
                </a:solidFill>
                <a:latin typeface="Consolas"/>
                <a:ea typeface="Consolas"/>
                <a:cs typeface="Consolas"/>
                <a:sym typeface="Consolas"/>
              </a:rPr>
              <a:t>???</a:t>
            </a:r>
            <a:endParaRPr/>
          </a:p>
          <a:p>
            <a:pPr indent="0" lvl="0" marL="0" marR="0" rtl="0" algn="just">
              <a:lnSpc>
                <a:spcPct val="100000"/>
              </a:lnSpc>
              <a:spcBef>
                <a:spcPts val="0"/>
              </a:spcBef>
              <a:spcAft>
                <a:spcPts val="0"/>
              </a:spcAft>
              <a:buClr>
                <a:schemeClr val="dk1"/>
              </a:buClr>
              <a:buSzPts val="2000"/>
              <a:buFont typeface="Consolas"/>
              <a:buNone/>
            </a:pPr>
            <a:r>
              <a:rPr b="0" i="0" lang="en-US" sz="2000" u="none">
                <a:solidFill>
                  <a:schemeClr val="dk1"/>
                </a:solidFill>
                <a:latin typeface="Consolas"/>
                <a:ea typeface="Consolas"/>
                <a:cs typeface="Consolas"/>
                <a:sym typeface="Consolas"/>
              </a:rPr>
              <a:t> num   </a:t>
            </a:r>
            <a:r>
              <a:rPr b="1" i="0" lang="en-US" sz="2000" u="none">
                <a:solidFill>
                  <a:schemeClr val="dk1"/>
                </a:solidFill>
                <a:latin typeface="Consolas"/>
                <a:ea typeface="Consolas"/>
                <a:cs typeface="Consolas"/>
                <a:sym typeface="Consolas"/>
              </a:rPr>
              <a:t>???</a:t>
            </a:r>
            <a:endParaRPr/>
          </a:p>
          <a:p>
            <a:pPr indent="0" lvl="0" marL="0" marR="0" rtl="0" algn="just">
              <a:lnSpc>
                <a:spcPct val="100000"/>
              </a:lnSpc>
              <a:spcBef>
                <a:spcPts val="0"/>
              </a:spcBef>
              <a:spcAft>
                <a:spcPts val="0"/>
              </a:spcAft>
              <a:buClr>
                <a:schemeClr val="dk1"/>
              </a:buClr>
              <a:buSzPts val="2000"/>
              <a:buFont typeface="Consolas"/>
              <a:buNone/>
            </a:pPr>
            <a:r>
              <a:rPr b="0" i="0" lang="en-US" sz="2000" u="none">
                <a:solidFill>
                  <a:schemeClr val="dk1"/>
                </a:solidFill>
                <a:latin typeface="Consolas"/>
                <a:ea typeface="Consolas"/>
                <a:cs typeface="Consolas"/>
                <a:sym typeface="Consolas"/>
              </a:rPr>
              <a:t> ok    </a:t>
            </a:r>
            <a:r>
              <a:rPr b="1" i="0" lang="en-US" sz="2000" u="none">
                <a:solidFill>
                  <a:schemeClr val="dk1"/>
                </a:solidFill>
                <a:latin typeface="Consolas"/>
                <a:ea typeface="Consolas"/>
                <a:cs typeface="Consolas"/>
                <a:sym typeface="Consolas"/>
              </a:rPr>
              <a:t>???</a:t>
            </a:r>
            <a:endParaRPr/>
          </a:p>
          <a:p>
            <a:pPr indent="0" lvl="0" marL="0" marR="0" rtl="0" algn="just">
              <a:lnSpc>
                <a:spcPct val="100000"/>
              </a:lnSpc>
              <a:spcBef>
                <a:spcPts val="0"/>
              </a:spcBef>
              <a:spcAft>
                <a:spcPts val="0"/>
              </a:spcAft>
              <a:buClr>
                <a:schemeClr val="dk1"/>
              </a:buClr>
              <a:buSzPts val="2000"/>
              <a:buFont typeface="Consolas"/>
              <a:buNone/>
            </a:pPr>
            <a:r>
              <a:rPr b="0" i="0" lang="en-US" sz="2000" u="none">
                <a:solidFill>
                  <a:schemeClr val="dk1"/>
                </a:solidFill>
                <a:latin typeface="Consolas"/>
                <a:ea typeface="Consolas"/>
                <a:cs typeface="Consolas"/>
                <a:sym typeface="Consolas"/>
              </a:rPr>
              <a:t> p     </a:t>
            </a:r>
            <a:r>
              <a:rPr b="1" i="0" lang="en-US" sz="2000" u="none">
                <a:solidFill>
                  <a:schemeClr val="dk1"/>
                </a:solidFill>
                <a:latin typeface="Consolas"/>
                <a:ea typeface="Consolas"/>
                <a:cs typeface="Consolas"/>
                <a:sym typeface="Consolas"/>
              </a:rPr>
              <a:t>???</a:t>
            </a:r>
            <a:r>
              <a:rPr b="0" i="0" lang="en-US" sz="2000" u="none">
                <a:solidFill>
                  <a:schemeClr val="dk1"/>
                </a:solidFill>
                <a:latin typeface="Consolas"/>
                <a:ea typeface="Consolas"/>
                <a:cs typeface="Consolas"/>
                <a:sym typeface="Consolas"/>
              </a:rPr>
              <a:t> </a:t>
            </a:r>
            <a:endParaRPr/>
          </a:p>
        </p:txBody>
      </p:sp>
      <p:sp>
        <p:nvSpPr>
          <p:cNvPr id="271" name="Google Shape;271;p7"/>
          <p:cNvSpPr txBox="1"/>
          <p:nvPr/>
        </p:nvSpPr>
        <p:spPr>
          <a:xfrm>
            <a:off x="4673600" y="2881312"/>
            <a:ext cx="1782762" cy="4921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accent2"/>
              </a:buClr>
              <a:buSzPts val="2600"/>
              <a:buFont typeface="Consolas"/>
              <a:buNone/>
            </a:pPr>
            <a:r>
              <a:rPr b="0" i="0" lang="en-US" sz="2600" u="none">
                <a:solidFill>
                  <a:schemeClr val="accent2"/>
                </a:solidFill>
                <a:latin typeface="Consolas"/>
                <a:ea typeface="Consolas"/>
                <a:cs typeface="Consolas"/>
                <a:sym typeface="Consolas"/>
              </a:rPr>
              <a:t> </a:t>
            </a:r>
            <a:r>
              <a:rPr b="1" i="0" lang="en-US" sz="2600" u="none">
                <a:solidFill>
                  <a:schemeClr val="accent2"/>
                </a:solidFill>
                <a:latin typeface="Consolas"/>
                <a:ea typeface="Consolas"/>
                <a:cs typeface="Consolas"/>
                <a:sym typeface="Consolas"/>
              </a:rPr>
              <a:t>AAAA</a:t>
            </a:r>
            <a:endParaRPr/>
          </a:p>
        </p:txBody>
      </p:sp>
      <p:sp>
        <p:nvSpPr>
          <p:cNvPr id="272" name="Google Shape;272;p7"/>
          <p:cNvSpPr txBox="1"/>
          <p:nvPr/>
        </p:nvSpPr>
        <p:spPr>
          <a:xfrm>
            <a:off x="4673600" y="4016375"/>
            <a:ext cx="1782762" cy="4921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accent2"/>
              </a:buClr>
              <a:buSzPts val="2600"/>
              <a:buFont typeface="Consolas"/>
              <a:buNone/>
            </a:pPr>
            <a:r>
              <a:rPr b="0" i="0" lang="en-US" sz="2600" u="none">
                <a:solidFill>
                  <a:schemeClr val="accent2"/>
                </a:solidFill>
                <a:latin typeface="Consolas"/>
                <a:ea typeface="Consolas"/>
                <a:cs typeface="Consolas"/>
                <a:sym typeface="Consolas"/>
              </a:rPr>
              <a:t> </a:t>
            </a:r>
            <a:r>
              <a:rPr b="1" i="0" lang="en-US" sz="2600" u="none">
                <a:solidFill>
                  <a:schemeClr val="accent2"/>
                </a:solidFill>
                <a:latin typeface="Consolas"/>
                <a:ea typeface="Consolas"/>
                <a:cs typeface="Consolas"/>
                <a:sym typeface="Consolas"/>
              </a:rPr>
              <a:t>ACCA</a:t>
            </a:r>
            <a:r>
              <a:rPr b="0" i="0" lang="en-US" sz="2600" u="none">
                <a:solidFill>
                  <a:schemeClr val="accent2"/>
                </a:solidFill>
                <a:latin typeface="Consolas"/>
                <a:ea typeface="Consolas"/>
                <a:cs typeface="Consolas"/>
                <a:sym typeface="Consolas"/>
              </a:rPr>
              <a:t> </a:t>
            </a:r>
            <a:endParaRPr/>
          </a:p>
        </p:txBody>
      </p:sp>
      <p:cxnSp>
        <p:nvCxnSpPr>
          <p:cNvPr id="273" name="Google Shape;273;p7"/>
          <p:cNvCxnSpPr/>
          <p:nvPr/>
        </p:nvCxnSpPr>
        <p:spPr>
          <a:xfrm>
            <a:off x="1595437" y="3284537"/>
            <a:ext cx="2879725" cy="0"/>
          </a:xfrm>
          <a:prstGeom prst="straightConnector1">
            <a:avLst/>
          </a:prstGeom>
          <a:noFill/>
          <a:ln cap="flat" cmpd="sng" w="28575">
            <a:solidFill>
              <a:srgbClr val="767171"/>
            </a:solidFill>
            <a:prstDash val="solid"/>
            <a:miter lim="800000"/>
            <a:headEnd len="med" w="med" type="none"/>
            <a:tailEnd len="med" w="med" type="none"/>
          </a:ln>
        </p:spPr>
      </p:cxnSp>
      <p:cxnSp>
        <p:nvCxnSpPr>
          <p:cNvPr id="274" name="Google Shape;274;p7"/>
          <p:cNvCxnSpPr/>
          <p:nvPr/>
        </p:nvCxnSpPr>
        <p:spPr>
          <a:xfrm>
            <a:off x="1557337" y="3884612"/>
            <a:ext cx="2879725" cy="0"/>
          </a:xfrm>
          <a:prstGeom prst="straightConnector1">
            <a:avLst/>
          </a:prstGeom>
          <a:noFill/>
          <a:ln cap="flat" cmpd="sng" w="28575">
            <a:solidFill>
              <a:srgbClr val="767171"/>
            </a:solidFill>
            <a:prstDash val="solid"/>
            <a:miter lim="800000"/>
            <a:headEnd len="med" w="med" type="none"/>
            <a:tailEnd len="med" w="med" type="none"/>
          </a:ln>
        </p:spPr>
      </p:cxnSp>
      <p:sp>
        <p:nvSpPr>
          <p:cNvPr id="275" name="Google Shape;275;p7"/>
          <p:cNvSpPr txBox="1"/>
          <p:nvPr/>
        </p:nvSpPr>
        <p:spPr>
          <a:xfrm>
            <a:off x="4656137" y="3381375"/>
            <a:ext cx="1782762" cy="4921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accent2"/>
              </a:buClr>
              <a:buSzPts val="2600"/>
              <a:buFont typeface="Consolas"/>
              <a:buNone/>
            </a:pPr>
            <a:r>
              <a:rPr b="0" i="0" lang="en-US" sz="2600" u="none">
                <a:solidFill>
                  <a:schemeClr val="accent2"/>
                </a:solidFill>
                <a:latin typeface="Consolas"/>
                <a:ea typeface="Consolas"/>
                <a:cs typeface="Consolas"/>
                <a:sym typeface="Consolas"/>
              </a:rPr>
              <a:t> </a:t>
            </a:r>
            <a:r>
              <a:rPr b="1" i="0" lang="en-US" sz="2600" u="none">
                <a:solidFill>
                  <a:schemeClr val="accent2"/>
                </a:solidFill>
                <a:latin typeface="Consolas"/>
                <a:ea typeface="Consolas"/>
                <a:cs typeface="Consolas"/>
                <a:sym typeface="Consolas"/>
              </a:rPr>
              <a:t>ABCD</a:t>
            </a:r>
            <a:r>
              <a:rPr b="0" i="0" lang="en-US" sz="2600" u="none">
                <a:solidFill>
                  <a:schemeClr val="accent2"/>
                </a:solidFill>
                <a:latin typeface="Consolas"/>
                <a:ea typeface="Consolas"/>
                <a:cs typeface="Consolas"/>
                <a:sym typeface="Consolas"/>
              </a:rPr>
              <a:t> </a:t>
            </a:r>
            <a:endParaRPr/>
          </a:p>
        </p:txBody>
      </p:sp>
      <p:grpSp>
        <p:nvGrpSpPr>
          <p:cNvPr id="276" name="Google Shape;276;p7"/>
          <p:cNvGrpSpPr/>
          <p:nvPr/>
        </p:nvGrpSpPr>
        <p:grpSpPr>
          <a:xfrm>
            <a:off x="4008437" y="2565400"/>
            <a:ext cx="665162" cy="1062037"/>
            <a:chOff x="4008438" y="2565400"/>
            <a:chExt cx="665162" cy="1062038"/>
          </a:xfrm>
        </p:grpSpPr>
        <p:cxnSp>
          <p:nvCxnSpPr>
            <p:cNvPr id="277" name="Google Shape;277;p7"/>
            <p:cNvCxnSpPr/>
            <p:nvPr/>
          </p:nvCxnSpPr>
          <p:spPr>
            <a:xfrm>
              <a:off x="4008438" y="2565400"/>
              <a:ext cx="665162" cy="0"/>
            </a:xfrm>
            <a:prstGeom prst="straightConnector1">
              <a:avLst/>
            </a:prstGeom>
            <a:noFill/>
            <a:ln cap="flat" cmpd="sng" w="57150">
              <a:solidFill>
                <a:schemeClr val="accent2"/>
              </a:solidFill>
              <a:prstDash val="solid"/>
              <a:miter lim="800000"/>
              <a:headEnd len="med" w="med" type="none"/>
              <a:tailEnd len="med" w="med" type="none"/>
            </a:ln>
          </p:spPr>
        </p:cxnSp>
        <p:cxnSp>
          <p:nvCxnSpPr>
            <p:cNvPr id="278" name="Google Shape;278;p7"/>
            <p:cNvCxnSpPr/>
            <p:nvPr/>
          </p:nvCxnSpPr>
          <p:spPr>
            <a:xfrm>
              <a:off x="4656138" y="2565400"/>
              <a:ext cx="0" cy="1062038"/>
            </a:xfrm>
            <a:prstGeom prst="straightConnector1">
              <a:avLst/>
            </a:prstGeom>
            <a:noFill/>
            <a:ln cap="flat" cmpd="sng" w="57150">
              <a:solidFill>
                <a:schemeClr val="accent2"/>
              </a:solidFill>
              <a:prstDash val="solid"/>
              <a:miter lim="800000"/>
              <a:headEnd len="med" w="med" type="none"/>
              <a:tailEnd len="med" w="med" type="none"/>
            </a:ln>
          </p:spPr>
        </p:cxnSp>
        <p:cxnSp>
          <p:nvCxnSpPr>
            <p:cNvPr id="279" name="Google Shape;279;p7"/>
            <p:cNvCxnSpPr/>
            <p:nvPr/>
          </p:nvCxnSpPr>
          <p:spPr>
            <a:xfrm>
              <a:off x="4008438" y="3616325"/>
              <a:ext cx="665162" cy="0"/>
            </a:xfrm>
            <a:prstGeom prst="straightConnector1">
              <a:avLst/>
            </a:prstGeom>
            <a:noFill/>
            <a:ln cap="flat" cmpd="sng" w="57150">
              <a:solidFill>
                <a:schemeClr val="accent2"/>
              </a:solidFill>
              <a:prstDash val="solid"/>
              <a:miter lim="800000"/>
              <a:headEnd len="med" w="med" type="stealth"/>
              <a:tailEnd len="med" w="med" type="none"/>
            </a:ln>
          </p:spPr>
        </p:cxnSp>
      </p:grpSp>
      <p:sp>
        <p:nvSpPr>
          <p:cNvPr id="280" name="Google Shape;280;p7"/>
          <p:cNvSpPr txBox="1"/>
          <p:nvPr/>
        </p:nvSpPr>
        <p:spPr>
          <a:xfrm>
            <a:off x="2546350" y="3373437"/>
            <a:ext cx="977900" cy="41275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000"/>
              <a:buFont typeface="Consolas"/>
              <a:buNone/>
            </a:pPr>
            <a:r>
              <a:rPr b="1" i="0" lang="en-US" sz="2000" u="none">
                <a:solidFill>
                  <a:schemeClr val="dk1"/>
                </a:solidFill>
                <a:latin typeface="Consolas"/>
                <a:ea typeface="Consolas"/>
                <a:cs typeface="Consolas"/>
                <a:sym typeface="Consolas"/>
              </a:rPr>
              <a:t>???</a:t>
            </a:r>
            <a:r>
              <a:rPr b="0" i="0" lang="en-US" sz="2000" u="none">
                <a:solidFill>
                  <a:schemeClr val="dk1"/>
                </a:solidFill>
                <a:latin typeface="Consolas"/>
                <a:ea typeface="Consolas"/>
                <a:cs typeface="Consolas"/>
                <a:sym typeface="Consolas"/>
              </a:rPr>
              <a:t> </a:t>
            </a:r>
            <a:endParaRPr/>
          </a:p>
        </p:txBody>
      </p:sp>
      <p:sp>
        <p:nvSpPr>
          <p:cNvPr id="281" name="Google Shape;281;p7"/>
          <p:cNvSpPr txBox="1"/>
          <p:nvPr/>
        </p:nvSpPr>
        <p:spPr>
          <a:xfrm>
            <a:off x="119062" y="130175"/>
            <a:ext cx="4824412" cy="6953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CADP – </a:t>
            </a:r>
            <a:r>
              <a:rPr b="1" i="0" lang="en-US" sz="4000" u="none">
                <a:solidFill>
                  <a:srgbClr val="7F7F7F"/>
                </a:solidFill>
                <a:latin typeface="Calibri"/>
                <a:ea typeface="Calibri"/>
                <a:cs typeface="Calibri"/>
                <a:sym typeface="Calibri"/>
              </a:rPr>
              <a:t>TIPO DE DATO </a:t>
            </a:r>
            <a:endParaRPr/>
          </a:p>
        </p:txBody>
      </p:sp>
      <p:pic>
        <p:nvPicPr>
          <p:cNvPr id="282" name="Google Shape;282;p7"/>
          <p:cNvPicPr preferRelativeResize="0"/>
          <p:nvPr/>
        </p:nvPicPr>
        <p:blipFill rotWithShape="1">
          <a:blip r:embed="rId3">
            <a:alphaModFix/>
          </a:blip>
          <a:srcRect b="0" l="0" r="0" t="0"/>
          <a:stretch/>
        </p:blipFill>
        <p:spPr>
          <a:xfrm>
            <a:off x="11425237" y="95250"/>
            <a:ext cx="647700" cy="576262"/>
          </a:xfrm>
          <a:prstGeom prst="rect">
            <a:avLst/>
          </a:prstGeom>
          <a:noFill/>
          <a:ln>
            <a:noFill/>
          </a:ln>
        </p:spPr>
      </p:pic>
      <p:sp>
        <p:nvSpPr>
          <p:cNvPr id="283" name="Google Shape;283;p7"/>
          <p:cNvSpPr txBox="1"/>
          <p:nvPr/>
        </p:nvSpPr>
        <p:spPr>
          <a:xfrm>
            <a:off x="5375275" y="101600"/>
            <a:ext cx="4826000" cy="6953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4472C4"/>
              </a:buClr>
              <a:buSzPts val="4000"/>
              <a:buFont typeface="Calibri"/>
              <a:buNone/>
            </a:pPr>
            <a:r>
              <a:rPr b="1" i="0" lang="en-US" sz="4000" u="none">
                <a:solidFill>
                  <a:srgbClr val="4472C4"/>
                </a:solidFill>
                <a:latin typeface="Calibri"/>
                <a:ea typeface="Calibri"/>
                <a:cs typeface="Calibri"/>
                <a:sym typeface="Calibri"/>
              </a:rPr>
              <a:t>PUNTERO</a:t>
            </a:r>
            <a:endParaRPr/>
          </a:p>
        </p:txBody>
      </p:sp>
      <p:sp>
        <p:nvSpPr>
          <p:cNvPr id="284" name="Google Shape;284;p7"/>
          <p:cNvSpPr txBox="1"/>
          <p:nvPr/>
        </p:nvSpPr>
        <p:spPr>
          <a:xfrm rot="180000">
            <a:off x="8807450" y="2660650"/>
            <a:ext cx="3071812" cy="11398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70AD47"/>
              </a:buClr>
              <a:buSzPts val="3400"/>
              <a:buFont typeface="Calibri"/>
              <a:buNone/>
            </a:pPr>
            <a:r>
              <a:rPr b="1" i="0" lang="en-US" sz="3400" u="none">
                <a:solidFill>
                  <a:srgbClr val="70AD47"/>
                </a:solidFill>
                <a:latin typeface="Calibri"/>
                <a:ea typeface="Calibri"/>
                <a:cs typeface="Calibri"/>
                <a:sym typeface="Calibri"/>
              </a:rPr>
              <a:t>Cómo se declaran?</a:t>
            </a:r>
            <a:endParaRPr/>
          </a:p>
        </p:txBody>
      </p:sp>
    </p:spTree>
  </p:cSld>
  <p:clrMapOvr>
    <a:masterClrMapping/>
  </p:clrMapOvr>
  <p:transition>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750"/>
                                        <p:tgtEl>
                                          <p:spTgt spid="2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500"/>
                                        <p:tgtEl>
                                          <p:spTgt spid="2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500"/>
                                        <p:tgtEl>
                                          <p:spTgt spid="2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2000"/>
                                        <p:tgtEl>
                                          <p:spTgt spid="270"/>
                                        </p:tgtEl>
                                      </p:cBhvr>
                                    </p:animEffect>
                                    <p:set>
                                      <p:cBhvr>
                                        <p:cTn dur="1" fill="hold">
                                          <p:stCondLst>
                                            <p:cond delay="2000"/>
                                          </p:stCondLst>
                                        </p:cTn>
                                        <p:tgtEl>
                                          <p:spTgt spid="27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750"/>
                                        <p:tgtEl>
                                          <p:spTgt spid="2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8"/>
          <p:cNvSpPr txBox="1"/>
          <p:nvPr/>
        </p:nvSpPr>
        <p:spPr>
          <a:xfrm>
            <a:off x="0" y="6392862"/>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Tahoma"/>
              <a:buNone/>
            </a:pPr>
            <a:r>
              <a:rPr b="0" i="0" lang="en-US" sz="1200" u="none">
                <a:solidFill>
                  <a:srgbClr val="595959"/>
                </a:solidFill>
                <a:latin typeface="Tahoma"/>
                <a:ea typeface="Tahoma"/>
                <a:cs typeface="Tahoma"/>
                <a:sym typeface="Tahoma"/>
              </a:rPr>
              <a:t>Clase 8-2</a:t>
            </a:r>
            <a:endParaRPr/>
          </a:p>
        </p:txBody>
      </p:sp>
      <p:sp>
        <p:nvSpPr>
          <p:cNvPr id="290" name="Google Shape;290;p8"/>
          <p:cNvSpPr txBox="1"/>
          <p:nvPr/>
        </p:nvSpPr>
        <p:spPr>
          <a:xfrm>
            <a:off x="446087" y="1268412"/>
            <a:ext cx="5310187" cy="249396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600"/>
              <a:buFont typeface="Consolas"/>
              <a:buNone/>
            </a:pPr>
            <a:r>
              <a:rPr b="0" i="0" lang="en-US" sz="2600" u="none">
                <a:solidFill>
                  <a:schemeClr val="dk1"/>
                </a:solidFill>
                <a:latin typeface="Consolas"/>
                <a:ea typeface="Consolas"/>
                <a:cs typeface="Consolas"/>
                <a:sym typeface="Consolas"/>
              </a:rPr>
              <a:t>Type</a:t>
            </a:r>
            <a:endParaRPr/>
          </a:p>
          <a:p>
            <a:pPr indent="0" lvl="0" marL="0" marR="0" rtl="0" algn="just">
              <a:lnSpc>
                <a:spcPct val="100000"/>
              </a:lnSpc>
              <a:spcBef>
                <a:spcPts val="0"/>
              </a:spcBef>
              <a:spcAft>
                <a:spcPts val="0"/>
              </a:spcAft>
              <a:buClr>
                <a:schemeClr val="dk1"/>
              </a:buClr>
              <a:buSzPts val="2600"/>
              <a:buFont typeface="Consolas"/>
              <a:buNone/>
            </a:pPr>
            <a:r>
              <a:rPr b="0" i="0" lang="en-US" sz="2600" u="none">
                <a:solidFill>
                  <a:schemeClr val="dk1"/>
                </a:solidFill>
                <a:latin typeface="Consolas"/>
                <a:ea typeface="Consolas"/>
                <a:cs typeface="Consolas"/>
                <a:sym typeface="Consolas"/>
              </a:rPr>
              <a:t> puntero = </a:t>
            </a:r>
            <a:r>
              <a:rPr b="1" i="0" lang="en-US" sz="2600" u="none">
                <a:solidFill>
                  <a:schemeClr val="accent2"/>
                </a:solidFill>
                <a:latin typeface="Consolas"/>
                <a:ea typeface="Consolas"/>
                <a:cs typeface="Consolas"/>
                <a:sym typeface="Consolas"/>
              </a:rPr>
              <a:t>^</a:t>
            </a:r>
            <a:r>
              <a:rPr b="0" i="0" lang="en-US" sz="2600" u="none">
                <a:solidFill>
                  <a:schemeClr val="dk1"/>
                </a:solidFill>
                <a:latin typeface="Consolas"/>
                <a:ea typeface="Consolas"/>
                <a:cs typeface="Consolas"/>
                <a:sym typeface="Consolas"/>
              </a:rPr>
              <a:t> tipo de datos;</a:t>
            </a:r>
            <a:endParaRPr/>
          </a:p>
          <a:p>
            <a:pPr indent="0" lvl="0" marL="0" marR="0" rtl="0" algn="just">
              <a:lnSpc>
                <a:spcPct val="100000"/>
              </a:lnSpc>
              <a:spcBef>
                <a:spcPts val="0"/>
              </a:spcBef>
              <a:spcAft>
                <a:spcPts val="0"/>
              </a:spcAft>
              <a:buClr>
                <a:schemeClr val="dk1"/>
              </a:buClr>
              <a:buSzPts val="2600"/>
              <a:buFont typeface="Tahoma"/>
              <a:buNone/>
            </a:pPr>
            <a:r>
              <a:t/>
            </a:r>
            <a:endParaRPr b="0" i="0" sz="2600" u="none">
              <a:solidFill>
                <a:schemeClr val="accent2"/>
              </a:solidFill>
              <a:latin typeface="Consolas"/>
              <a:ea typeface="Consolas"/>
              <a:cs typeface="Consolas"/>
              <a:sym typeface="Consolas"/>
            </a:endParaRPr>
          </a:p>
          <a:p>
            <a:pPr indent="0" lvl="0" marL="0" marR="0" rtl="0" algn="just">
              <a:lnSpc>
                <a:spcPct val="100000"/>
              </a:lnSpc>
              <a:spcBef>
                <a:spcPts val="0"/>
              </a:spcBef>
              <a:spcAft>
                <a:spcPts val="0"/>
              </a:spcAft>
              <a:buClr>
                <a:schemeClr val="dk1"/>
              </a:buClr>
              <a:buSzPts val="2600"/>
              <a:buFont typeface="Consolas"/>
              <a:buNone/>
            </a:pPr>
            <a:r>
              <a:rPr b="0" i="0" lang="en-US" sz="2600" u="none">
                <a:solidFill>
                  <a:schemeClr val="dk1"/>
                </a:solidFill>
                <a:latin typeface="Consolas"/>
                <a:ea typeface="Consolas"/>
                <a:cs typeface="Consolas"/>
                <a:sym typeface="Consolas"/>
              </a:rPr>
              <a:t>Var</a:t>
            </a:r>
            <a:endParaRPr/>
          </a:p>
          <a:p>
            <a:pPr indent="0" lvl="0" marL="0" marR="0" rtl="0" algn="just">
              <a:lnSpc>
                <a:spcPct val="100000"/>
              </a:lnSpc>
              <a:spcBef>
                <a:spcPts val="0"/>
              </a:spcBef>
              <a:spcAft>
                <a:spcPts val="0"/>
              </a:spcAft>
              <a:buClr>
                <a:schemeClr val="dk1"/>
              </a:buClr>
              <a:buSzPts val="2600"/>
              <a:buFont typeface="Consolas"/>
              <a:buNone/>
            </a:pPr>
            <a:r>
              <a:rPr b="0" i="0" lang="en-US" sz="2600" u="none">
                <a:solidFill>
                  <a:schemeClr val="dk1"/>
                </a:solidFill>
                <a:latin typeface="Consolas"/>
                <a:ea typeface="Consolas"/>
                <a:cs typeface="Consolas"/>
                <a:sym typeface="Consolas"/>
              </a:rPr>
              <a:t> p:puntero;</a:t>
            </a:r>
            <a:endParaRPr/>
          </a:p>
          <a:p>
            <a:pPr indent="0" lvl="0" marL="0" marR="0" rtl="0" algn="l">
              <a:lnSpc>
                <a:spcPct val="100000"/>
              </a:lnSpc>
              <a:spcBef>
                <a:spcPts val="0"/>
              </a:spcBef>
              <a:spcAft>
                <a:spcPts val="0"/>
              </a:spcAft>
              <a:buNone/>
            </a:pPr>
            <a:r>
              <a:t/>
            </a:r>
            <a:endParaRPr b="0" i="0" sz="2600" u="none">
              <a:solidFill>
                <a:schemeClr val="dk1"/>
              </a:solidFill>
              <a:latin typeface="Consolas"/>
              <a:ea typeface="Consolas"/>
              <a:cs typeface="Consolas"/>
              <a:sym typeface="Consolas"/>
            </a:endParaRPr>
          </a:p>
        </p:txBody>
      </p:sp>
      <p:sp>
        <p:nvSpPr>
          <p:cNvPr id="291" name="Google Shape;291;p8"/>
          <p:cNvSpPr txBox="1"/>
          <p:nvPr/>
        </p:nvSpPr>
        <p:spPr>
          <a:xfrm>
            <a:off x="119062" y="130175"/>
            <a:ext cx="4824412" cy="6953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CADP – </a:t>
            </a:r>
            <a:r>
              <a:rPr b="1" i="0" lang="en-US" sz="4000" u="none">
                <a:solidFill>
                  <a:srgbClr val="7F7F7F"/>
                </a:solidFill>
                <a:latin typeface="Calibri"/>
                <a:ea typeface="Calibri"/>
                <a:cs typeface="Calibri"/>
                <a:sym typeface="Calibri"/>
              </a:rPr>
              <a:t>TIPO DE DATO </a:t>
            </a:r>
            <a:endParaRPr/>
          </a:p>
        </p:txBody>
      </p:sp>
      <p:pic>
        <p:nvPicPr>
          <p:cNvPr id="292" name="Google Shape;292;p8"/>
          <p:cNvPicPr preferRelativeResize="0"/>
          <p:nvPr/>
        </p:nvPicPr>
        <p:blipFill rotWithShape="1">
          <a:blip r:embed="rId3">
            <a:alphaModFix/>
          </a:blip>
          <a:srcRect b="0" l="0" r="0" t="0"/>
          <a:stretch/>
        </p:blipFill>
        <p:spPr>
          <a:xfrm>
            <a:off x="11425237" y="95250"/>
            <a:ext cx="647700" cy="576262"/>
          </a:xfrm>
          <a:prstGeom prst="rect">
            <a:avLst/>
          </a:prstGeom>
          <a:noFill/>
          <a:ln>
            <a:noFill/>
          </a:ln>
        </p:spPr>
      </p:pic>
      <p:sp>
        <p:nvSpPr>
          <p:cNvPr id="293" name="Google Shape;293;p8"/>
          <p:cNvSpPr txBox="1"/>
          <p:nvPr/>
        </p:nvSpPr>
        <p:spPr>
          <a:xfrm>
            <a:off x="5375275" y="101600"/>
            <a:ext cx="4826000" cy="6953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4472C4"/>
              </a:buClr>
              <a:buSzPts val="4000"/>
              <a:buFont typeface="Calibri"/>
              <a:buNone/>
            </a:pPr>
            <a:r>
              <a:rPr b="1" i="0" lang="en-US" sz="4000" u="none">
                <a:solidFill>
                  <a:srgbClr val="4472C4"/>
                </a:solidFill>
                <a:latin typeface="Calibri"/>
                <a:ea typeface="Calibri"/>
                <a:cs typeface="Calibri"/>
                <a:sym typeface="Calibri"/>
              </a:rPr>
              <a:t>PUNTERO</a:t>
            </a:r>
            <a:endParaRPr/>
          </a:p>
        </p:txBody>
      </p:sp>
      <p:sp>
        <p:nvSpPr>
          <p:cNvPr id="294" name="Google Shape;294;p8"/>
          <p:cNvSpPr/>
          <p:nvPr/>
        </p:nvSpPr>
        <p:spPr>
          <a:xfrm rot="-8640000">
            <a:off x="4367212" y="2265362"/>
            <a:ext cx="1152525" cy="909637"/>
          </a:xfrm>
          <a:prstGeom prst="rightArrow">
            <a:avLst>
              <a:gd fmla="val 13076" name="adj1"/>
              <a:gd fmla="val 50000" name="adj2"/>
            </a:avLst>
          </a:prstGeom>
          <a:solidFill>
            <a:srgbClr val="70AD47"/>
          </a:solidFill>
          <a:ln cap="flat" cmpd="sng" w="12700">
            <a:solidFill>
              <a:srgbClr val="70AD4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95" name="Google Shape;295;p8"/>
          <p:cNvSpPr txBox="1"/>
          <p:nvPr/>
        </p:nvSpPr>
        <p:spPr>
          <a:xfrm>
            <a:off x="5676900" y="2579687"/>
            <a:ext cx="5310187" cy="1570037"/>
          </a:xfrm>
          <a:prstGeom prst="rect">
            <a:avLst/>
          </a:prstGeom>
          <a:no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2"/>
              </a:buClr>
              <a:buSzPts val="2400"/>
              <a:buFont typeface="Consolas"/>
              <a:buNone/>
            </a:pPr>
            <a:r>
              <a:rPr b="0" i="0" lang="en-US" sz="2400" u="none">
                <a:solidFill>
                  <a:schemeClr val="dk2"/>
                </a:solidFill>
                <a:latin typeface="Consolas"/>
                <a:ea typeface="Consolas"/>
                <a:cs typeface="Consolas"/>
                <a:sym typeface="Consolas"/>
              </a:rPr>
              <a:t>Puede ser cualquiera de los tipos vistos previamente: integer, boolean, char,real, subrango, registro, vector.</a:t>
            </a:r>
            <a:endParaRPr/>
          </a:p>
        </p:txBody>
      </p:sp>
      <p:sp>
        <p:nvSpPr>
          <p:cNvPr id="296" name="Google Shape;296;p8"/>
          <p:cNvSpPr txBox="1"/>
          <p:nvPr/>
        </p:nvSpPr>
        <p:spPr>
          <a:xfrm rot="180000">
            <a:off x="6253162" y="5106987"/>
            <a:ext cx="3071812" cy="7080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70AD47"/>
              </a:buClr>
              <a:buSzPts val="4000"/>
              <a:buFont typeface="Calibri"/>
              <a:buNone/>
            </a:pPr>
            <a:r>
              <a:rPr b="1" i="0" lang="en-US" sz="4000" u="none">
                <a:solidFill>
                  <a:srgbClr val="70AD47"/>
                </a:solidFill>
                <a:latin typeface="Calibri"/>
                <a:ea typeface="Calibri"/>
                <a:cs typeface="Calibri"/>
                <a:sym typeface="Calibri"/>
              </a:rPr>
              <a:t>Ejemplos</a:t>
            </a:r>
            <a:endParaRPr/>
          </a:p>
        </p:txBody>
      </p:sp>
    </p:spTree>
  </p:cSld>
  <p:clrMapOvr>
    <a:masterClrMapping/>
  </p:clrMapOvr>
  <p:transition>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750"/>
                                        <p:tgtEl>
                                          <p:spTgt spid="294"/>
                                        </p:tgtEl>
                                      </p:cBhvr>
                                    </p:animEffec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750"/>
                                        <p:tgtEl>
                                          <p:spTgt spid="2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9"/>
          <p:cNvSpPr txBox="1"/>
          <p:nvPr/>
        </p:nvSpPr>
        <p:spPr>
          <a:xfrm>
            <a:off x="0" y="6448425"/>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595959"/>
              </a:buClr>
              <a:buSzPts val="1200"/>
              <a:buFont typeface="Tahoma"/>
              <a:buNone/>
            </a:pPr>
            <a:r>
              <a:rPr b="0" i="0" lang="en-US" sz="1200" u="none">
                <a:solidFill>
                  <a:srgbClr val="595959"/>
                </a:solidFill>
                <a:latin typeface="Tahoma"/>
                <a:ea typeface="Tahoma"/>
                <a:cs typeface="Tahoma"/>
                <a:sym typeface="Tahoma"/>
              </a:rPr>
              <a:t>Clase 8-2</a:t>
            </a:r>
            <a:endParaRPr/>
          </a:p>
        </p:txBody>
      </p:sp>
      <p:sp>
        <p:nvSpPr>
          <p:cNvPr id="302" name="Google Shape;302;p9"/>
          <p:cNvSpPr txBox="1"/>
          <p:nvPr/>
        </p:nvSpPr>
        <p:spPr>
          <a:xfrm>
            <a:off x="119062" y="130175"/>
            <a:ext cx="4824412" cy="6953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CADP – </a:t>
            </a:r>
            <a:r>
              <a:rPr b="1" i="0" lang="en-US" sz="4000" u="none">
                <a:solidFill>
                  <a:srgbClr val="7F7F7F"/>
                </a:solidFill>
                <a:latin typeface="Calibri"/>
                <a:ea typeface="Calibri"/>
                <a:cs typeface="Calibri"/>
                <a:sym typeface="Calibri"/>
              </a:rPr>
              <a:t>TIPO DE DATO </a:t>
            </a:r>
            <a:endParaRPr/>
          </a:p>
        </p:txBody>
      </p:sp>
      <p:pic>
        <p:nvPicPr>
          <p:cNvPr id="303" name="Google Shape;303;p9"/>
          <p:cNvPicPr preferRelativeResize="0"/>
          <p:nvPr/>
        </p:nvPicPr>
        <p:blipFill rotWithShape="1">
          <a:blip r:embed="rId3">
            <a:alphaModFix/>
          </a:blip>
          <a:srcRect b="0" l="0" r="0" t="0"/>
          <a:stretch/>
        </p:blipFill>
        <p:spPr>
          <a:xfrm>
            <a:off x="11425237" y="95250"/>
            <a:ext cx="647700" cy="576262"/>
          </a:xfrm>
          <a:prstGeom prst="rect">
            <a:avLst/>
          </a:prstGeom>
          <a:noFill/>
          <a:ln>
            <a:noFill/>
          </a:ln>
        </p:spPr>
      </p:pic>
      <p:sp>
        <p:nvSpPr>
          <p:cNvPr id="304" name="Google Shape;304;p9"/>
          <p:cNvSpPr txBox="1"/>
          <p:nvPr/>
        </p:nvSpPr>
        <p:spPr>
          <a:xfrm>
            <a:off x="5375275" y="101600"/>
            <a:ext cx="4826000" cy="6953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4472C4"/>
              </a:buClr>
              <a:buSzPts val="4000"/>
              <a:buFont typeface="Calibri"/>
              <a:buNone/>
            </a:pPr>
            <a:r>
              <a:rPr b="1" i="0" lang="en-US" sz="4000" u="none">
                <a:solidFill>
                  <a:srgbClr val="4472C4"/>
                </a:solidFill>
                <a:latin typeface="Calibri"/>
                <a:ea typeface="Calibri"/>
                <a:cs typeface="Calibri"/>
                <a:sym typeface="Calibri"/>
              </a:rPr>
              <a:t>PUNTERO</a:t>
            </a:r>
            <a:endParaRPr/>
          </a:p>
        </p:txBody>
      </p:sp>
      <p:sp>
        <p:nvSpPr>
          <p:cNvPr id="305" name="Google Shape;305;p9"/>
          <p:cNvSpPr txBox="1"/>
          <p:nvPr/>
        </p:nvSpPr>
        <p:spPr>
          <a:xfrm>
            <a:off x="115887" y="660400"/>
            <a:ext cx="6556375" cy="572135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rgbClr val="3B3838"/>
              </a:buClr>
              <a:buSzPts val="2400"/>
              <a:buFont typeface="Consolas"/>
              <a:buNone/>
            </a:pPr>
            <a:r>
              <a:rPr b="0" i="0" lang="en-US" sz="2400" u="none">
                <a:solidFill>
                  <a:srgbClr val="3B3838"/>
                </a:solidFill>
                <a:latin typeface="Consolas"/>
                <a:ea typeface="Consolas"/>
                <a:cs typeface="Consolas"/>
                <a:sym typeface="Consolas"/>
              </a:rPr>
              <a:t>Type </a:t>
            </a:r>
            <a:endParaRPr/>
          </a:p>
          <a:p>
            <a:pPr indent="-342900" lvl="0" marL="342900" marR="0" rtl="0" algn="l">
              <a:lnSpc>
                <a:spcPct val="100000"/>
              </a:lnSpc>
              <a:spcBef>
                <a:spcPts val="0"/>
              </a:spcBef>
              <a:spcAft>
                <a:spcPts val="0"/>
              </a:spcAft>
              <a:buClr>
                <a:srgbClr val="3B3838"/>
              </a:buClr>
              <a:buSzPts val="2400"/>
              <a:buFont typeface="Consolas"/>
              <a:buNone/>
            </a:pPr>
            <a:r>
              <a:rPr b="0" i="0" lang="en-US" sz="2400" u="none">
                <a:solidFill>
                  <a:srgbClr val="3B3838"/>
                </a:solidFill>
                <a:latin typeface="Consolas"/>
                <a:ea typeface="Consolas"/>
                <a:cs typeface="Consolas"/>
                <a:sym typeface="Consolas"/>
              </a:rPr>
              <a:t>  TipoCadena = array [1..10] of char;</a:t>
            </a:r>
            <a:endParaRPr/>
          </a:p>
          <a:p>
            <a:pPr indent="-342900" lvl="0" marL="342900" marR="0" rtl="0" algn="l">
              <a:lnSpc>
                <a:spcPct val="100000"/>
              </a:lnSpc>
              <a:spcBef>
                <a:spcPts val="0"/>
              </a:spcBef>
              <a:spcAft>
                <a:spcPts val="0"/>
              </a:spcAft>
              <a:buClr>
                <a:schemeClr val="dk1"/>
              </a:buClr>
              <a:buSzPts val="2400"/>
              <a:buFont typeface="Tahoma"/>
              <a:buNone/>
            </a:pPr>
            <a:r>
              <a:t/>
            </a:r>
            <a:endParaRPr b="0" i="0" sz="2400" u="none">
              <a:solidFill>
                <a:srgbClr val="3B3838"/>
              </a:solidFill>
              <a:latin typeface="Consolas"/>
              <a:ea typeface="Consolas"/>
              <a:cs typeface="Consolas"/>
              <a:sym typeface="Consolas"/>
            </a:endParaRPr>
          </a:p>
          <a:p>
            <a:pPr indent="-342900" lvl="0" marL="342900" marR="0" rtl="0" algn="l">
              <a:lnSpc>
                <a:spcPct val="100000"/>
              </a:lnSpc>
              <a:spcBef>
                <a:spcPts val="0"/>
              </a:spcBef>
              <a:spcAft>
                <a:spcPts val="0"/>
              </a:spcAft>
              <a:buClr>
                <a:srgbClr val="3B3838"/>
              </a:buClr>
              <a:buSzPts val="2400"/>
              <a:buFont typeface="Consolas"/>
              <a:buNone/>
            </a:pPr>
            <a:r>
              <a:rPr b="0" i="0" lang="en-US" sz="2400" u="none">
                <a:solidFill>
                  <a:srgbClr val="3B3838"/>
                </a:solidFill>
                <a:latin typeface="Consolas"/>
                <a:ea typeface="Consolas"/>
                <a:cs typeface="Consolas"/>
                <a:sym typeface="Consolas"/>
              </a:rPr>
              <a:t>  PunCadena = ^TipoCadena;</a:t>
            </a:r>
            <a:endParaRPr/>
          </a:p>
          <a:p>
            <a:pPr indent="-342900" lvl="0" marL="342900" marR="0" rtl="0" algn="l">
              <a:lnSpc>
                <a:spcPct val="100000"/>
              </a:lnSpc>
              <a:spcBef>
                <a:spcPts val="0"/>
              </a:spcBef>
              <a:spcAft>
                <a:spcPts val="0"/>
              </a:spcAft>
              <a:buClr>
                <a:schemeClr val="dk1"/>
              </a:buClr>
              <a:buSzPts val="2400"/>
              <a:buFont typeface="Tahoma"/>
              <a:buNone/>
            </a:pPr>
            <a:r>
              <a:t/>
            </a:r>
            <a:endParaRPr b="0" i="0" sz="2400" u="none">
              <a:solidFill>
                <a:srgbClr val="3B3838"/>
              </a:solidFill>
              <a:latin typeface="Consolas"/>
              <a:ea typeface="Consolas"/>
              <a:cs typeface="Consolas"/>
              <a:sym typeface="Consolas"/>
            </a:endParaRPr>
          </a:p>
          <a:p>
            <a:pPr indent="-342900" lvl="0" marL="342900" marR="0" rtl="0" algn="l">
              <a:lnSpc>
                <a:spcPct val="100000"/>
              </a:lnSpc>
              <a:spcBef>
                <a:spcPts val="0"/>
              </a:spcBef>
              <a:spcAft>
                <a:spcPts val="0"/>
              </a:spcAft>
              <a:buClr>
                <a:srgbClr val="3B3838"/>
              </a:buClr>
              <a:buSzPts val="2400"/>
              <a:buFont typeface="Consolas"/>
              <a:buNone/>
            </a:pPr>
            <a:r>
              <a:rPr b="0" i="0" lang="en-US" sz="2400" u="none">
                <a:solidFill>
                  <a:srgbClr val="3B3838"/>
                </a:solidFill>
                <a:latin typeface="Consolas"/>
                <a:ea typeface="Consolas"/>
                <a:cs typeface="Consolas"/>
                <a:sym typeface="Consolas"/>
              </a:rPr>
              <a:t>  PunReal = ^real;</a:t>
            </a:r>
            <a:endParaRPr/>
          </a:p>
          <a:p>
            <a:pPr indent="-342900" lvl="0" marL="342900" marR="0" rtl="0" algn="l">
              <a:lnSpc>
                <a:spcPct val="100000"/>
              </a:lnSpc>
              <a:spcBef>
                <a:spcPts val="0"/>
              </a:spcBef>
              <a:spcAft>
                <a:spcPts val="0"/>
              </a:spcAft>
              <a:buClr>
                <a:schemeClr val="dk1"/>
              </a:buClr>
              <a:buSzPts val="2400"/>
              <a:buFont typeface="Tahoma"/>
              <a:buNone/>
            </a:pPr>
            <a:r>
              <a:t/>
            </a:r>
            <a:endParaRPr b="0" i="0" sz="2400" u="none">
              <a:solidFill>
                <a:srgbClr val="3B3838"/>
              </a:solidFill>
              <a:latin typeface="Consolas"/>
              <a:ea typeface="Consolas"/>
              <a:cs typeface="Consolas"/>
              <a:sym typeface="Consolas"/>
            </a:endParaRPr>
          </a:p>
          <a:p>
            <a:pPr indent="-342900" lvl="0" marL="342900" marR="0" rtl="0" algn="l">
              <a:lnSpc>
                <a:spcPct val="100000"/>
              </a:lnSpc>
              <a:spcBef>
                <a:spcPts val="0"/>
              </a:spcBef>
              <a:spcAft>
                <a:spcPts val="0"/>
              </a:spcAft>
              <a:buClr>
                <a:srgbClr val="3B3838"/>
              </a:buClr>
              <a:buSzPts val="2400"/>
              <a:buFont typeface="Consolas"/>
              <a:buNone/>
            </a:pPr>
            <a:r>
              <a:rPr b="0" i="0" lang="en-US" sz="2400" u="none">
                <a:solidFill>
                  <a:srgbClr val="3B3838"/>
                </a:solidFill>
                <a:latin typeface="Consolas"/>
                <a:ea typeface="Consolas"/>
                <a:cs typeface="Consolas"/>
                <a:sym typeface="Consolas"/>
              </a:rPr>
              <a:t>  PunString = ^string;</a:t>
            </a:r>
            <a:endParaRPr/>
          </a:p>
          <a:p>
            <a:pPr indent="-342900" lvl="0" marL="342900" marR="0" rtl="0" algn="l">
              <a:lnSpc>
                <a:spcPct val="100000"/>
              </a:lnSpc>
              <a:spcBef>
                <a:spcPts val="0"/>
              </a:spcBef>
              <a:spcAft>
                <a:spcPts val="0"/>
              </a:spcAft>
              <a:buClr>
                <a:schemeClr val="dk1"/>
              </a:buClr>
              <a:buSzPts val="2400"/>
              <a:buFont typeface="Tahoma"/>
              <a:buNone/>
            </a:pPr>
            <a:r>
              <a:t/>
            </a:r>
            <a:endParaRPr b="0" i="0" sz="2400" u="none">
              <a:solidFill>
                <a:srgbClr val="3B3838"/>
              </a:solidFill>
              <a:latin typeface="Consolas"/>
              <a:ea typeface="Consolas"/>
              <a:cs typeface="Consolas"/>
              <a:sym typeface="Consolas"/>
            </a:endParaRPr>
          </a:p>
          <a:p>
            <a:pPr indent="-342900" lvl="0" marL="342900" marR="0" rtl="0" algn="l">
              <a:lnSpc>
                <a:spcPct val="100000"/>
              </a:lnSpc>
              <a:spcBef>
                <a:spcPts val="0"/>
              </a:spcBef>
              <a:spcAft>
                <a:spcPts val="0"/>
              </a:spcAft>
              <a:buClr>
                <a:srgbClr val="3B3838"/>
              </a:buClr>
              <a:buSzPts val="2400"/>
              <a:buFont typeface="Consolas"/>
              <a:buNone/>
            </a:pPr>
            <a:r>
              <a:rPr b="0" i="0" lang="en-US" sz="2400" u="none">
                <a:solidFill>
                  <a:srgbClr val="3B3838"/>
                </a:solidFill>
                <a:latin typeface="Consolas"/>
                <a:ea typeface="Consolas"/>
                <a:cs typeface="Consolas"/>
                <a:sym typeface="Consolas"/>
              </a:rPr>
              <a:t>  Datos = record</a:t>
            </a:r>
            <a:endParaRPr/>
          </a:p>
          <a:p>
            <a:pPr indent="-342900" lvl="0" marL="342900" marR="0" rtl="0" algn="l">
              <a:lnSpc>
                <a:spcPct val="100000"/>
              </a:lnSpc>
              <a:spcBef>
                <a:spcPts val="0"/>
              </a:spcBef>
              <a:spcAft>
                <a:spcPts val="0"/>
              </a:spcAft>
              <a:buClr>
                <a:srgbClr val="3B3838"/>
              </a:buClr>
              <a:buSzPts val="2400"/>
              <a:buFont typeface="Consolas"/>
              <a:buNone/>
            </a:pPr>
            <a:r>
              <a:rPr b="0" i="0" lang="en-US" sz="2400" u="none">
                <a:solidFill>
                  <a:srgbClr val="3B3838"/>
                </a:solidFill>
                <a:latin typeface="Consolas"/>
                <a:ea typeface="Consolas"/>
                <a:cs typeface="Consolas"/>
                <a:sym typeface="Consolas"/>
              </a:rPr>
              <a:t>           nombre: string[10];</a:t>
            </a:r>
            <a:endParaRPr/>
          </a:p>
          <a:p>
            <a:pPr indent="-342900" lvl="0" marL="342900" marR="0" rtl="0" algn="l">
              <a:lnSpc>
                <a:spcPct val="100000"/>
              </a:lnSpc>
              <a:spcBef>
                <a:spcPts val="0"/>
              </a:spcBef>
              <a:spcAft>
                <a:spcPts val="0"/>
              </a:spcAft>
              <a:buClr>
                <a:srgbClr val="3B3838"/>
              </a:buClr>
              <a:buSzPts val="2400"/>
              <a:buFont typeface="Consolas"/>
              <a:buNone/>
            </a:pPr>
            <a:r>
              <a:rPr b="0" i="0" lang="en-US" sz="2400" u="none">
                <a:solidFill>
                  <a:srgbClr val="3B3838"/>
                </a:solidFill>
                <a:latin typeface="Consolas"/>
                <a:ea typeface="Consolas"/>
                <a:cs typeface="Consolas"/>
                <a:sym typeface="Consolas"/>
              </a:rPr>
              <a:t>		      apellido: string[10];</a:t>
            </a:r>
            <a:endParaRPr/>
          </a:p>
          <a:p>
            <a:pPr indent="-342900" lvl="0" marL="342900" marR="0" rtl="0" algn="l">
              <a:lnSpc>
                <a:spcPct val="100000"/>
              </a:lnSpc>
              <a:spcBef>
                <a:spcPts val="0"/>
              </a:spcBef>
              <a:spcAft>
                <a:spcPts val="0"/>
              </a:spcAft>
              <a:buClr>
                <a:srgbClr val="3B3838"/>
              </a:buClr>
              <a:buSzPts val="2400"/>
              <a:buFont typeface="Consolas"/>
              <a:buNone/>
            </a:pPr>
            <a:r>
              <a:rPr b="0" i="0" lang="en-US" sz="2400" u="none">
                <a:solidFill>
                  <a:srgbClr val="3B3838"/>
                </a:solidFill>
                <a:latin typeface="Consolas"/>
                <a:ea typeface="Consolas"/>
                <a:cs typeface="Consolas"/>
                <a:sym typeface="Consolas"/>
              </a:rPr>
              <a:t>		      altura: real;</a:t>
            </a:r>
            <a:endParaRPr/>
          </a:p>
          <a:p>
            <a:pPr indent="-342900" lvl="0" marL="342900" marR="0" rtl="0" algn="l">
              <a:lnSpc>
                <a:spcPct val="100000"/>
              </a:lnSpc>
              <a:spcBef>
                <a:spcPts val="0"/>
              </a:spcBef>
              <a:spcAft>
                <a:spcPts val="0"/>
              </a:spcAft>
              <a:buClr>
                <a:srgbClr val="3B3838"/>
              </a:buClr>
              <a:buSzPts val="2400"/>
              <a:buFont typeface="Consolas"/>
              <a:buNone/>
            </a:pPr>
            <a:r>
              <a:rPr b="0" i="0" lang="en-US" sz="2400" u="none">
                <a:solidFill>
                  <a:srgbClr val="3B3838"/>
                </a:solidFill>
                <a:latin typeface="Consolas"/>
                <a:ea typeface="Consolas"/>
                <a:cs typeface="Consolas"/>
                <a:sym typeface="Consolas"/>
              </a:rPr>
              <a:t>          end; 	 </a:t>
            </a:r>
            <a:endParaRPr/>
          </a:p>
          <a:p>
            <a:pPr indent="-342900" lvl="0" marL="342900" marR="0" rtl="0" algn="l">
              <a:lnSpc>
                <a:spcPct val="100000"/>
              </a:lnSpc>
              <a:spcBef>
                <a:spcPts val="0"/>
              </a:spcBef>
              <a:spcAft>
                <a:spcPts val="0"/>
              </a:spcAft>
              <a:buClr>
                <a:schemeClr val="dk1"/>
              </a:buClr>
              <a:buSzPts val="2400"/>
              <a:buFont typeface="Tahoma"/>
              <a:buNone/>
            </a:pPr>
            <a:r>
              <a:t/>
            </a:r>
            <a:endParaRPr b="0" i="0" sz="2400" u="none">
              <a:solidFill>
                <a:srgbClr val="3B3838"/>
              </a:solidFill>
              <a:latin typeface="Consolas"/>
              <a:ea typeface="Consolas"/>
              <a:cs typeface="Consolas"/>
              <a:sym typeface="Consolas"/>
            </a:endParaRPr>
          </a:p>
          <a:p>
            <a:pPr indent="-342900" lvl="0" marL="342900" marR="0" rtl="0" algn="l">
              <a:lnSpc>
                <a:spcPct val="100000"/>
              </a:lnSpc>
              <a:spcBef>
                <a:spcPts val="0"/>
              </a:spcBef>
              <a:spcAft>
                <a:spcPts val="0"/>
              </a:spcAft>
              <a:buClr>
                <a:srgbClr val="3B3838"/>
              </a:buClr>
              <a:buSzPts val="2400"/>
              <a:buFont typeface="Consolas"/>
              <a:buNone/>
            </a:pPr>
            <a:r>
              <a:rPr b="0" i="0" lang="en-US" sz="2400" u="none">
                <a:solidFill>
                  <a:srgbClr val="3B3838"/>
                </a:solidFill>
                <a:latin typeface="Consolas"/>
                <a:ea typeface="Consolas"/>
                <a:cs typeface="Consolas"/>
                <a:sym typeface="Consolas"/>
              </a:rPr>
              <a:t>  PunDatos = ^datos;</a:t>
            </a:r>
            <a:endParaRPr/>
          </a:p>
        </p:txBody>
      </p:sp>
      <p:sp>
        <p:nvSpPr>
          <p:cNvPr id="306" name="Google Shape;306;p9"/>
          <p:cNvSpPr txBox="1"/>
          <p:nvPr/>
        </p:nvSpPr>
        <p:spPr>
          <a:xfrm>
            <a:off x="8180387" y="2570162"/>
            <a:ext cx="3568700" cy="4186237"/>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rgbClr val="3B3838"/>
              </a:buClr>
              <a:buSzPts val="2400"/>
              <a:buFont typeface="Consolas"/>
              <a:buNone/>
            </a:pPr>
            <a:r>
              <a:rPr b="0" i="0" lang="en-US" sz="2400" u="none">
                <a:solidFill>
                  <a:srgbClr val="3B3838"/>
                </a:solidFill>
                <a:latin typeface="Consolas"/>
                <a:ea typeface="Consolas"/>
                <a:cs typeface="Consolas"/>
                <a:sym typeface="Consolas"/>
              </a:rPr>
              <a:t>var	</a:t>
            </a:r>
            <a:endParaRPr/>
          </a:p>
          <a:p>
            <a:pPr indent="-342900" lvl="0" marL="342900" marR="0" rtl="0" algn="l">
              <a:lnSpc>
                <a:spcPct val="100000"/>
              </a:lnSpc>
              <a:spcBef>
                <a:spcPts val="0"/>
              </a:spcBef>
              <a:spcAft>
                <a:spcPts val="0"/>
              </a:spcAft>
              <a:buClr>
                <a:srgbClr val="3B3838"/>
              </a:buClr>
              <a:buSzPts val="2400"/>
              <a:buFont typeface="Consolas"/>
              <a:buNone/>
            </a:pPr>
            <a:r>
              <a:rPr b="0" i="0" lang="en-US" sz="2400" u="none">
                <a:solidFill>
                  <a:srgbClr val="3B3838"/>
                </a:solidFill>
                <a:latin typeface="Consolas"/>
                <a:ea typeface="Consolas"/>
                <a:cs typeface="Consolas"/>
                <a:sym typeface="Consolas"/>
              </a:rPr>
              <a:t> pReal: PunReal; </a:t>
            </a:r>
            <a:endParaRPr/>
          </a:p>
          <a:p>
            <a:pPr indent="-342900" lvl="0" marL="342900" marR="0" rtl="0" algn="l">
              <a:lnSpc>
                <a:spcPct val="100000"/>
              </a:lnSpc>
              <a:spcBef>
                <a:spcPts val="0"/>
              </a:spcBef>
              <a:spcAft>
                <a:spcPts val="0"/>
              </a:spcAft>
              <a:buClr>
                <a:srgbClr val="3B3838"/>
              </a:buClr>
              <a:buSzPts val="2400"/>
              <a:buFont typeface="Consolas"/>
              <a:buNone/>
            </a:pPr>
            <a:r>
              <a:rPr b="0" i="0" lang="en-US" sz="2400" u="none">
                <a:solidFill>
                  <a:srgbClr val="3B3838"/>
                </a:solidFill>
                <a:latin typeface="Consolas"/>
                <a:ea typeface="Consolas"/>
                <a:cs typeface="Consolas"/>
                <a:sym typeface="Consolas"/>
              </a:rPr>
              <a:t> t: PunString;	</a:t>
            </a:r>
            <a:endParaRPr/>
          </a:p>
          <a:p>
            <a:pPr indent="-342900" lvl="0" marL="342900" marR="0" rtl="0" algn="l">
              <a:lnSpc>
                <a:spcPct val="100000"/>
              </a:lnSpc>
              <a:spcBef>
                <a:spcPts val="0"/>
              </a:spcBef>
              <a:spcAft>
                <a:spcPts val="0"/>
              </a:spcAft>
              <a:buClr>
                <a:srgbClr val="3B3838"/>
              </a:buClr>
              <a:buSzPts val="2400"/>
              <a:buFont typeface="Consolas"/>
              <a:buNone/>
            </a:pPr>
            <a:r>
              <a:rPr b="0" i="0" lang="en-US" sz="2400" u="none">
                <a:solidFill>
                  <a:srgbClr val="3B3838"/>
                </a:solidFill>
                <a:latin typeface="Consolas"/>
                <a:ea typeface="Consolas"/>
                <a:cs typeface="Consolas"/>
                <a:sym typeface="Consolas"/>
              </a:rPr>
              <a:t> r: PunString;</a:t>
            </a:r>
            <a:endParaRPr/>
          </a:p>
          <a:p>
            <a:pPr indent="-342900" lvl="0" marL="342900" marR="0" rtl="0" algn="l">
              <a:lnSpc>
                <a:spcPct val="100000"/>
              </a:lnSpc>
              <a:spcBef>
                <a:spcPts val="0"/>
              </a:spcBef>
              <a:spcAft>
                <a:spcPts val="0"/>
              </a:spcAft>
              <a:buClr>
                <a:srgbClr val="3B3838"/>
              </a:buClr>
              <a:buSzPts val="2400"/>
              <a:buFont typeface="Consolas"/>
              <a:buNone/>
            </a:pPr>
            <a:r>
              <a:rPr b="0" i="0" lang="en-US" sz="2400" u="none">
                <a:solidFill>
                  <a:srgbClr val="3B3838"/>
                </a:solidFill>
                <a:latin typeface="Consolas"/>
                <a:ea typeface="Consolas"/>
                <a:cs typeface="Consolas"/>
                <a:sym typeface="Consolas"/>
              </a:rPr>
              <a:t> puntero: PunCadena;</a:t>
            </a:r>
            <a:endParaRPr/>
          </a:p>
          <a:p>
            <a:pPr indent="-342900" lvl="0" marL="342900" marR="0" rtl="0" algn="l">
              <a:lnSpc>
                <a:spcPct val="100000"/>
              </a:lnSpc>
              <a:spcBef>
                <a:spcPts val="0"/>
              </a:spcBef>
              <a:spcAft>
                <a:spcPts val="0"/>
              </a:spcAft>
              <a:buClr>
                <a:srgbClr val="3B3838"/>
              </a:buClr>
              <a:buSzPts val="2400"/>
              <a:buFont typeface="Consolas"/>
              <a:buNone/>
            </a:pPr>
            <a:r>
              <a:rPr b="0" i="0" lang="en-US" sz="2400" u="none">
                <a:solidFill>
                  <a:srgbClr val="3B3838"/>
                </a:solidFill>
                <a:latin typeface="Consolas"/>
                <a:ea typeface="Consolas"/>
                <a:cs typeface="Consolas"/>
                <a:sym typeface="Consolas"/>
              </a:rPr>
              <a:t> p,q: PunDatos;</a:t>
            </a:r>
            <a:endParaRPr/>
          </a:p>
          <a:p>
            <a:pPr indent="-342900" lvl="0" marL="342900" marR="0" rtl="0" algn="l">
              <a:lnSpc>
                <a:spcPct val="100000"/>
              </a:lnSpc>
              <a:spcBef>
                <a:spcPts val="0"/>
              </a:spcBef>
              <a:spcAft>
                <a:spcPts val="0"/>
              </a:spcAft>
              <a:buClr>
                <a:srgbClr val="3B3838"/>
              </a:buClr>
              <a:buSzPts val="2400"/>
              <a:buFont typeface="Consolas"/>
              <a:buNone/>
            </a:pPr>
            <a:r>
              <a:rPr b="0" i="0" lang="en-US" sz="2400" u="none">
                <a:solidFill>
                  <a:srgbClr val="3B3838"/>
                </a:solidFill>
                <a:latin typeface="Consolas"/>
                <a:ea typeface="Consolas"/>
                <a:cs typeface="Consolas"/>
                <a:sym typeface="Consolas"/>
              </a:rPr>
              <a:t> d:datos;</a:t>
            </a:r>
            <a:endParaRPr/>
          </a:p>
          <a:p>
            <a:pPr indent="-342900" lvl="0" marL="342900" marR="0" rtl="0" algn="l">
              <a:lnSpc>
                <a:spcPct val="100000"/>
              </a:lnSpc>
              <a:spcBef>
                <a:spcPts val="0"/>
              </a:spcBef>
              <a:spcAft>
                <a:spcPts val="0"/>
              </a:spcAft>
              <a:buClr>
                <a:schemeClr val="dk1"/>
              </a:buClr>
              <a:buSzPts val="2400"/>
              <a:buFont typeface="Tahoma"/>
              <a:buNone/>
            </a:pPr>
            <a:r>
              <a:t/>
            </a:r>
            <a:endParaRPr b="0" i="0" sz="2400" u="none">
              <a:solidFill>
                <a:srgbClr val="3B3838"/>
              </a:solidFill>
              <a:latin typeface="Consolas"/>
              <a:ea typeface="Consolas"/>
              <a:cs typeface="Consolas"/>
              <a:sym typeface="Consolas"/>
            </a:endParaRPr>
          </a:p>
          <a:p>
            <a:pPr indent="-342900" lvl="0" marL="342900" marR="0" rtl="0" algn="l">
              <a:lnSpc>
                <a:spcPct val="100000"/>
              </a:lnSpc>
              <a:spcBef>
                <a:spcPts val="0"/>
              </a:spcBef>
              <a:spcAft>
                <a:spcPts val="0"/>
              </a:spcAft>
              <a:buClr>
                <a:srgbClr val="3B3838"/>
              </a:buClr>
              <a:buSzPts val="2400"/>
              <a:buFont typeface="Consolas"/>
              <a:buNone/>
            </a:pPr>
            <a:r>
              <a:rPr b="0" i="0" lang="en-US" sz="2400" u="none">
                <a:solidFill>
                  <a:srgbClr val="3B3838"/>
                </a:solidFill>
                <a:latin typeface="Consolas"/>
                <a:ea typeface="Consolas"/>
                <a:cs typeface="Consolas"/>
                <a:sym typeface="Consolas"/>
              </a:rPr>
              <a:t>begin</a:t>
            </a:r>
            <a:endParaRPr/>
          </a:p>
          <a:p>
            <a:pPr indent="-342900" lvl="0" marL="342900" marR="0" rtl="0" algn="l">
              <a:lnSpc>
                <a:spcPct val="100000"/>
              </a:lnSpc>
              <a:spcBef>
                <a:spcPts val="0"/>
              </a:spcBef>
              <a:spcAft>
                <a:spcPts val="0"/>
              </a:spcAft>
              <a:buClr>
                <a:srgbClr val="3B3838"/>
              </a:buClr>
              <a:buSzPts val="2400"/>
              <a:buFont typeface="Consolas"/>
              <a:buNone/>
            </a:pPr>
            <a:r>
              <a:rPr b="0" i="0" lang="en-US" sz="2400" u="none">
                <a:solidFill>
                  <a:srgbClr val="3B3838"/>
                </a:solidFill>
                <a:latin typeface="Consolas"/>
                <a:ea typeface="Consolas"/>
                <a:cs typeface="Consolas"/>
                <a:sym typeface="Consolas"/>
              </a:rPr>
              <a:t>  ....</a:t>
            </a:r>
            <a:endParaRPr/>
          </a:p>
          <a:p>
            <a:pPr indent="-342900" lvl="0" marL="342900" marR="0" rtl="0" algn="l">
              <a:lnSpc>
                <a:spcPct val="100000"/>
              </a:lnSpc>
              <a:spcBef>
                <a:spcPts val="0"/>
              </a:spcBef>
              <a:spcAft>
                <a:spcPts val="0"/>
              </a:spcAft>
              <a:buClr>
                <a:srgbClr val="3B3838"/>
              </a:buClr>
              <a:buSzPts val="2400"/>
              <a:buFont typeface="Consolas"/>
              <a:buNone/>
            </a:pPr>
            <a:r>
              <a:rPr b="0" i="0" lang="en-US" sz="2400" u="none">
                <a:solidFill>
                  <a:srgbClr val="3B3838"/>
                </a:solidFill>
                <a:latin typeface="Consolas"/>
                <a:ea typeface="Consolas"/>
                <a:cs typeface="Consolas"/>
                <a:sym typeface="Consolas"/>
              </a:rPr>
              <a:t>end.</a:t>
            </a:r>
            <a:endParaRPr/>
          </a:p>
        </p:txBody>
      </p:sp>
      <p:sp>
        <p:nvSpPr>
          <p:cNvPr id="307" name="Google Shape;307;p9"/>
          <p:cNvSpPr/>
          <p:nvPr/>
        </p:nvSpPr>
        <p:spPr>
          <a:xfrm>
            <a:off x="2655887" y="1306512"/>
            <a:ext cx="6194425" cy="5084762"/>
          </a:xfrm>
          <a:custGeom>
            <a:rect b="b" l="l" r="r" t="t"/>
            <a:pathLst>
              <a:path extrusionOk="0" h="5084460" w="6194186">
                <a:moveTo>
                  <a:pt x="0" y="4397828"/>
                </a:moveTo>
                <a:cubicBezTo>
                  <a:pt x="84534" y="4503497"/>
                  <a:pt x="-1768" y="4404279"/>
                  <a:pt x="141515" y="4528457"/>
                </a:cubicBezTo>
                <a:cubicBezTo>
                  <a:pt x="164782" y="4548622"/>
                  <a:pt x="182999" y="4574274"/>
                  <a:pt x="206829" y="4593771"/>
                </a:cubicBezTo>
                <a:cubicBezTo>
                  <a:pt x="223204" y="4607169"/>
                  <a:pt x="244556" y="4613438"/>
                  <a:pt x="261257" y="4626428"/>
                </a:cubicBezTo>
                <a:cubicBezTo>
                  <a:pt x="277460" y="4639030"/>
                  <a:pt x="287483" y="4658951"/>
                  <a:pt x="304800" y="4669971"/>
                </a:cubicBezTo>
                <a:cubicBezTo>
                  <a:pt x="328114" y="4684807"/>
                  <a:pt x="355600" y="4691742"/>
                  <a:pt x="381000" y="4702628"/>
                </a:cubicBezTo>
                <a:cubicBezTo>
                  <a:pt x="501743" y="4823371"/>
                  <a:pt x="436734" y="4767398"/>
                  <a:pt x="664029" y="4909457"/>
                </a:cubicBezTo>
                <a:cubicBezTo>
                  <a:pt x="706776" y="4936174"/>
                  <a:pt x="746296" y="4971433"/>
                  <a:pt x="794657" y="4985657"/>
                </a:cubicBezTo>
                <a:cubicBezTo>
                  <a:pt x="889754" y="5013626"/>
                  <a:pt x="1019764" y="5055832"/>
                  <a:pt x="1121229" y="5072743"/>
                </a:cubicBezTo>
                <a:cubicBezTo>
                  <a:pt x="1160763" y="5079332"/>
                  <a:pt x="1201058" y="5080000"/>
                  <a:pt x="1240972" y="5083628"/>
                </a:cubicBezTo>
                <a:cubicBezTo>
                  <a:pt x="1509762" y="5077909"/>
                  <a:pt x="1707567" y="5107163"/>
                  <a:pt x="1948543" y="5029200"/>
                </a:cubicBezTo>
                <a:cubicBezTo>
                  <a:pt x="2158609" y="4961237"/>
                  <a:pt x="2504963" y="4723402"/>
                  <a:pt x="2612572" y="4637314"/>
                </a:cubicBezTo>
                <a:cubicBezTo>
                  <a:pt x="2846833" y="4449905"/>
                  <a:pt x="3004054" y="4347613"/>
                  <a:pt x="3189515" y="4114800"/>
                </a:cubicBezTo>
                <a:cubicBezTo>
                  <a:pt x="3393251" y="3859047"/>
                  <a:pt x="3493710" y="3680855"/>
                  <a:pt x="3614057" y="3385457"/>
                </a:cubicBezTo>
                <a:cubicBezTo>
                  <a:pt x="3725422" y="3112106"/>
                  <a:pt x="3847097" y="2841502"/>
                  <a:pt x="3929743" y="2558143"/>
                </a:cubicBezTo>
                <a:cubicBezTo>
                  <a:pt x="3955143" y="2471057"/>
                  <a:pt x="3977727" y="2383100"/>
                  <a:pt x="4005943" y="2296885"/>
                </a:cubicBezTo>
                <a:cubicBezTo>
                  <a:pt x="4043068" y="2183448"/>
                  <a:pt x="4089744" y="2073245"/>
                  <a:pt x="4125686" y="1959428"/>
                </a:cubicBezTo>
                <a:cubicBezTo>
                  <a:pt x="4155107" y="1866261"/>
                  <a:pt x="4168829" y="1768340"/>
                  <a:pt x="4201886" y="1676400"/>
                </a:cubicBezTo>
                <a:cubicBezTo>
                  <a:pt x="4380884" y="1178564"/>
                  <a:pt x="4415874" y="1072464"/>
                  <a:pt x="4637315" y="696685"/>
                </a:cubicBezTo>
                <a:cubicBezTo>
                  <a:pt x="4746378" y="511608"/>
                  <a:pt x="4821658" y="389210"/>
                  <a:pt x="4942115" y="228600"/>
                </a:cubicBezTo>
                <a:cubicBezTo>
                  <a:pt x="4999737" y="151770"/>
                  <a:pt x="5041762" y="90993"/>
                  <a:pt x="5127172" y="43543"/>
                </a:cubicBezTo>
                <a:cubicBezTo>
                  <a:pt x="5220715" y="-8426"/>
                  <a:pt x="5345615" y="4862"/>
                  <a:pt x="5442857" y="0"/>
                </a:cubicBezTo>
                <a:cubicBezTo>
                  <a:pt x="5569857" y="21771"/>
                  <a:pt x="5698852" y="34063"/>
                  <a:pt x="5823857" y="65314"/>
                </a:cubicBezTo>
                <a:cubicBezTo>
                  <a:pt x="5846398" y="70949"/>
                  <a:pt x="5861857" y="92428"/>
                  <a:pt x="5878286" y="108857"/>
                </a:cubicBezTo>
                <a:cubicBezTo>
                  <a:pt x="5912805" y="143376"/>
                  <a:pt x="5945761" y="179594"/>
                  <a:pt x="5976257" y="217714"/>
                </a:cubicBezTo>
                <a:cubicBezTo>
                  <a:pt x="6088787" y="358376"/>
                  <a:pt x="6079442" y="351195"/>
                  <a:pt x="6150429" y="478971"/>
                </a:cubicBezTo>
                <a:cubicBezTo>
                  <a:pt x="6154058" y="508000"/>
                  <a:pt x="6156506" y="537200"/>
                  <a:pt x="6161315" y="566057"/>
                </a:cubicBezTo>
                <a:cubicBezTo>
                  <a:pt x="6167398" y="602558"/>
                  <a:pt x="6183086" y="674914"/>
                  <a:pt x="6183086" y="674914"/>
                </a:cubicBezTo>
                <a:cubicBezTo>
                  <a:pt x="6196652" y="986913"/>
                  <a:pt x="6193972" y="841749"/>
                  <a:pt x="6193972" y="1110343"/>
                </a:cubicBezTo>
              </a:path>
            </a:pathLst>
          </a:custGeom>
          <a:noFill/>
          <a:ln cap="flat" cmpd="sng" w="38100">
            <a:solidFill>
              <a:srgbClr val="4472C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Tree>
  </p:cSld>
  <p:clrMapOvr>
    <a:masterClrMapping/>
  </p:clrMapOvr>
  <p:transition>
    <p:random/>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3_HDOfficeLightV0">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9_HDOfficeLightV0">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10_HDOfficeLightV0">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8_HDOfficeLightV0">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HDOfficeLightV0">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6_HDOfficeLightV0">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7_HDOfficeLightV0">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4_HDOfficeLightV0">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5_HDOfficeLightV0">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1_HDOfficeLightV0">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HDOfficeLightV0">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2004-03-08T16:29:06Z</dcterms:created>
  <dc:creator>Cecilia Verónica Sanz</dc:creator>
</cp:coreProperties>
</file>