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5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9308D-6888-4236-8453-D6D6470CCC49}" type="doc">
      <dgm:prSet loTypeId="urn:microsoft.com/office/officeart/2005/8/layout/radial1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5DA38039-0EA4-44DE-9657-CC64A4AC524D}">
      <dgm:prSet phldrT="[Text]"/>
      <dgm:spPr/>
      <dgm:t>
        <a:bodyPr/>
        <a:lstStyle/>
        <a:p>
          <a:r>
            <a:rPr lang="en-US" dirty="0" smtClean="0">
              <a:latin typeface="Century Gothic" panose="020B0502020202020204" pitchFamily="34" charset="0"/>
            </a:rPr>
            <a:t>Data Science Team</a:t>
          </a:r>
        </a:p>
      </dgm:t>
    </dgm:pt>
    <dgm:pt modelId="{E4AA4091-AEA6-4F19-BA6E-D8C0645764DA}" type="parTrans" cxnId="{602D2C3D-E02C-468F-991D-6B5E6392A238}">
      <dgm:prSet/>
      <dgm:spPr/>
      <dgm:t>
        <a:bodyPr/>
        <a:lstStyle/>
        <a:p>
          <a:endParaRPr lang="en-US"/>
        </a:p>
      </dgm:t>
    </dgm:pt>
    <dgm:pt modelId="{87491CA6-15A4-4DA0-B95D-AFE21146B900}" type="sibTrans" cxnId="{602D2C3D-E02C-468F-991D-6B5E6392A238}">
      <dgm:prSet/>
      <dgm:spPr/>
      <dgm:t>
        <a:bodyPr/>
        <a:lstStyle/>
        <a:p>
          <a:endParaRPr lang="en-US"/>
        </a:p>
      </dgm:t>
    </dgm:pt>
    <dgm:pt modelId="{1D213252-ED76-42A5-8E0E-3091E0414683}">
      <dgm:prSet phldrT="[Text]" phldr="1"/>
      <dgm:spPr/>
      <dgm:t>
        <a:bodyPr/>
        <a:lstStyle/>
        <a:p>
          <a:endParaRPr lang="en-US"/>
        </a:p>
      </dgm:t>
    </dgm:pt>
    <dgm:pt modelId="{94296AB6-DE24-4ADD-A814-5CE1EB278680}" type="parTrans" cxnId="{B37C63FC-2E4F-4CDC-A83E-858940CA0F77}">
      <dgm:prSet/>
      <dgm:spPr/>
      <dgm:t>
        <a:bodyPr/>
        <a:lstStyle/>
        <a:p>
          <a:endParaRPr lang="en-US"/>
        </a:p>
      </dgm:t>
    </dgm:pt>
    <dgm:pt modelId="{06A338CB-9E8F-4CA8-ACA1-B7794CC5AAF0}" type="sibTrans" cxnId="{B37C63FC-2E4F-4CDC-A83E-858940CA0F77}">
      <dgm:prSet/>
      <dgm:spPr/>
      <dgm:t>
        <a:bodyPr/>
        <a:lstStyle/>
        <a:p>
          <a:endParaRPr lang="en-US"/>
        </a:p>
      </dgm:t>
    </dgm:pt>
    <dgm:pt modelId="{A570C476-2554-45E2-9D95-727956A26139}">
      <dgm:prSet phldrT="[Text]" phldr="1"/>
      <dgm:spPr/>
      <dgm:t>
        <a:bodyPr/>
        <a:lstStyle/>
        <a:p>
          <a:endParaRPr lang="en-US" dirty="0"/>
        </a:p>
      </dgm:t>
    </dgm:pt>
    <dgm:pt modelId="{D63C1A5D-08C7-42BD-A6BF-024778E655E6}" type="parTrans" cxnId="{C2D74F68-2F22-4878-8A72-8EB480D17803}">
      <dgm:prSet/>
      <dgm:spPr/>
      <dgm:t>
        <a:bodyPr/>
        <a:lstStyle/>
        <a:p>
          <a:endParaRPr lang="en-US"/>
        </a:p>
      </dgm:t>
    </dgm:pt>
    <dgm:pt modelId="{9DE276D8-41E1-46F3-8EDD-71597E9EF5F2}" type="sibTrans" cxnId="{C2D74F68-2F22-4878-8A72-8EB480D17803}">
      <dgm:prSet/>
      <dgm:spPr/>
      <dgm:t>
        <a:bodyPr/>
        <a:lstStyle/>
        <a:p>
          <a:endParaRPr lang="en-US"/>
        </a:p>
      </dgm:t>
    </dgm:pt>
    <dgm:pt modelId="{CF5D1CCD-515B-4A2C-A83E-BD3912FF90E2}">
      <dgm:prSet phldrT="[Text]" phldr="1"/>
      <dgm:spPr/>
      <dgm:t>
        <a:bodyPr/>
        <a:lstStyle/>
        <a:p>
          <a:endParaRPr lang="en-US"/>
        </a:p>
      </dgm:t>
    </dgm:pt>
    <dgm:pt modelId="{03D567DE-96C7-4060-8A73-314F2F9895D0}" type="parTrans" cxnId="{560134ED-6A4A-4875-BDBA-73F026D75CFA}">
      <dgm:prSet/>
      <dgm:spPr/>
      <dgm:t>
        <a:bodyPr/>
        <a:lstStyle/>
        <a:p>
          <a:endParaRPr lang="en-US"/>
        </a:p>
      </dgm:t>
    </dgm:pt>
    <dgm:pt modelId="{968161A4-C361-4083-B368-19C2048E7DF0}" type="sibTrans" cxnId="{560134ED-6A4A-4875-BDBA-73F026D75CFA}">
      <dgm:prSet/>
      <dgm:spPr/>
      <dgm:t>
        <a:bodyPr/>
        <a:lstStyle/>
        <a:p>
          <a:endParaRPr lang="en-US"/>
        </a:p>
      </dgm:t>
    </dgm:pt>
    <dgm:pt modelId="{E27E351C-B776-48EE-973D-803382E3C8D8}">
      <dgm:prSet phldrT="[Text]" phldr="1"/>
      <dgm:spPr/>
      <dgm:t>
        <a:bodyPr/>
        <a:lstStyle/>
        <a:p>
          <a:endParaRPr lang="en-US" dirty="0"/>
        </a:p>
      </dgm:t>
    </dgm:pt>
    <dgm:pt modelId="{B56A3BC7-4FCB-46CE-869D-7AF9CC8D9D9C}" type="parTrans" cxnId="{CFDD670F-39D4-4F24-AAC5-AB568BAE815F}">
      <dgm:prSet/>
      <dgm:spPr/>
      <dgm:t>
        <a:bodyPr/>
        <a:lstStyle/>
        <a:p>
          <a:endParaRPr lang="en-US"/>
        </a:p>
      </dgm:t>
    </dgm:pt>
    <dgm:pt modelId="{2703B600-99A9-46B2-87F4-F5E03777350D}" type="sibTrans" cxnId="{CFDD670F-39D4-4F24-AAC5-AB568BAE815F}">
      <dgm:prSet/>
      <dgm:spPr/>
      <dgm:t>
        <a:bodyPr/>
        <a:lstStyle/>
        <a:p>
          <a:endParaRPr lang="en-US"/>
        </a:p>
      </dgm:t>
    </dgm:pt>
    <dgm:pt modelId="{42A20FC6-8D70-4A49-A9A0-3DDC8299DD94}">
      <dgm:prSet phldrT="[Text]"/>
      <dgm:spPr/>
      <dgm:t>
        <a:bodyPr/>
        <a:lstStyle/>
        <a:p>
          <a:endParaRPr lang="en-US" dirty="0"/>
        </a:p>
      </dgm:t>
    </dgm:pt>
    <dgm:pt modelId="{37A2B63F-93EC-445D-BE0C-09946CC37124}" type="parTrans" cxnId="{D2E3C15F-C6A6-49CB-9014-3CEBE650B81D}">
      <dgm:prSet/>
      <dgm:spPr/>
      <dgm:t>
        <a:bodyPr/>
        <a:lstStyle/>
        <a:p>
          <a:endParaRPr lang="en-US"/>
        </a:p>
      </dgm:t>
    </dgm:pt>
    <dgm:pt modelId="{B84E768F-749D-4EAF-AD02-39FC85B8B4AD}" type="sibTrans" cxnId="{D2E3C15F-C6A6-49CB-9014-3CEBE650B81D}">
      <dgm:prSet/>
      <dgm:spPr/>
      <dgm:t>
        <a:bodyPr/>
        <a:lstStyle/>
        <a:p>
          <a:endParaRPr lang="en-US"/>
        </a:p>
      </dgm:t>
    </dgm:pt>
    <dgm:pt modelId="{E973F9EB-F1EE-49ED-8E13-9BB9822D6C27}">
      <dgm:prSet phldrT="[Text]"/>
      <dgm:spPr/>
      <dgm:t>
        <a:bodyPr/>
        <a:lstStyle/>
        <a:p>
          <a:endParaRPr lang="en-US" dirty="0"/>
        </a:p>
      </dgm:t>
    </dgm:pt>
    <dgm:pt modelId="{3F006C1F-7724-404E-BEB6-4A54742F6E71}" type="parTrans" cxnId="{EC625169-2C95-4999-B445-0C34FD674E48}">
      <dgm:prSet/>
      <dgm:spPr/>
      <dgm:t>
        <a:bodyPr/>
        <a:lstStyle/>
        <a:p>
          <a:endParaRPr lang="en-US"/>
        </a:p>
      </dgm:t>
    </dgm:pt>
    <dgm:pt modelId="{E6CAC919-CAC2-4DC4-A5EA-CA95CFE34EC6}" type="sibTrans" cxnId="{EC625169-2C95-4999-B445-0C34FD674E48}">
      <dgm:prSet/>
      <dgm:spPr/>
      <dgm:t>
        <a:bodyPr/>
        <a:lstStyle/>
        <a:p>
          <a:endParaRPr lang="en-US"/>
        </a:p>
      </dgm:t>
    </dgm:pt>
    <dgm:pt modelId="{AFD113DD-6CAF-4A22-92FB-FE9617421D57}" type="pres">
      <dgm:prSet presAssocID="{B7E9308D-6888-4236-8453-D6D6470CCC4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37D8B73-3B8E-48D7-A7A3-642D38AD2598}" type="pres">
      <dgm:prSet presAssocID="{5DA38039-0EA4-44DE-9657-CC64A4AC524D}" presName="centerShape" presStyleLbl="node0" presStyleIdx="0" presStyleCnt="1"/>
      <dgm:spPr/>
      <dgm:t>
        <a:bodyPr/>
        <a:lstStyle/>
        <a:p>
          <a:endParaRPr lang="en-US"/>
        </a:p>
      </dgm:t>
    </dgm:pt>
    <dgm:pt modelId="{EFE3980C-063A-4DD0-904B-04A473AD28F4}" type="pres">
      <dgm:prSet presAssocID="{94296AB6-DE24-4ADD-A814-5CE1EB278680}" presName="Name9" presStyleLbl="parChTrans1D2" presStyleIdx="0" presStyleCnt="6"/>
      <dgm:spPr/>
    </dgm:pt>
    <dgm:pt modelId="{20C7007B-5A83-4FBC-9A85-CBA742F434CE}" type="pres">
      <dgm:prSet presAssocID="{94296AB6-DE24-4ADD-A814-5CE1EB278680}" presName="connTx" presStyleLbl="parChTrans1D2" presStyleIdx="0" presStyleCnt="6"/>
      <dgm:spPr/>
    </dgm:pt>
    <dgm:pt modelId="{FC1038A8-2E3C-4CB1-8FE1-0972B3E39CB4}" type="pres">
      <dgm:prSet presAssocID="{1D213252-ED76-42A5-8E0E-3091E0414683}" presName="node" presStyleLbl="node1" presStyleIdx="0" presStyleCnt="6">
        <dgm:presLayoutVars>
          <dgm:bulletEnabled val="1"/>
        </dgm:presLayoutVars>
      </dgm:prSet>
      <dgm:spPr/>
    </dgm:pt>
    <dgm:pt modelId="{B0B73FA3-0112-40C2-911C-487A9A992FEF}" type="pres">
      <dgm:prSet presAssocID="{D63C1A5D-08C7-42BD-A6BF-024778E655E6}" presName="Name9" presStyleLbl="parChTrans1D2" presStyleIdx="1" presStyleCnt="6"/>
      <dgm:spPr/>
    </dgm:pt>
    <dgm:pt modelId="{62D47F5A-B547-4EE3-AF86-68C894418CC7}" type="pres">
      <dgm:prSet presAssocID="{D63C1A5D-08C7-42BD-A6BF-024778E655E6}" presName="connTx" presStyleLbl="parChTrans1D2" presStyleIdx="1" presStyleCnt="6"/>
      <dgm:spPr/>
    </dgm:pt>
    <dgm:pt modelId="{6937F026-536E-4200-8B81-605818442D7F}" type="pres">
      <dgm:prSet presAssocID="{A570C476-2554-45E2-9D95-727956A26139}" presName="node" presStyleLbl="node1" presStyleIdx="1" presStyleCnt="6">
        <dgm:presLayoutVars>
          <dgm:bulletEnabled val="1"/>
        </dgm:presLayoutVars>
      </dgm:prSet>
      <dgm:spPr/>
    </dgm:pt>
    <dgm:pt modelId="{1ABD5BC6-0516-482E-8D6C-1D1FE399DE92}" type="pres">
      <dgm:prSet presAssocID="{03D567DE-96C7-4060-8A73-314F2F9895D0}" presName="Name9" presStyleLbl="parChTrans1D2" presStyleIdx="2" presStyleCnt="6"/>
      <dgm:spPr/>
    </dgm:pt>
    <dgm:pt modelId="{F3BD1E2C-3D93-4A2B-B558-92B18CB54BA1}" type="pres">
      <dgm:prSet presAssocID="{03D567DE-96C7-4060-8A73-314F2F9895D0}" presName="connTx" presStyleLbl="parChTrans1D2" presStyleIdx="2" presStyleCnt="6"/>
      <dgm:spPr/>
    </dgm:pt>
    <dgm:pt modelId="{56C81EA3-B6E7-4DA2-8740-3493D5BC8B8A}" type="pres">
      <dgm:prSet presAssocID="{CF5D1CCD-515B-4A2C-A83E-BD3912FF90E2}" presName="node" presStyleLbl="node1" presStyleIdx="2" presStyleCnt="6">
        <dgm:presLayoutVars>
          <dgm:bulletEnabled val="1"/>
        </dgm:presLayoutVars>
      </dgm:prSet>
      <dgm:spPr/>
    </dgm:pt>
    <dgm:pt modelId="{1CC6D63E-CF27-40F0-8404-058A5A5CEB16}" type="pres">
      <dgm:prSet presAssocID="{B56A3BC7-4FCB-46CE-869D-7AF9CC8D9D9C}" presName="Name9" presStyleLbl="parChTrans1D2" presStyleIdx="3" presStyleCnt="6"/>
      <dgm:spPr/>
    </dgm:pt>
    <dgm:pt modelId="{B72E215C-E4F4-42A1-95A1-49F2407065AD}" type="pres">
      <dgm:prSet presAssocID="{B56A3BC7-4FCB-46CE-869D-7AF9CC8D9D9C}" presName="connTx" presStyleLbl="parChTrans1D2" presStyleIdx="3" presStyleCnt="6"/>
      <dgm:spPr/>
    </dgm:pt>
    <dgm:pt modelId="{20195D45-058C-43BB-8FDE-35AFB73FFF67}" type="pres">
      <dgm:prSet presAssocID="{E27E351C-B776-48EE-973D-803382E3C8D8}" presName="node" presStyleLbl="node1" presStyleIdx="3" presStyleCnt="6">
        <dgm:presLayoutVars>
          <dgm:bulletEnabled val="1"/>
        </dgm:presLayoutVars>
      </dgm:prSet>
      <dgm:spPr/>
    </dgm:pt>
    <dgm:pt modelId="{EE8F4A0E-ED24-40ED-9674-FF4BA9749FED}" type="pres">
      <dgm:prSet presAssocID="{3F006C1F-7724-404E-BEB6-4A54742F6E71}" presName="Name9" presStyleLbl="parChTrans1D2" presStyleIdx="4" presStyleCnt="6"/>
      <dgm:spPr/>
    </dgm:pt>
    <dgm:pt modelId="{37480936-4D6F-4A82-8994-172750705291}" type="pres">
      <dgm:prSet presAssocID="{3F006C1F-7724-404E-BEB6-4A54742F6E71}" presName="connTx" presStyleLbl="parChTrans1D2" presStyleIdx="4" presStyleCnt="6"/>
      <dgm:spPr/>
    </dgm:pt>
    <dgm:pt modelId="{E9E10A8C-45A4-414A-9ADC-C955C1DEF596}" type="pres">
      <dgm:prSet presAssocID="{E973F9EB-F1EE-49ED-8E13-9BB9822D6C27}" presName="node" presStyleLbl="node1" presStyleIdx="4" presStyleCnt="6">
        <dgm:presLayoutVars>
          <dgm:bulletEnabled val="1"/>
        </dgm:presLayoutVars>
      </dgm:prSet>
      <dgm:spPr/>
    </dgm:pt>
    <dgm:pt modelId="{E7D431F3-EF7E-4AF1-92D1-6B46EF3FF849}" type="pres">
      <dgm:prSet presAssocID="{37A2B63F-93EC-445D-BE0C-09946CC37124}" presName="Name9" presStyleLbl="parChTrans1D2" presStyleIdx="5" presStyleCnt="6"/>
      <dgm:spPr/>
    </dgm:pt>
    <dgm:pt modelId="{F77F08A6-46E0-495F-B2CF-776C46F3C0C4}" type="pres">
      <dgm:prSet presAssocID="{37A2B63F-93EC-445D-BE0C-09946CC37124}" presName="connTx" presStyleLbl="parChTrans1D2" presStyleIdx="5" presStyleCnt="6"/>
      <dgm:spPr/>
    </dgm:pt>
    <dgm:pt modelId="{E2DEE8F3-FF0A-40AB-A5F2-F12F1B6BF618}" type="pres">
      <dgm:prSet presAssocID="{42A20FC6-8D70-4A49-A9A0-3DDC8299DD94}" presName="node" presStyleLbl="node1" presStyleIdx="5" presStyleCnt="6">
        <dgm:presLayoutVars>
          <dgm:bulletEnabled val="1"/>
        </dgm:presLayoutVars>
      </dgm:prSet>
      <dgm:spPr/>
    </dgm:pt>
  </dgm:ptLst>
  <dgm:cxnLst>
    <dgm:cxn modelId="{A76BC026-D0A9-499E-9E58-F7C3C418D2E5}" type="presOf" srcId="{A570C476-2554-45E2-9D95-727956A26139}" destId="{6937F026-536E-4200-8B81-605818442D7F}" srcOrd="0" destOrd="0" presId="urn:microsoft.com/office/officeart/2005/8/layout/radial1"/>
    <dgm:cxn modelId="{76BA5D31-E138-4053-9BC3-2920E07C4E0A}" type="presOf" srcId="{5DA38039-0EA4-44DE-9657-CC64A4AC524D}" destId="{B37D8B73-3B8E-48D7-A7A3-642D38AD2598}" srcOrd="0" destOrd="0" presId="urn:microsoft.com/office/officeart/2005/8/layout/radial1"/>
    <dgm:cxn modelId="{04D55DF1-B463-4ECE-94B8-6FDF52B678EB}" type="presOf" srcId="{42A20FC6-8D70-4A49-A9A0-3DDC8299DD94}" destId="{E2DEE8F3-FF0A-40AB-A5F2-F12F1B6BF618}" srcOrd="0" destOrd="0" presId="urn:microsoft.com/office/officeart/2005/8/layout/radial1"/>
    <dgm:cxn modelId="{5082BDDF-8856-4FC1-9167-9E3BC485FFD0}" type="presOf" srcId="{1D213252-ED76-42A5-8E0E-3091E0414683}" destId="{FC1038A8-2E3C-4CB1-8FE1-0972B3E39CB4}" srcOrd="0" destOrd="0" presId="urn:microsoft.com/office/officeart/2005/8/layout/radial1"/>
    <dgm:cxn modelId="{CFDD670F-39D4-4F24-AAC5-AB568BAE815F}" srcId="{5DA38039-0EA4-44DE-9657-CC64A4AC524D}" destId="{E27E351C-B776-48EE-973D-803382E3C8D8}" srcOrd="3" destOrd="0" parTransId="{B56A3BC7-4FCB-46CE-869D-7AF9CC8D9D9C}" sibTransId="{2703B600-99A9-46B2-87F4-F5E03777350D}"/>
    <dgm:cxn modelId="{00030FE2-1736-4C14-B483-05951EDF2C75}" type="presOf" srcId="{94296AB6-DE24-4ADD-A814-5CE1EB278680}" destId="{20C7007B-5A83-4FBC-9A85-CBA742F434CE}" srcOrd="1" destOrd="0" presId="urn:microsoft.com/office/officeart/2005/8/layout/radial1"/>
    <dgm:cxn modelId="{91AE7939-EB6F-4875-90D9-3D0A0ABF0041}" type="presOf" srcId="{94296AB6-DE24-4ADD-A814-5CE1EB278680}" destId="{EFE3980C-063A-4DD0-904B-04A473AD28F4}" srcOrd="0" destOrd="0" presId="urn:microsoft.com/office/officeart/2005/8/layout/radial1"/>
    <dgm:cxn modelId="{F01227AC-AD95-40D9-AE47-DC5A44AB1E01}" type="presOf" srcId="{03D567DE-96C7-4060-8A73-314F2F9895D0}" destId="{1ABD5BC6-0516-482E-8D6C-1D1FE399DE92}" srcOrd="0" destOrd="0" presId="urn:microsoft.com/office/officeart/2005/8/layout/radial1"/>
    <dgm:cxn modelId="{AF9C156D-B896-4C78-9F12-9A8CB11518BC}" type="presOf" srcId="{B56A3BC7-4FCB-46CE-869D-7AF9CC8D9D9C}" destId="{B72E215C-E4F4-42A1-95A1-49F2407065AD}" srcOrd="1" destOrd="0" presId="urn:microsoft.com/office/officeart/2005/8/layout/radial1"/>
    <dgm:cxn modelId="{9C65B94B-3C2E-4B2D-A1F7-68B4174846B7}" type="presOf" srcId="{CF5D1CCD-515B-4A2C-A83E-BD3912FF90E2}" destId="{56C81EA3-B6E7-4DA2-8740-3493D5BC8B8A}" srcOrd="0" destOrd="0" presId="urn:microsoft.com/office/officeart/2005/8/layout/radial1"/>
    <dgm:cxn modelId="{389F8764-E19B-4D80-BA64-F0A62688C22D}" type="presOf" srcId="{3F006C1F-7724-404E-BEB6-4A54742F6E71}" destId="{37480936-4D6F-4A82-8994-172750705291}" srcOrd="1" destOrd="0" presId="urn:microsoft.com/office/officeart/2005/8/layout/radial1"/>
    <dgm:cxn modelId="{C2D74F68-2F22-4878-8A72-8EB480D17803}" srcId="{5DA38039-0EA4-44DE-9657-CC64A4AC524D}" destId="{A570C476-2554-45E2-9D95-727956A26139}" srcOrd="1" destOrd="0" parTransId="{D63C1A5D-08C7-42BD-A6BF-024778E655E6}" sibTransId="{9DE276D8-41E1-46F3-8EDD-71597E9EF5F2}"/>
    <dgm:cxn modelId="{B2B15CF1-E89C-40F3-8A7B-AF184A32A29D}" type="presOf" srcId="{03D567DE-96C7-4060-8A73-314F2F9895D0}" destId="{F3BD1E2C-3D93-4A2B-B558-92B18CB54BA1}" srcOrd="1" destOrd="0" presId="urn:microsoft.com/office/officeart/2005/8/layout/radial1"/>
    <dgm:cxn modelId="{5110E985-63B8-4C0A-9C42-A7717F829C02}" type="presOf" srcId="{3F006C1F-7724-404E-BEB6-4A54742F6E71}" destId="{EE8F4A0E-ED24-40ED-9674-FF4BA9749FED}" srcOrd="0" destOrd="0" presId="urn:microsoft.com/office/officeart/2005/8/layout/radial1"/>
    <dgm:cxn modelId="{F2916D84-9724-49D7-8AB9-509D0C2AB833}" type="presOf" srcId="{E27E351C-B776-48EE-973D-803382E3C8D8}" destId="{20195D45-058C-43BB-8FDE-35AFB73FFF67}" srcOrd="0" destOrd="0" presId="urn:microsoft.com/office/officeart/2005/8/layout/radial1"/>
    <dgm:cxn modelId="{84271ECD-A712-4330-9894-2C906C50FF01}" type="presOf" srcId="{37A2B63F-93EC-445D-BE0C-09946CC37124}" destId="{E7D431F3-EF7E-4AF1-92D1-6B46EF3FF849}" srcOrd="0" destOrd="0" presId="urn:microsoft.com/office/officeart/2005/8/layout/radial1"/>
    <dgm:cxn modelId="{EF03C725-3C81-46CF-B12E-CB12527D89D8}" type="presOf" srcId="{B7E9308D-6888-4236-8453-D6D6470CCC49}" destId="{AFD113DD-6CAF-4A22-92FB-FE9617421D57}" srcOrd="0" destOrd="0" presId="urn:microsoft.com/office/officeart/2005/8/layout/radial1"/>
    <dgm:cxn modelId="{6A4311B0-86F4-4009-99F6-77641BBC0BED}" type="presOf" srcId="{D63C1A5D-08C7-42BD-A6BF-024778E655E6}" destId="{62D47F5A-B547-4EE3-AF86-68C894418CC7}" srcOrd="1" destOrd="0" presId="urn:microsoft.com/office/officeart/2005/8/layout/radial1"/>
    <dgm:cxn modelId="{D2E3C15F-C6A6-49CB-9014-3CEBE650B81D}" srcId="{5DA38039-0EA4-44DE-9657-CC64A4AC524D}" destId="{42A20FC6-8D70-4A49-A9A0-3DDC8299DD94}" srcOrd="5" destOrd="0" parTransId="{37A2B63F-93EC-445D-BE0C-09946CC37124}" sibTransId="{B84E768F-749D-4EAF-AD02-39FC85B8B4AD}"/>
    <dgm:cxn modelId="{EC625169-2C95-4999-B445-0C34FD674E48}" srcId="{5DA38039-0EA4-44DE-9657-CC64A4AC524D}" destId="{E973F9EB-F1EE-49ED-8E13-9BB9822D6C27}" srcOrd="4" destOrd="0" parTransId="{3F006C1F-7724-404E-BEB6-4A54742F6E71}" sibTransId="{E6CAC919-CAC2-4DC4-A5EA-CA95CFE34EC6}"/>
    <dgm:cxn modelId="{1B960285-EFC5-4650-90DC-3FCDBE06A566}" type="presOf" srcId="{B56A3BC7-4FCB-46CE-869D-7AF9CC8D9D9C}" destId="{1CC6D63E-CF27-40F0-8404-058A5A5CEB16}" srcOrd="0" destOrd="0" presId="urn:microsoft.com/office/officeart/2005/8/layout/radial1"/>
    <dgm:cxn modelId="{560134ED-6A4A-4875-BDBA-73F026D75CFA}" srcId="{5DA38039-0EA4-44DE-9657-CC64A4AC524D}" destId="{CF5D1CCD-515B-4A2C-A83E-BD3912FF90E2}" srcOrd="2" destOrd="0" parTransId="{03D567DE-96C7-4060-8A73-314F2F9895D0}" sibTransId="{968161A4-C361-4083-B368-19C2048E7DF0}"/>
    <dgm:cxn modelId="{DAC75498-9A0D-49FC-BB29-2767D7D8E6DC}" type="presOf" srcId="{37A2B63F-93EC-445D-BE0C-09946CC37124}" destId="{F77F08A6-46E0-495F-B2CF-776C46F3C0C4}" srcOrd="1" destOrd="0" presId="urn:microsoft.com/office/officeart/2005/8/layout/radial1"/>
    <dgm:cxn modelId="{B37C63FC-2E4F-4CDC-A83E-858940CA0F77}" srcId="{5DA38039-0EA4-44DE-9657-CC64A4AC524D}" destId="{1D213252-ED76-42A5-8E0E-3091E0414683}" srcOrd="0" destOrd="0" parTransId="{94296AB6-DE24-4ADD-A814-5CE1EB278680}" sibTransId="{06A338CB-9E8F-4CA8-ACA1-B7794CC5AAF0}"/>
    <dgm:cxn modelId="{ABFE2E76-4DD1-451C-BCAE-E19ACE448F50}" type="presOf" srcId="{D63C1A5D-08C7-42BD-A6BF-024778E655E6}" destId="{B0B73FA3-0112-40C2-911C-487A9A992FEF}" srcOrd="0" destOrd="0" presId="urn:microsoft.com/office/officeart/2005/8/layout/radial1"/>
    <dgm:cxn modelId="{02CFE1B4-9F17-4F0A-9B1C-C3F12B0FADE8}" type="presOf" srcId="{E973F9EB-F1EE-49ED-8E13-9BB9822D6C27}" destId="{E9E10A8C-45A4-414A-9ADC-C955C1DEF596}" srcOrd="0" destOrd="0" presId="urn:microsoft.com/office/officeart/2005/8/layout/radial1"/>
    <dgm:cxn modelId="{602D2C3D-E02C-468F-991D-6B5E6392A238}" srcId="{B7E9308D-6888-4236-8453-D6D6470CCC49}" destId="{5DA38039-0EA4-44DE-9657-CC64A4AC524D}" srcOrd="0" destOrd="0" parTransId="{E4AA4091-AEA6-4F19-BA6E-D8C0645764DA}" sibTransId="{87491CA6-15A4-4DA0-B95D-AFE21146B900}"/>
    <dgm:cxn modelId="{4348065D-3FDC-43D8-803C-37FB5C5A4357}" type="presParOf" srcId="{AFD113DD-6CAF-4A22-92FB-FE9617421D57}" destId="{B37D8B73-3B8E-48D7-A7A3-642D38AD2598}" srcOrd="0" destOrd="0" presId="urn:microsoft.com/office/officeart/2005/8/layout/radial1"/>
    <dgm:cxn modelId="{332842BD-8322-4107-8DD7-D230234455AD}" type="presParOf" srcId="{AFD113DD-6CAF-4A22-92FB-FE9617421D57}" destId="{EFE3980C-063A-4DD0-904B-04A473AD28F4}" srcOrd="1" destOrd="0" presId="urn:microsoft.com/office/officeart/2005/8/layout/radial1"/>
    <dgm:cxn modelId="{BCCAE4F8-D78A-4836-973C-9C7EA4CE7252}" type="presParOf" srcId="{EFE3980C-063A-4DD0-904B-04A473AD28F4}" destId="{20C7007B-5A83-4FBC-9A85-CBA742F434CE}" srcOrd="0" destOrd="0" presId="urn:microsoft.com/office/officeart/2005/8/layout/radial1"/>
    <dgm:cxn modelId="{C35BC75B-D9AA-47DF-995F-7E2F3A173CF4}" type="presParOf" srcId="{AFD113DD-6CAF-4A22-92FB-FE9617421D57}" destId="{FC1038A8-2E3C-4CB1-8FE1-0972B3E39CB4}" srcOrd="2" destOrd="0" presId="urn:microsoft.com/office/officeart/2005/8/layout/radial1"/>
    <dgm:cxn modelId="{FB3A95C0-23BC-468C-8A20-CD0751949357}" type="presParOf" srcId="{AFD113DD-6CAF-4A22-92FB-FE9617421D57}" destId="{B0B73FA3-0112-40C2-911C-487A9A992FEF}" srcOrd="3" destOrd="0" presId="urn:microsoft.com/office/officeart/2005/8/layout/radial1"/>
    <dgm:cxn modelId="{6F468D67-BDEE-41CE-B1CF-5E43C88F901A}" type="presParOf" srcId="{B0B73FA3-0112-40C2-911C-487A9A992FEF}" destId="{62D47F5A-B547-4EE3-AF86-68C894418CC7}" srcOrd="0" destOrd="0" presId="urn:microsoft.com/office/officeart/2005/8/layout/radial1"/>
    <dgm:cxn modelId="{E46B9ECE-3BB6-47EC-BF7E-FCB34ED97F4A}" type="presParOf" srcId="{AFD113DD-6CAF-4A22-92FB-FE9617421D57}" destId="{6937F026-536E-4200-8B81-605818442D7F}" srcOrd="4" destOrd="0" presId="urn:microsoft.com/office/officeart/2005/8/layout/radial1"/>
    <dgm:cxn modelId="{28D0765D-AB80-435C-B6B4-353A738D4BA0}" type="presParOf" srcId="{AFD113DD-6CAF-4A22-92FB-FE9617421D57}" destId="{1ABD5BC6-0516-482E-8D6C-1D1FE399DE92}" srcOrd="5" destOrd="0" presId="urn:microsoft.com/office/officeart/2005/8/layout/radial1"/>
    <dgm:cxn modelId="{2C5AF14B-E04F-4591-9155-ACDB25473EBF}" type="presParOf" srcId="{1ABD5BC6-0516-482E-8D6C-1D1FE399DE92}" destId="{F3BD1E2C-3D93-4A2B-B558-92B18CB54BA1}" srcOrd="0" destOrd="0" presId="urn:microsoft.com/office/officeart/2005/8/layout/radial1"/>
    <dgm:cxn modelId="{2960428D-0B28-49B9-B96B-4F97A4513DBD}" type="presParOf" srcId="{AFD113DD-6CAF-4A22-92FB-FE9617421D57}" destId="{56C81EA3-B6E7-4DA2-8740-3493D5BC8B8A}" srcOrd="6" destOrd="0" presId="urn:microsoft.com/office/officeart/2005/8/layout/radial1"/>
    <dgm:cxn modelId="{BEDB2CF1-3D03-4E7E-A750-6759C0AD380D}" type="presParOf" srcId="{AFD113DD-6CAF-4A22-92FB-FE9617421D57}" destId="{1CC6D63E-CF27-40F0-8404-058A5A5CEB16}" srcOrd="7" destOrd="0" presId="urn:microsoft.com/office/officeart/2005/8/layout/radial1"/>
    <dgm:cxn modelId="{A5A52862-8462-4D76-8ED6-56C7765C2FA8}" type="presParOf" srcId="{1CC6D63E-CF27-40F0-8404-058A5A5CEB16}" destId="{B72E215C-E4F4-42A1-95A1-49F2407065AD}" srcOrd="0" destOrd="0" presId="urn:microsoft.com/office/officeart/2005/8/layout/radial1"/>
    <dgm:cxn modelId="{D28459CA-095E-4244-8351-FB33EC572770}" type="presParOf" srcId="{AFD113DD-6CAF-4A22-92FB-FE9617421D57}" destId="{20195D45-058C-43BB-8FDE-35AFB73FFF67}" srcOrd="8" destOrd="0" presId="urn:microsoft.com/office/officeart/2005/8/layout/radial1"/>
    <dgm:cxn modelId="{C1CC8D34-B3FD-488F-AD32-ABAE13C48835}" type="presParOf" srcId="{AFD113DD-6CAF-4A22-92FB-FE9617421D57}" destId="{EE8F4A0E-ED24-40ED-9674-FF4BA9749FED}" srcOrd="9" destOrd="0" presId="urn:microsoft.com/office/officeart/2005/8/layout/radial1"/>
    <dgm:cxn modelId="{E159763B-758C-4A26-A88C-6FC5C20BEC49}" type="presParOf" srcId="{EE8F4A0E-ED24-40ED-9674-FF4BA9749FED}" destId="{37480936-4D6F-4A82-8994-172750705291}" srcOrd="0" destOrd="0" presId="urn:microsoft.com/office/officeart/2005/8/layout/radial1"/>
    <dgm:cxn modelId="{DB927DEA-F34D-48E0-B3D3-E2140410FAC2}" type="presParOf" srcId="{AFD113DD-6CAF-4A22-92FB-FE9617421D57}" destId="{E9E10A8C-45A4-414A-9ADC-C955C1DEF596}" srcOrd="10" destOrd="0" presId="urn:microsoft.com/office/officeart/2005/8/layout/radial1"/>
    <dgm:cxn modelId="{DD34EC1F-C15C-4628-B195-6114B2303589}" type="presParOf" srcId="{AFD113DD-6CAF-4A22-92FB-FE9617421D57}" destId="{E7D431F3-EF7E-4AF1-92D1-6B46EF3FF849}" srcOrd="11" destOrd="0" presId="urn:microsoft.com/office/officeart/2005/8/layout/radial1"/>
    <dgm:cxn modelId="{D8E2C72B-1C38-42D7-8ED9-DA7973503592}" type="presParOf" srcId="{E7D431F3-EF7E-4AF1-92D1-6B46EF3FF849}" destId="{F77F08A6-46E0-495F-B2CF-776C46F3C0C4}" srcOrd="0" destOrd="0" presId="urn:microsoft.com/office/officeart/2005/8/layout/radial1"/>
    <dgm:cxn modelId="{130AC31C-4A88-42B3-9C1D-F271D1D4E149}" type="presParOf" srcId="{AFD113DD-6CAF-4A22-92FB-FE9617421D57}" destId="{E2DEE8F3-FF0A-40AB-A5F2-F12F1B6BF618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E9308D-6888-4236-8453-D6D6470CCC49}" type="doc">
      <dgm:prSet loTypeId="urn:microsoft.com/office/officeart/2005/8/layout/radial1" loCatId="relationship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5DA38039-0EA4-44DE-9657-CC64A4AC524D}">
      <dgm:prSet phldrT="[Text]"/>
      <dgm:spPr/>
      <dgm:t>
        <a:bodyPr/>
        <a:lstStyle/>
        <a:p>
          <a:r>
            <a:rPr lang="en-US" dirty="0" smtClean="0">
              <a:latin typeface="Century Gothic" panose="020B0502020202020204" pitchFamily="34" charset="0"/>
            </a:rPr>
            <a:t>HCI Team</a:t>
          </a:r>
        </a:p>
      </dgm:t>
    </dgm:pt>
    <dgm:pt modelId="{E4AA4091-AEA6-4F19-BA6E-D8C0645764DA}" type="parTrans" cxnId="{602D2C3D-E02C-468F-991D-6B5E6392A238}">
      <dgm:prSet/>
      <dgm:spPr/>
      <dgm:t>
        <a:bodyPr/>
        <a:lstStyle/>
        <a:p>
          <a:endParaRPr lang="en-US"/>
        </a:p>
      </dgm:t>
    </dgm:pt>
    <dgm:pt modelId="{87491CA6-15A4-4DA0-B95D-AFE21146B900}" type="sibTrans" cxnId="{602D2C3D-E02C-468F-991D-6B5E6392A238}">
      <dgm:prSet/>
      <dgm:spPr/>
      <dgm:t>
        <a:bodyPr/>
        <a:lstStyle/>
        <a:p>
          <a:endParaRPr lang="en-US"/>
        </a:p>
      </dgm:t>
    </dgm:pt>
    <dgm:pt modelId="{1D213252-ED76-42A5-8E0E-3091E0414683}">
      <dgm:prSet phldrT="[Text]" phldr="1"/>
      <dgm:spPr/>
      <dgm:t>
        <a:bodyPr/>
        <a:lstStyle/>
        <a:p>
          <a:endParaRPr lang="en-US"/>
        </a:p>
      </dgm:t>
    </dgm:pt>
    <dgm:pt modelId="{94296AB6-DE24-4ADD-A814-5CE1EB278680}" type="parTrans" cxnId="{B37C63FC-2E4F-4CDC-A83E-858940CA0F77}">
      <dgm:prSet/>
      <dgm:spPr/>
      <dgm:t>
        <a:bodyPr/>
        <a:lstStyle/>
        <a:p>
          <a:endParaRPr lang="en-US"/>
        </a:p>
      </dgm:t>
    </dgm:pt>
    <dgm:pt modelId="{06A338CB-9E8F-4CA8-ACA1-B7794CC5AAF0}" type="sibTrans" cxnId="{B37C63FC-2E4F-4CDC-A83E-858940CA0F77}">
      <dgm:prSet/>
      <dgm:spPr/>
      <dgm:t>
        <a:bodyPr/>
        <a:lstStyle/>
        <a:p>
          <a:endParaRPr lang="en-US"/>
        </a:p>
      </dgm:t>
    </dgm:pt>
    <dgm:pt modelId="{A570C476-2554-45E2-9D95-727956A26139}">
      <dgm:prSet phldrT="[Text]" phldr="1"/>
      <dgm:spPr/>
      <dgm:t>
        <a:bodyPr/>
        <a:lstStyle/>
        <a:p>
          <a:endParaRPr lang="en-US" dirty="0"/>
        </a:p>
      </dgm:t>
    </dgm:pt>
    <dgm:pt modelId="{D63C1A5D-08C7-42BD-A6BF-024778E655E6}" type="parTrans" cxnId="{C2D74F68-2F22-4878-8A72-8EB480D17803}">
      <dgm:prSet/>
      <dgm:spPr/>
      <dgm:t>
        <a:bodyPr/>
        <a:lstStyle/>
        <a:p>
          <a:endParaRPr lang="en-US"/>
        </a:p>
      </dgm:t>
    </dgm:pt>
    <dgm:pt modelId="{9DE276D8-41E1-46F3-8EDD-71597E9EF5F2}" type="sibTrans" cxnId="{C2D74F68-2F22-4878-8A72-8EB480D17803}">
      <dgm:prSet/>
      <dgm:spPr/>
      <dgm:t>
        <a:bodyPr/>
        <a:lstStyle/>
        <a:p>
          <a:endParaRPr lang="en-US"/>
        </a:p>
      </dgm:t>
    </dgm:pt>
    <dgm:pt modelId="{CF5D1CCD-515B-4A2C-A83E-BD3912FF90E2}">
      <dgm:prSet phldrT="[Text]" phldr="1"/>
      <dgm:spPr/>
      <dgm:t>
        <a:bodyPr/>
        <a:lstStyle/>
        <a:p>
          <a:endParaRPr lang="en-US"/>
        </a:p>
      </dgm:t>
    </dgm:pt>
    <dgm:pt modelId="{03D567DE-96C7-4060-8A73-314F2F9895D0}" type="parTrans" cxnId="{560134ED-6A4A-4875-BDBA-73F026D75CFA}">
      <dgm:prSet/>
      <dgm:spPr/>
      <dgm:t>
        <a:bodyPr/>
        <a:lstStyle/>
        <a:p>
          <a:endParaRPr lang="en-US"/>
        </a:p>
      </dgm:t>
    </dgm:pt>
    <dgm:pt modelId="{968161A4-C361-4083-B368-19C2048E7DF0}" type="sibTrans" cxnId="{560134ED-6A4A-4875-BDBA-73F026D75CFA}">
      <dgm:prSet/>
      <dgm:spPr/>
      <dgm:t>
        <a:bodyPr/>
        <a:lstStyle/>
        <a:p>
          <a:endParaRPr lang="en-US"/>
        </a:p>
      </dgm:t>
    </dgm:pt>
    <dgm:pt modelId="{E27E351C-B776-48EE-973D-803382E3C8D8}">
      <dgm:prSet phldrT="[Text]" phldr="1"/>
      <dgm:spPr/>
      <dgm:t>
        <a:bodyPr/>
        <a:lstStyle/>
        <a:p>
          <a:endParaRPr lang="en-US" dirty="0"/>
        </a:p>
      </dgm:t>
    </dgm:pt>
    <dgm:pt modelId="{B56A3BC7-4FCB-46CE-869D-7AF9CC8D9D9C}" type="parTrans" cxnId="{CFDD670F-39D4-4F24-AAC5-AB568BAE815F}">
      <dgm:prSet/>
      <dgm:spPr/>
      <dgm:t>
        <a:bodyPr/>
        <a:lstStyle/>
        <a:p>
          <a:endParaRPr lang="en-US"/>
        </a:p>
      </dgm:t>
    </dgm:pt>
    <dgm:pt modelId="{2703B600-99A9-46B2-87F4-F5E03777350D}" type="sibTrans" cxnId="{CFDD670F-39D4-4F24-AAC5-AB568BAE815F}">
      <dgm:prSet/>
      <dgm:spPr/>
      <dgm:t>
        <a:bodyPr/>
        <a:lstStyle/>
        <a:p>
          <a:endParaRPr lang="en-US"/>
        </a:p>
      </dgm:t>
    </dgm:pt>
    <dgm:pt modelId="{42A20FC6-8D70-4A49-A9A0-3DDC8299DD94}">
      <dgm:prSet phldrT="[Text]"/>
      <dgm:spPr/>
      <dgm:t>
        <a:bodyPr/>
        <a:lstStyle/>
        <a:p>
          <a:endParaRPr lang="en-US" dirty="0"/>
        </a:p>
      </dgm:t>
    </dgm:pt>
    <dgm:pt modelId="{37A2B63F-93EC-445D-BE0C-09946CC37124}" type="parTrans" cxnId="{D2E3C15F-C6A6-49CB-9014-3CEBE650B81D}">
      <dgm:prSet/>
      <dgm:spPr/>
      <dgm:t>
        <a:bodyPr/>
        <a:lstStyle/>
        <a:p>
          <a:endParaRPr lang="en-US"/>
        </a:p>
      </dgm:t>
    </dgm:pt>
    <dgm:pt modelId="{B84E768F-749D-4EAF-AD02-39FC85B8B4AD}" type="sibTrans" cxnId="{D2E3C15F-C6A6-49CB-9014-3CEBE650B81D}">
      <dgm:prSet/>
      <dgm:spPr/>
      <dgm:t>
        <a:bodyPr/>
        <a:lstStyle/>
        <a:p>
          <a:endParaRPr lang="en-US"/>
        </a:p>
      </dgm:t>
    </dgm:pt>
    <dgm:pt modelId="{E973F9EB-F1EE-49ED-8E13-9BB9822D6C27}">
      <dgm:prSet phldrT="[Text]"/>
      <dgm:spPr/>
      <dgm:t>
        <a:bodyPr/>
        <a:lstStyle/>
        <a:p>
          <a:endParaRPr lang="en-US" dirty="0"/>
        </a:p>
      </dgm:t>
    </dgm:pt>
    <dgm:pt modelId="{3F006C1F-7724-404E-BEB6-4A54742F6E71}" type="parTrans" cxnId="{EC625169-2C95-4999-B445-0C34FD674E48}">
      <dgm:prSet/>
      <dgm:spPr/>
      <dgm:t>
        <a:bodyPr/>
        <a:lstStyle/>
        <a:p>
          <a:endParaRPr lang="en-US"/>
        </a:p>
      </dgm:t>
    </dgm:pt>
    <dgm:pt modelId="{E6CAC919-CAC2-4DC4-A5EA-CA95CFE34EC6}" type="sibTrans" cxnId="{EC625169-2C95-4999-B445-0C34FD674E48}">
      <dgm:prSet/>
      <dgm:spPr/>
      <dgm:t>
        <a:bodyPr/>
        <a:lstStyle/>
        <a:p>
          <a:endParaRPr lang="en-US"/>
        </a:p>
      </dgm:t>
    </dgm:pt>
    <dgm:pt modelId="{AFD113DD-6CAF-4A22-92FB-FE9617421D57}" type="pres">
      <dgm:prSet presAssocID="{B7E9308D-6888-4236-8453-D6D6470CCC4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37D8B73-3B8E-48D7-A7A3-642D38AD2598}" type="pres">
      <dgm:prSet presAssocID="{5DA38039-0EA4-44DE-9657-CC64A4AC524D}" presName="centerShape" presStyleLbl="node0" presStyleIdx="0" presStyleCnt="1"/>
      <dgm:spPr/>
      <dgm:t>
        <a:bodyPr/>
        <a:lstStyle/>
        <a:p>
          <a:endParaRPr lang="en-US"/>
        </a:p>
      </dgm:t>
    </dgm:pt>
    <dgm:pt modelId="{EFE3980C-063A-4DD0-904B-04A473AD28F4}" type="pres">
      <dgm:prSet presAssocID="{94296AB6-DE24-4ADD-A814-5CE1EB278680}" presName="Name9" presStyleLbl="parChTrans1D2" presStyleIdx="0" presStyleCnt="6"/>
      <dgm:spPr/>
    </dgm:pt>
    <dgm:pt modelId="{20C7007B-5A83-4FBC-9A85-CBA742F434CE}" type="pres">
      <dgm:prSet presAssocID="{94296AB6-DE24-4ADD-A814-5CE1EB278680}" presName="connTx" presStyleLbl="parChTrans1D2" presStyleIdx="0" presStyleCnt="6"/>
      <dgm:spPr/>
    </dgm:pt>
    <dgm:pt modelId="{FC1038A8-2E3C-4CB1-8FE1-0972B3E39CB4}" type="pres">
      <dgm:prSet presAssocID="{1D213252-ED76-42A5-8E0E-3091E0414683}" presName="node" presStyleLbl="node1" presStyleIdx="0" presStyleCnt="6">
        <dgm:presLayoutVars>
          <dgm:bulletEnabled val="1"/>
        </dgm:presLayoutVars>
      </dgm:prSet>
      <dgm:spPr/>
    </dgm:pt>
    <dgm:pt modelId="{B0B73FA3-0112-40C2-911C-487A9A992FEF}" type="pres">
      <dgm:prSet presAssocID="{D63C1A5D-08C7-42BD-A6BF-024778E655E6}" presName="Name9" presStyleLbl="parChTrans1D2" presStyleIdx="1" presStyleCnt="6"/>
      <dgm:spPr/>
    </dgm:pt>
    <dgm:pt modelId="{62D47F5A-B547-4EE3-AF86-68C894418CC7}" type="pres">
      <dgm:prSet presAssocID="{D63C1A5D-08C7-42BD-A6BF-024778E655E6}" presName="connTx" presStyleLbl="parChTrans1D2" presStyleIdx="1" presStyleCnt="6"/>
      <dgm:spPr/>
    </dgm:pt>
    <dgm:pt modelId="{6937F026-536E-4200-8B81-605818442D7F}" type="pres">
      <dgm:prSet presAssocID="{A570C476-2554-45E2-9D95-727956A26139}" presName="node" presStyleLbl="node1" presStyleIdx="1" presStyleCnt="6">
        <dgm:presLayoutVars>
          <dgm:bulletEnabled val="1"/>
        </dgm:presLayoutVars>
      </dgm:prSet>
      <dgm:spPr/>
    </dgm:pt>
    <dgm:pt modelId="{1ABD5BC6-0516-482E-8D6C-1D1FE399DE92}" type="pres">
      <dgm:prSet presAssocID="{03D567DE-96C7-4060-8A73-314F2F9895D0}" presName="Name9" presStyleLbl="parChTrans1D2" presStyleIdx="2" presStyleCnt="6"/>
      <dgm:spPr/>
    </dgm:pt>
    <dgm:pt modelId="{F3BD1E2C-3D93-4A2B-B558-92B18CB54BA1}" type="pres">
      <dgm:prSet presAssocID="{03D567DE-96C7-4060-8A73-314F2F9895D0}" presName="connTx" presStyleLbl="parChTrans1D2" presStyleIdx="2" presStyleCnt="6"/>
      <dgm:spPr/>
    </dgm:pt>
    <dgm:pt modelId="{56C81EA3-B6E7-4DA2-8740-3493D5BC8B8A}" type="pres">
      <dgm:prSet presAssocID="{CF5D1CCD-515B-4A2C-A83E-BD3912FF90E2}" presName="node" presStyleLbl="node1" presStyleIdx="2" presStyleCnt="6">
        <dgm:presLayoutVars>
          <dgm:bulletEnabled val="1"/>
        </dgm:presLayoutVars>
      </dgm:prSet>
      <dgm:spPr/>
    </dgm:pt>
    <dgm:pt modelId="{1CC6D63E-CF27-40F0-8404-058A5A5CEB16}" type="pres">
      <dgm:prSet presAssocID="{B56A3BC7-4FCB-46CE-869D-7AF9CC8D9D9C}" presName="Name9" presStyleLbl="parChTrans1D2" presStyleIdx="3" presStyleCnt="6"/>
      <dgm:spPr/>
    </dgm:pt>
    <dgm:pt modelId="{B72E215C-E4F4-42A1-95A1-49F2407065AD}" type="pres">
      <dgm:prSet presAssocID="{B56A3BC7-4FCB-46CE-869D-7AF9CC8D9D9C}" presName="connTx" presStyleLbl="parChTrans1D2" presStyleIdx="3" presStyleCnt="6"/>
      <dgm:spPr/>
    </dgm:pt>
    <dgm:pt modelId="{20195D45-058C-43BB-8FDE-35AFB73FFF67}" type="pres">
      <dgm:prSet presAssocID="{E27E351C-B776-48EE-973D-803382E3C8D8}" presName="node" presStyleLbl="node1" presStyleIdx="3" presStyleCnt="6">
        <dgm:presLayoutVars>
          <dgm:bulletEnabled val="1"/>
        </dgm:presLayoutVars>
      </dgm:prSet>
      <dgm:spPr/>
    </dgm:pt>
    <dgm:pt modelId="{EE8F4A0E-ED24-40ED-9674-FF4BA9749FED}" type="pres">
      <dgm:prSet presAssocID="{3F006C1F-7724-404E-BEB6-4A54742F6E71}" presName="Name9" presStyleLbl="parChTrans1D2" presStyleIdx="4" presStyleCnt="6"/>
      <dgm:spPr/>
    </dgm:pt>
    <dgm:pt modelId="{37480936-4D6F-4A82-8994-172750705291}" type="pres">
      <dgm:prSet presAssocID="{3F006C1F-7724-404E-BEB6-4A54742F6E71}" presName="connTx" presStyleLbl="parChTrans1D2" presStyleIdx="4" presStyleCnt="6"/>
      <dgm:spPr/>
    </dgm:pt>
    <dgm:pt modelId="{E9E10A8C-45A4-414A-9ADC-C955C1DEF596}" type="pres">
      <dgm:prSet presAssocID="{E973F9EB-F1EE-49ED-8E13-9BB9822D6C27}" presName="node" presStyleLbl="node1" presStyleIdx="4" presStyleCnt="6">
        <dgm:presLayoutVars>
          <dgm:bulletEnabled val="1"/>
        </dgm:presLayoutVars>
      </dgm:prSet>
      <dgm:spPr/>
    </dgm:pt>
    <dgm:pt modelId="{E7D431F3-EF7E-4AF1-92D1-6B46EF3FF849}" type="pres">
      <dgm:prSet presAssocID="{37A2B63F-93EC-445D-BE0C-09946CC37124}" presName="Name9" presStyleLbl="parChTrans1D2" presStyleIdx="5" presStyleCnt="6"/>
      <dgm:spPr/>
    </dgm:pt>
    <dgm:pt modelId="{F77F08A6-46E0-495F-B2CF-776C46F3C0C4}" type="pres">
      <dgm:prSet presAssocID="{37A2B63F-93EC-445D-BE0C-09946CC37124}" presName="connTx" presStyleLbl="parChTrans1D2" presStyleIdx="5" presStyleCnt="6"/>
      <dgm:spPr/>
    </dgm:pt>
    <dgm:pt modelId="{E2DEE8F3-FF0A-40AB-A5F2-F12F1B6BF618}" type="pres">
      <dgm:prSet presAssocID="{42A20FC6-8D70-4A49-A9A0-3DDC8299DD94}" presName="node" presStyleLbl="node1" presStyleIdx="5" presStyleCnt="6">
        <dgm:presLayoutVars>
          <dgm:bulletEnabled val="1"/>
        </dgm:presLayoutVars>
      </dgm:prSet>
      <dgm:spPr/>
    </dgm:pt>
  </dgm:ptLst>
  <dgm:cxnLst>
    <dgm:cxn modelId="{B2B15CF1-E89C-40F3-8A7B-AF184A32A29D}" type="presOf" srcId="{03D567DE-96C7-4060-8A73-314F2F9895D0}" destId="{F3BD1E2C-3D93-4A2B-B558-92B18CB54BA1}" srcOrd="1" destOrd="0" presId="urn:microsoft.com/office/officeart/2005/8/layout/radial1"/>
    <dgm:cxn modelId="{CFDD670F-39D4-4F24-AAC5-AB568BAE815F}" srcId="{5DA38039-0EA4-44DE-9657-CC64A4AC524D}" destId="{E27E351C-B776-48EE-973D-803382E3C8D8}" srcOrd="3" destOrd="0" parTransId="{B56A3BC7-4FCB-46CE-869D-7AF9CC8D9D9C}" sibTransId="{2703B600-99A9-46B2-87F4-F5E03777350D}"/>
    <dgm:cxn modelId="{560134ED-6A4A-4875-BDBA-73F026D75CFA}" srcId="{5DA38039-0EA4-44DE-9657-CC64A4AC524D}" destId="{CF5D1CCD-515B-4A2C-A83E-BD3912FF90E2}" srcOrd="2" destOrd="0" parTransId="{03D567DE-96C7-4060-8A73-314F2F9895D0}" sibTransId="{968161A4-C361-4083-B368-19C2048E7DF0}"/>
    <dgm:cxn modelId="{02CFE1B4-9F17-4F0A-9B1C-C3F12B0FADE8}" type="presOf" srcId="{E973F9EB-F1EE-49ED-8E13-9BB9822D6C27}" destId="{E9E10A8C-45A4-414A-9ADC-C955C1DEF596}" srcOrd="0" destOrd="0" presId="urn:microsoft.com/office/officeart/2005/8/layout/radial1"/>
    <dgm:cxn modelId="{6A4311B0-86F4-4009-99F6-77641BBC0BED}" type="presOf" srcId="{D63C1A5D-08C7-42BD-A6BF-024778E655E6}" destId="{62D47F5A-B547-4EE3-AF86-68C894418CC7}" srcOrd="1" destOrd="0" presId="urn:microsoft.com/office/officeart/2005/8/layout/radial1"/>
    <dgm:cxn modelId="{76BA5D31-E138-4053-9BC3-2920E07C4E0A}" type="presOf" srcId="{5DA38039-0EA4-44DE-9657-CC64A4AC524D}" destId="{B37D8B73-3B8E-48D7-A7A3-642D38AD2598}" srcOrd="0" destOrd="0" presId="urn:microsoft.com/office/officeart/2005/8/layout/radial1"/>
    <dgm:cxn modelId="{D2E3C15F-C6A6-49CB-9014-3CEBE650B81D}" srcId="{5DA38039-0EA4-44DE-9657-CC64A4AC524D}" destId="{42A20FC6-8D70-4A49-A9A0-3DDC8299DD94}" srcOrd="5" destOrd="0" parTransId="{37A2B63F-93EC-445D-BE0C-09946CC37124}" sibTransId="{B84E768F-749D-4EAF-AD02-39FC85B8B4AD}"/>
    <dgm:cxn modelId="{00030FE2-1736-4C14-B483-05951EDF2C75}" type="presOf" srcId="{94296AB6-DE24-4ADD-A814-5CE1EB278680}" destId="{20C7007B-5A83-4FBC-9A85-CBA742F434CE}" srcOrd="1" destOrd="0" presId="urn:microsoft.com/office/officeart/2005/8/layout/radial1"/>
    <dgm:cxn modelId="{EF03C725-3C81-46CF-B12E-CB12527D89D8}" type="presOf" srcId="{B7E9308D-6888-4236-8453-D6D6470CCC49}" destId="{AFD113DD-6CAF-4A22-92FB-FE9617421D57}" srcOrd="0" destOrd="0" presId="urn:microsoft.com/office/officeart/2005/8/layout/radial1"/>
    <dgm:cxn modelId="{5082BDDF-8856-4FC1-9167-9E3BC485FFD0}" type="presOf" srcId="{1D213252-ED76-42A5-8E0E-3091E0414683}" destId="{FC1038A8-2E3C-4CB1-8FE1-0972B3E39CB4}" srcOrd="0" destOrd="0" presId="urn:microsoft.com/office/officeart/2005/8/layout/radial1"/>
    <dgm:cxn modelId="{EC625169-2C95-4999-B445-0C34FD674E48}" srcId="{5DA38039-0EA4-44DE-9657-CC64A4AC524D}" destId="{E973F9EB-F1EE-49ED-8E13-9BB9822D6C27}" srcOrd="4" destOrd="0" parTransId="{3F006C1F-7724-404E-BEB6-4A54742F6E71}" sibTransId="{E6CAC919-CAC2-4DC4-A5EA-CA95CFE34EC6}"/>
    <dgm:cxn modelId="{1B960285-EFC5-4650-90DC-3FCDBE06A566}" type="presOf" srcId="{B56A3BC7-4FCB-46CE-869D-7AF9CC8D9D9C}" destId="{1CC6D63E-CF27-40F0-8404-058A5A5CEB16}" srcOrd="0" destOrd="0" presId="urn:microsoft.com/office/officeart/2005/8/layout/radial1"/>
    <dgm:cxn modelId="{DAC75498-9A0D-49FC-BB29-2767D7D8E6DC}" type="presOf" srcId="{37A2B63F-93EC-445D-BE0C-09946CC37124}" destId="{F77F08A6-46E0-495F-B2CF-776C46F3C0C4}" srcOrd="1" destOrd="0" presId="urn:microsoft.com/office/officeart/2005/8/layout/radial1"/>
    <dgm:cxn modelId="{84271ECD-A712-4330-9894-2C906C50FF01}" type="presOf" srcId="{37A2B63F-93EC-445D-BE0C-09946CC37124}" destId="{E7D431F3-EF7E-4AF1-92D1-6B46EF3FF849}" srcOrd="0" destOrd="0" presId="urn:microsoft.com/office/officeart/2005/8/layout/radial1"/>
    <dgm:cxn modelId="{389F8764-E19B-4D80-BA64-F0A62688C22D}" type="presOf" srcId="{3F006C1F-7724-404E-BEB6-4A54742F6E71}" destId="{37480936-4D6F-4A82-8994-172750705291}" srcOrd="1" destOrd="0" presId="urn:microsoft.com/office/officeart/2005/8/layout/radial1"/>
    <dgm:cxn modelId="{F2916D84-9724-49D7-8AB9-509D0C2AB833}" type="presOf" srcId="{E27E351C-B776-48EE-973D-803382E3C8D8}" destId="{20195D45-058C-43BB-8FDE-35AFB73FFF67}" srcOrd="0" destOrd="0" presId="urn:microsoft.com/office/officeart/2005/8/layout/radial1"/>
    <dgm:cxn modelId="{A76BC026-D0A9-499E-9E58-F7C3C418D2E5}" type="presOf" srcId="{A570C476-2554-45E2-9D95-727956A26139}" destId="{6937F026-536E-4200-8B81-605818442D7F}" srcOrd="0" destOrd="0" presId="urn:microsoft.com/office/officeart/2005/8/layout/radial1"/>
    <dgm:cxn modelId="{AF9C156D-B896-4C78-9F12-9A8CB11518BC}" type="presOf" srcId="{B56A3BC7-4FCB-46CE-869D-7AF9CC8D9D9C}" destId="{B72E215C-E4F4-42A1-95A1-49F2407065AD}" srcOrd="1" destOrd="0" presId="urn:microsoft.com/office/officeart/2005/8/layout/radial1"/>
    <dgm:cxn modelId="{9C65B94B-3C2E-4B2D-A1F7-68B4174846B7}" type="presOf" srcId="{CF5D1CCD-515B-4A2C-A83E-BD3912FF90E2}" destId="{56C81EA3-B6E7-4DA2-8740-3493D5BC8B8A}" srcOrd="0" destOrd="0" presId="urn:microsoft.com/office/officeart/2005/8/layout/radial1"/>
    <dgm:cxn modelId="{5110E985-63B8-4C0A-9C42-A7717F829C02}" type="presOf" srcId="{3F006C1F-7724-404E-BEB6-4A54742F6E71}" destId="{EE8F4A0E-ED24-40ED-9674-FF4BA9749FED}" srcOrd="0" destOrd="0" presId="urn:microsoft.com/office/officeart/2005/8/layout/radial1"/>
    <dgm:cxn modelId="{602D2C3D-E02C-468F-991D-6B5E6392A238}" srcId="{B7E9308D-6888-4236-8453-D6D6470CCC49}" destId="{5DA38039-0EA4-44DE-9657-CC64A4AC524D}" srcOrd="0" destOrd="0" parTransId="{E4AA4091-AEA6-4F19-BA6E-D8C0645764DA}" sibTransId="{87491CA6-15A4-4DA0-B95D-AFE21146B900}"/>
    <dgm:cxn modelId="{F01227AC-AD95-40D9-AE47-DC5A44AB1E01}" type="presOf" srcId="{03D567DE-96C7-4060-8A73-314F2F9895D0}" destId="{1ABD5BC6-0516-482E-8D6C-1D1FE399DE92}" srcOrd="0" destOrd="0" presId="urn:microsoft.com/office/officeart/2005/8/layout/radial1"/>
    <dgm:cxn modelId="{C2D74F68-2F22-4878-8A72-8EB480D17803}" srcId="{5DA38039-0EA4-44DE-9657-CC64A4AC524D}" destId="{A570C476-2554-45E2-9D95-727956A26139}" srcOrd="1" destOrd="0" parTransId="{D63C1A5D-08C7-42BD-A6BF-024778E655E6}" sibTransId="{9DE276D8-41E1-46F3-8EDD-71597E9EF5F2}"/>
    <dgm:cxn modelId="{91AE7939-EB6F-4875-90D9-3D0A0ABF0041}" type="presOf" srcId="{94296AB6-DE24-4ADD-A814-5CE1EB278680}" destId="{EFE3980C-063A-4DD0-904B-04A473AD28F4}" srcOrd="0" destOrd="0" presId="urn:microsoft.com/office/officeart/2005/8/layout/radial1"/>
    <dgm:cxn modelId="{ABFE2E76-4DD1-451C-BCAE-E19ACE448F50}" type="presOf" srcId="{D63C1A5D-08C7-42BD-A6BF-024778E655E6}" destId="{B0B73FA3-0112-40C2-911C-487A9A992FEF}" srcOrd="0" destOrd="0" presId="urn:microsoft.com/office/officeart/2005/8/layout/radial1"/>
    <dgm:cxn modelId="{B37C63FC-2E4F-4CDC-A83E-858940CA0F77}" srcId="{5DA38039-0EA4-44DE-9657-CC64A4AC524D}" destId="{1D213252-ED76-42A5-8E0E-3091E0414683}" srcOrd="0" destOrd="0" parTransId="{94296AB6-DE24-4ADD-A814-5CE1EB278680}" sibTransId="{06A338CB-9E8F-4CA8-ACA1-B7794CC5AAF0}"/>
    <dgm:cxn modelId="{04D55DF1-B463-4ECE-94B8-6FDF52B678EB}" type="presOf" srcId="{42A20FC6-8D70-4A49-A9A0-3DDC8299DD94}" destId="{E2DEE8F3-FF0A-40AB-A5F2-F12F1B6BF618}" srcOrd="0" destOrd="0" presId="urn:microsoft.com/office/officeart/2005/8/layout/radial1"/>
    <dgm:cxn modelId="{4348065D-3FDC-43D8-803C-37FB5C5A4357}" type="presParOf" srcId="{AFD113DD-6CAF-4A22-92FB-FE9617421D57}" destId="{B37D8B73-3B8E-48D7-A7A3-642D38AD2598}" srcOrd="0" destOrd="0" presId="urn:microsoft.com/office/officeart/2005/8/layout/radial1"/>
    <dgm:cxn modelId="{332842BD-8322-4107-8DD7-D230234455AD}" type="presParOf" srcId="{AFD113DD-6CAF-4A22-92FB-FE9617421D57}" destId="{EFE3980C-063A-4DD0-904B-04A473AD28F4}" srcOrd="1" destOrd="0" presId="urn:microsoft.com/office/officeart/2005/8/layout/radial1"/>
    <dgm:cxn modelId="{BCCAE4F8-D78A-4836-973C-9C7EA4CE7252}" type="presParOf" srcId="{EFE3980C-063A-4DD0-904B-04A473AD28F4}" destId="{20C7007B-5A83-4FBC-9A85-CBA742F434CE}" srcOrd="0" destOrd="0" presId="urn:microsoft.com/office/officeart/2005/8/layout/radial1"/>
    <dgm:cxn modelId="{C35BC75B-D9AA-47DF-995F-7E2F3A173CF4}" type="presParOf" srcId="{AFD113DD-6CAF-4A22-92FB-FE9617421D57}" destId="{FC1038A8-2E3C-4CB1-8FE1-0972B3E39CB4}" srcOrd="2" destOrd="0" presId="urn:microsoft.com/office/officeart/2005/8/layout/radial1"/>
    <dgm:cxn modelId="{FB3A95C0-23BC-468C-8A20-CD0751949357}" type="presParOf" srcId="{AFD113DD-6CAF-4A22-92FB-FE9617421D57}" destId="{B0B73FA3-0112-40C2-911C-487A9A992FEF}" srcOrd="3" destOrd="0" presId="urn:microsoft.com/office/officeart/2005/8/layout/radial1"/>
    <dgm:cxn modelId="{6F468D67-BDEE-41CE-B1CF-5E43C88F901A}" type="presParOf" srcId="{B0B73FA3-0112-40C2-911C-487A9A992FEF}" destId="{62D47F5A-B547-4EE3-AF86-68C894418CC7}" srcOrd="0" destOrd="0" presId="urn:microsoft.com/office/officeart/2005/8/layout/radial1"/>
    <dgm:cxn modelId="{E46B9ECE-3BB6-47EC-BF7E-FCB34ED97F4A}" type="presParOf" srcId="{AFD113DD-6CAF-4A22-92FB-FE9617421D57}" destId="{6937F026-536E-4200-8B81-605818442D7F}" srcOrd="4" destOrd="0" presId="urn:microsoft.com/office/officeart/2005/8/layout/radial1"/>
    <dgm:cxn modelId="{28D0765D-AB80-435C-B6B4-353A738D4BA0}" type="presParOf" srcId="{AFD113DD-6CAF-4A22-92FB-FE9617421D57}" destId="{1ABD5BC6-0516-482E-8D6C-1D1FE399DE92}" srcOrd="5" destOrd="0" presId="urn:microsoft.com/office/officeart/2005/8/layout/radial1"/>
    <dgm:cxn modelId="{2C5AF14B-E04F-4591-9155-ACDB25473EBF}" type="presParOf" srcId="{1ABD5BC6-0516-482E-8D6C-1D1FE399DE92}" destId="{F3BD1E2C-3D93-4A2B-B558-92B18CB54BA1}" srcOrd="0" destOrd="0" presId="urn:microsoft.com/office/officeart/2005/8/layout/radial1"/>
    <dgm:cxn modelId="{2960428D-0B28-49B9-B96B-4F97A4513DBD}" type="presParOf" srcId="{AFD113DD-6CAF-4A22-92FB-FE9617421D57}" destId="{56C81EA3-B6E7-4DA2-8740-3493D5BC8B8A}" srcOrd="6" destOrd="0" presId="urn:microsoft.com/office/officeart/2005/8/layout/radial1"/>
    <dgm:cxn modelId="{BEDB2CF1-3D03-4E7E-A750-6759C0AD380D}" type="presParOf" srcId="{AFD113DD-6CAF-4A22-92FB-FE9617421D57}" destId="{1CC6D63E-CF27-40F0-8404-058A5A5CEB16}" srcOrd="7" destOrd="0" presId="urn:microsoft.com/office/officeart/2005/8/layout/radial1"/>
    <dgm:cxn modelId="{A5A52862-8462-4D76-8ED6-56C7765C2FA8}" type="presParOf" srcId="{1CC6D63E-CF27-40F0-8404-058A5A5CEB16}" destId="{B72E215C-E4F4-42A1-95A1-49F2407065AD}" srcOrd="0" destOrd="0" presId="urn:microsoft.com/office/officeart/2005/8/layout/radial1"/>
    <dgm:cxn modelId="{D28459CA-095E-4244-8351-FB33EC572770}" type="presParOf" srcId="{AFD113DD-6CAF-4A22-92FB-FE9617421D57}" destId="{20195D45-058C-43BB-8FDE-35AFB73FFF67}" srcOrd="8" destOrd="0" presId="urn:microsoft.com/office/officeart/2005/8/layout/radial1"/>
    <dgm:cxn modelId="{C1CC8D34-B3FD-488F-AD32-ABAE13C48835}" type="presParOf" srcId="{AFD113DD-6CAF-4A22-92FB-FE9617421D57}" destId="{EE8F4A0E-ED24-40ED-9674-FF4BA9749FED}" srcOrd="9" destOrd="0" presId="urn:microsoft.com/office/officeart/2005/8/layout/radial1"/>
    <dgm:cxn modelId="{E159763B-758C-4A26-A88C-6FC5C20BEC49}" type="presParOf" srcId="{EE8F4A0E-ED24-40ED-9674-FF4BA9749FED}" destId="{37480936-4D6F-4A82-8994-172750705291}" srcOrd="0" destOrd="0" presId="urn:microsoft.com/office/officeart/2005/8/layout/radial1"/>
    <dgm:cxn modelId="{DB927DEA-F34D-48E0-B3D3-E2140410FAC2}" type="presParOf" srcId="{AFD113DD-6CAF-4A22-92FB-FE9617421D57}" destId="{E9E10A8C-45A4-414A-9ADC-C955C1DEF596}" srcOrd="10" destOrd="0" presId="urn:microsoft.com/office/officeart/2005/8/layout/radial1"/>
    <dgm:cxn modelId="{DD34EC1F-C15C-4628-B195-6114B2303589}" type="presParOf" srcId="{AFD113DD-6CAF-4A22-92FB-FE9617421D57}" destId="{E7D431F3-EF7E-4AF1-92D1-6B46EF3FF849}" srcOrd="11" destOrd="0" presId="urn:microsoft.com/office/officeart/2005/8/layout/radial1"/>
    <dgm:cxn modelId="{D8E2C72B-1C38-42D7-8ED9-DA7973503592}" type="presParOf" srcId="{E7D431F3-EF7E-4AF1-92D1-6B46EF3FF849}" destId="{F77F08A6-46E0-495F-B2CF-776C46F3C0C4}" srcOrd="0" destOrd="0" presId="urn:microsoft.com/office/officeart/2005/8/layout/radial1"/>
    <dgm:cxn modelId="{130AC31C-4A88-42B3-9C1D-F271D1D4E149}" type="presParOf" srcId="{AFD113DD-6CAF-4A22-92FB-FE9617421D57}" destId="{E2DEE8F3-FF0A-40AB-A5F2-F12F1B6BF618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E9308D-6888-4236-8453-D6D6470CCC49}" type="doc">
      <dgm:prSet loTypeId="urn:microsoft.com/office/officeart/2005/8/layout/radial1" loCatId="relationship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5DA38039-0EA4-44DE-9657-CC64A4AC524D}">
      <dgm:prSet phldrT="[Text]"/>
      <dgm:spPr/>
      <dgm:t>
        <a:bodyPr/>
        <a:lstStyle/>
        <a:p>
          <a:r>
            <a:rPr lang="en-US" dirty="0" smtClean="0">
              <a:latin typeface="Century Gothic" panose="020B0502020202020204" pitchFamily="34" charset="0"/>
            </a:rPr>
            <a:t>Social Media Team</a:t>
          </a:r>
        </a:p>
      </dgm:t>
    </dgm:pt>
    <dgm:pt modelId="{E4AA4091-AEA6-4F19-BA6E-D8C0645764DA}" type="parTrans" cxnId="{602D2C3D-E02C-468F-991D-6B5E6392A238}">
      <dgm:prSet/>
      <dgm:spPr/>
      <dgm:t>
        <a:bodyPr/>
        <a:lstStyle/>
        <a:p>
          <a:endParaRPr lang="en-US"/>
        </a:p>
      </dgm:t>
    </dgm:pt>
    <dgm:pt modelId="{87491CA6-15A4-4DA0-B95D-AFE21146B900}" type="sibTrans" cxnId="{602D2C3D-E02C-468F-991D-6B5E6392A238}">
      <dgm:prSet/>
      <dgm:spPr/>
      <dgm:t>
        <a:bodyPr/>
        <a:lstStyle/>
        <a:p>
          <a:endParaRPr lang="en-US"/>
        </a:p>
      </dgm:t>
    </dgm:pt>
    <dgm:pt modelId="{1D213252-ED76-42A5-8E0E-3091E0414683}">
      <dgm:prSet phldrT="[Text]" phldr="1"/>
      <dgm:spPr/>
      <dgm:t>
        <a:bodyPr/>
        <a:lstStyle/>
        <a:p>
          <a:endParaRPr lang="en-US" dirty="0"/>
        </a:p>
      </dgm:t>
    </dgm:pt>
    <dgm:pt modelId="{94296AB6-DE24-4ADD-A814-5CE1EB278680}" type="parTrans" cxnId="{B37C63FC-2E4F-4CDC-A83E-858940CA0F77}">
      <dgm:prSet/>
      <dgm:spPr/>
      <dgm:t>
        <a:bodyPr/>
        <a:lstStyle/>
        <a:p>
          <a:endParaRPr lang="en-US"/>
        </a:p>
      </dgm:t>
    </dgm:pt>
    <dgm:pt modelId="{06A338CB-9E8F-4CA8-ACA1-B7794CC5AAF0}" type="sibTrans" cxnId="{B37C63FC-2E4F-4CDC-A83E-858940CA0F77}">
      <dgm:prSet/>
      <dgm:spPr/>
      <dgm:t>
        <a:bodyPr/>
        <a:lstStyle/>
        <a:p>
          <a:endParaRPr lang="en-US"/>
        </a:p>
      </dgm:t>
    </dgm:pt>
    <dgm:pt modelId="{A570C476-2554-45E2-9D95-727956A26139}">
      <dgm:prSet phldrT="[Text]" phldr="1"/>
      <dgm:spPr/>
      <dgm:t>
        <a:bodyPr/>
        <a:lstStyle/>
        <a:p>
          <a:endParaRPr lang="en-US" dirty="0"/>
        </a:p>
      </dgm:t>
    </dgm:pt>
    <dgm:pt modelId="{D63C1A5D-08C7-42BD-A6BF-024778E655E6}" type="parTrans" cxnId="{C2D74F68-2F22-4878-8A72-8EB480D17803}">
      <dgm:prSet/>
      <dgm:spPr/>
      <dgm:t>
        <a:bodyPr/>
        <a:lstStyle/>
        <a:p>
          <a:endParaRPr lang="en-US"/>
        </a:p>
      </dgm:t>
    </dgm:pt>
    <dgm:pt modelId="{9DE276D8-41E1-46F3-8EDD-71597E9EF5F2}" type="sibTrans" cxnId="{C2D74F68-2F22-4878-8A72-8EB480D17803}">
      <dgm:prSet/>
      <dgm:spPr/>
      <dgm:t>
        <a:bodyPr/>
        <a:lstStyle/>
        <a:p>
          <a:endParaRPr lang="en-US"/>
        </a:p>
      </dgm:t>
    </dgm:pt>
    <dgm:pt modelId="{CF5D1CCD-515B-4A2C-A83E-BD3912FF90E2}">
      <dgm:prSet phldrT="[Text]" phldr="1"/>
      <dgm:spPr/>
      <dgm:t>
        <a:bodyPr/>
        <a:lstStyle/>
        <a:p>
          <a:endParaRPr lang="en-US"/>
        </a:p>
      </dgm:t>
    </dgm:pt>
    <dgm:pt modelId="{03D567DE-96C7-4060-8A73-314F2F9895D0}" type="parTrans" cxnId="{560134ED-6A4A-4875-BDBA-73F026D75CFA}">
      <dgm:prSet/>
      <dgm:spPr/>
      <dgm:t>
        <a:bodyPr/>
        <a:lstStyle/>
        <a:p>
          <a:endParaRPr lang="en-US"/>
        </a:p>
      </dgm:t>
    </dgm:pt>
    <dgm:pt modelId="{968161A4-C361-4083-B368-19C2048E7DF0}" type="sibTrans" cxnId="{560134ED-6A4A-4875-BDBA-73F026D75CFA}">
      <dgm:prSet/>
      <dgm:spPr/>
      <dgm:t>
        <a:bodyPr/>
        <a:lstStyle/>
        <a:p>
          <a:endParaRPr lang="en-US"/>
        </a:p>
      </dgm:t>
    </dgm:pt>
    <dgm:pt modelId="{E27E351C-B776-48EE-973D-803382E3C8D8}">
      <dgm:prSet phldrT="[Text]" phldr="1"/>
      <dgm:spPr/>
      <dgm:t>
        <a:bodyPr/>
        <a:lstStyle/>
        <a:p>
          <a:endParaRPr lang="en-US" dirty="0"/>
        </a:p>
      </dgm:t>
    </dgm:pt>
    <dgm:pt modelId="{B56A3BC7-4FCB-46CE-869D-7AF9CC8D9D9C}" type="parTrans" cxnId="{CFDD670F-39D4-4F24-AAC5-AB568BAE815F}">
      <dgm:prSet/>
      <dgm:spPr/>
      <dgm:t>
        <a:bodyPr/>
        <a:lstStyle/>
        <a:p>
          <a:endParaRPr lang="en-US"/>
        </a:p>
      </dgm:t>
    </dgm:pt>
    <dgm:pt modelId="{2703B600-99A9-46B2-87F4-F5E03777350D}" type="sibTrans" cxnId="{CFDD670F-39D4-4F24-AAC5-AB568BAE815F}">
      <dgm:prSet/>
      <dgm:spPr/>
      <dgm:t>
        <a:bodyPr/>
        <a:lstStyle/>
        <a:p>
          <a:endParaRPr lang="en-US"/>
        </a:p>
      </dgm:t>
    </dgm:pt>
    <dgm:pt modelId="{42A20FC6-8D70-4A49-A9A0-3DDC8299DD94}">
      <dgm:prSet phldrT="[Text]"/>
      <dgm:spPr/>
      <dgm:t>
        <a:bodyPr/>
        <a:lstStyle/>
        <a:p>
          <a:endParaRPr lang="en-US" dirty="0"/>
        </a:p>
      </dgm:t>
    </dgm:pt>
    <dgm:pt modelId="{37A2B63F-93EC-445D-BE0C-09946CC37124}" type="parTrans" cxnId="{D2E3C15F-C6A6-49CB-9014-3CEBE650B81D}">
      <dgm:prSet/>
      <dgm:spPr/>
      <dgm:t>
        <a:bodyPr/>
        <a:lstStyle/>
        <a:p>
          <a:endParaRPr lang="en-US"/>
        </a:p>
      </dgm:t>
    </dgm:pt>
    <dgm:pt modelId="{B84E768F-749D-4EAF-AD02-39FC85B8B4AD}" type="sibTrans" cxnId="{D2E3C15F-C6A6-49CB-9014-3CEBE650B81D}">
      <dgm:prSet/>
      <dgm:spPr/>
      <dgm:t>
        <a:bodyPr/>
        <a:lstStyle/>
        <a:p>
          <a:endParaRPr lang="en-US"/>
        </a:p>
      </dgm:t>
    </dgm:pt>
    <dgm:pt modelId="{E973F9EB-F1EE-49ED-8E13-9BB9822D6C27}">
      <dgm:prSet phldrT="[Text]"/>
      <dgm:spPr/>
      <dgm:t>
        <a:bodyPr/>
        <a:lstStyle/>
        <a:p>
          <a:endParaRPr lang="en-US" dirty="0"/>
        </a:p>
      </dgm:t>
    </dgm:pt>
    <dgm:pt modelId="{3F006C1F-7724-404E-BEB6-4A54742F6E71}" type="parTrans" cxnId="{EC625169-2C95-4999-B445-0C34FD674E48}">
      <dgm:prSet/>
      <dgm:spPr/>
      <dgm:t>
        <a:bodyPr/>
        <a:lstStyle/>
        <a:p>
          <a:endParaRPr lang="en-US"/>
        </a:p>
      </dgm:t>
    </dgm:pt>
    <dgm:pt modelId="{E6CAC919-CAC2-4DC4-A5EA-CA95CFE34EC6}" type="sibTrans" cxnId="{EC625169-2C95-4999-B445-0C34FD674E48}">
      <dgm:prSet/>
      <dgm:spPr/>
      <dgm:t>
        <a:bodyPr/>
        <a:lstStyle/>
        <a:p>
          <a:endParaRPr lang="en-US"/>
        </a:p>
      </dgm:t>
    </dgm:pt>
    <dgm:pt modelId="{4663C47E-10CD-4A3F-8F8C-5303E71E500D}">
      <dgm:prSet phldrT="[Text]"/>
      <dgm:spPr/>
      <dgm:t>
        <a:bodyPr/>
        <a:lstStyle/>
        <a:p>
          <a:endParaRPr lang="en-US" dirty="0"/>
        </a:p>
      </dgm:t>
    </dgm:pt>
    <dgm:pt modelId="{B5703998-11DB-4A82-9CD6-BC6A3AF2FD61}" type="parTrans" cxnId="{C89D33C8-BDEB-4FDC-9D14-7CC1FD0FC7BD}">
      <dgm:prSet/>
      <dgm:spPr/>
      <dgm:t>
        <a:bodyPr/>
        <a:lstStyle/>
        <a:p>
          <a:endParaRPr lang="en-US"/>
        </a:p>
      </dgm:t>
    </dgm:pt>
    <dgm:pt modelId="{601FE1A9-9520-43FE-B9E7-444086903686}" type="sibTrans" cxnId="{C89D33C8-BDEB-4FDC-9D14-7CC1FD0FC7BD}">
      <dgm:prSet/>
      <dgm:spPr/>
      <dgm:t>
        <a:bodyPr/>
        <a:lstStyle/>
        <a:p>
          <a:endParaRPr lang="en-US"/>
        </a:p>
      </dgm:t>
    </dgm:pt>
    <dgm:pt modelId="{4B72362A-E5EA-42AE-9C8D-1B259C65ED0E}">
      <dgm:prSet phldrT="[Text]"/>
      <dgm:spPr/>
      <dgm:t>
        <a:bodyPr/>
        <a:lstStyle/>
        <a:p>
          <a:endParaRPr lang="en-US" dirty="0"/>
        </a:p>
      </dgm:t>
    </dgm:pt>
    <dgm:pt modelId="{12D25658-8F8A-4D60-877E-43B7F75FC73B}" type="parTrans" cxnId="{224C4B6B-46C3-4811-9F5A-08795B023CB2}">
      <dgm:prSet/>
      <dgm:spPr/>
      <dgm:t>
        <a:bodyPr/>
        <a:lstStyle/>
        <a:p>
          <a:endParaRPr lang="en-US"/>
        </a:p>
      </dgm:t>
    </dgm:pt>
    <dgm:pt modelId="{C067073A-2E71-4ECC-B683-BFD8E4F62C08}" type="sibTrans" cxnId="{224C4B6B-46C3-4811-9F5A-08795B023CB2}">
      <dgm:prSet/>
      <dgm:spPr/>
      <dgm:t>
        <a:bodyPr/>
        <a:lstStyle/>
        <a:p>
          <a:endParaRPr lang="en-US"/>
        </a:p>
      </dgm:t>
    </dgm:pt>
    <dgm:pt modelId="{AFD113DD-6CAF-4A22-92FB-FE9617421D57}" type="pres">
      <dgm:prSet presAssocID="{B7E9308D-6888-4236-8453-D6D6470CCC4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37D8B73-3B8E-48D7-A7A3-642D38AD2598}" type="pres">
      <dgm:prSet presAssocID="{5DA38039-0EA4-44DE-9657-CC64A4AC524D}" presName="centerShape" presStyleLbl="node0" presStyleIdx="0" presStyleCnt="1"/>
      <dgm:spPr/>
      <dgm:t>
        <a:bodyPr/>
        <a:lstStyle/>
        <a:p>
          <a:endParaRPr lang="en-US"/>
        </a:p>
      </dgm:t>
    </dgm:pt>
    <dgm:pt modelId="{EFE3980C-063A-4DD0-904B-04A473AD28F4}" type="pres">
      <dgm:prSet presAssocID="{94296AB6-DE24-4ADD-A814-5CE1EB278680}" presName="Name9" presStyleLbl="parChTrans1D2" presStyleIdx="0" presStyleCnt="8"/>
      <dgm:spPr/>
    </dgm:pt>
    <dgm:pt modelId="{20C7007B-5A83-4FBC-9A85-CBA742F434CE}" type="pres">
      <dgm:prSet presAssocID="{94296AB6-DE24-4ADD-A814-5CE1EB278680}" presName="connTx" presStyleLbl="parChTrans1D2" presStyleIdx="0" presStyleCnt="8"/>
      <dgm:spPr/>
    </dgm:pt>
    <dgm:pt modelId="{FC1038A8-2E3C-4CB1-8FE1-0972B3E39CB4}" type="pres">
      <dgm:prSet presAssocID="{1D213252-ED76-42A5-8E0E-3091E0414683}" presName="node" presStyleLbl="node1" presStyleIdx="0" presStyleCnt="8" custScaleX="107390" custScaleY="107390">
        <dgm:presLayoutVars>
          <dgm:bulletEnabled val="1"/>
        </dgm:presLayoutVars>
      </dgm:prSet>
      <dgm:spPr/>
    </dgm:pt>
    <dgm:pt modelId="{B0B73FA3-0112-40C2-911C-487A9A992FEF}" type="pres">
      <dgm:prSet presAssocID="{D63C1A5D-08C7-42BD-A6BF-024778E655E6}" presName="Name9" presStyleLbl="parChTrans1D2" presStyleIdx="1" presStyleCnt="8"/>
      <dgm:spPr/>
    </dgm:pt>
    <dgm:pt modelId="{62D47F5A-B547-4EE3-AF86-68C894418CC7}" type="pres">
      <dgm:prSet presAssocID="{D63C1A5D-08C7-42BD-A6BF-024778E655E6}" presName="connTx" presStyleLbl="parChTrans1D2" presStyleIdx="1" presStyleCnt="8"/>
      <dgm:spPr/>
    </dgm:pt>
    <dgm:pt modelId="{6937F026-536E-4200-8B81-605818442D7F}" type="pres">
      <dgm:prSet presAssocID="{A570C476-2554-45E2-9D95-727956A26139}" presName="node" presStyleLbl="node1" presStyleIdx="1" presStyleCnt="8" custScaleX="107390" custScaleY="107390">
        <dgm:presLayoutVars>
          <dgm:bulletEnabled val="1"/>
        </dgm:presLayoutVars>
      </dgm:prSet>
      <dgm:spPr/>
    </dgm:pt>
    <dgm:pt modelId="{1ABD5BC6-0516-482E-8D6C-1D1FE399DE92}" type="pres">
      <dgm:prSet presAssocID="{03D567DE-96C7-4060-8A73-314F2F9895D0}" presName="Name9" presStyleLbl="parChTrans1D2" presStyleIdx="2" presStyleCnt="8"/>
      <dgm:spPr/>
    </dgm:pt>
    <dgm:pt modelId="{F3BD1E2C-3D93-4A2B-B558-92B18CB54BA1}" type="pres">
      <dgm:prSet presAssocID="{03D567DE-96C7-4060-8A73-314F2F9895D0}" presName="connTx" presStyleLbl="parChTrans1D2" presStyleIdx="2" presStyleCnt="8"/>
      <dgm:spPr/>
    </dgm:pt>
    <dgm:pt modelId="{56C81EA3-B6E7-4DA2-8740-3493D5BC8B8A}" type="pres">
      <dgm:prSet presAssocID="{CF5D1CCD-515B-4A2C-A83E-BD3912FF90E2}" presName="node" presStyleLbl="node1" presStyleIdx="2" presStyleCnt="8" custScaleX="107390" custScaleY="107390">
        <dgm:presLayoutVars>
          <dgm:bulletEnabled val="1"/>
        </dgm:presLayoutVars>
      </dgm:prSet>
      <dgm:spPr/>
    </dgm:pt>
    <dgm:pt modelId="{1CC6D63E-CF27-40F0-8404-058A5A5CEB16}" type="pres">
      <dgm:prSet presAssocID="{B56A3BC7-4FCB-46CE-869D-7AF9CC8D9D9C}" presName="Name9" presStyleLbl="parChTrans1D2" presStyleIdx="3" presStyleCnt="8"/>
      <dgm:spPr/>
    </dgm:pt>
    <dgm:pt modelId="{B72E215C-E4F4-42A1-95A1-49F2407065AD}" type="pres">
      <dgm:prSet presAssocID="{B56A3BC7-4FCB-46CE-869D-7AF9CC8D9D9C}" presName="connTx" presStyleLbl="parChTrans1D2" presStyleIdx="3" presStyleCnt="8"/>
      <dgm:spPr/>
    </dgm:pt>
    <dgm:pt modelId="{20195D45-058C-43BB-8FDE-35AFB73FFF67}" type="pres">
      <dgm:prSet presAssocID="{E27E351C-B776-48EE-973D-803382E3C8D8}" presName="node" presStyleLbl="node1" presStyleIdx="3" presStyleCnt="8" custScaleX="107390" custScaleY="107390">
        <dgm:presLayoutVars>
          <dgm:bulletEnabled val="1"/>
        </dgm:presLayoutVars>
      </dgm:prSet>
      <dgm:spPr/>
    </dgm:pt>
    <dgm:pt modelId="{EE8F4A0E-ED24-40ED-9674-FF4BA9749FED}" type="pres">
      <dgm:prSet presAssocID="{3F006C1F-7724-404E-BEB6-4A54742F6E71}" presName="Name9" presStyleLbl="parChTrans1D2" presStyleIdx="4" presStyleCnt="8"/>
      <dgm:spPr/>
    </dgm:pt>
    <dgm:pt modelId="{37480936-4D6F-4A82-8994-172750705291}" type="pres">
      <dgm:prSet presAssocID="{3F006C1F-7724-404E-BEB6-4A54742F6E71}" presName="connTx" presStyleLbl="parChTrans1D2" presStyleIdx="4" presStyleCnt="8"/>
      <dgm:spPr/>
    </dgm:pt>
    <dgm:pt modelId="{E9E10A8C-45A4-414A-9ADC-C955C1DEF596}" type="pres">
      <dgm:prSet presAssocID="{E973F9EB-F1EE-49ED-8E13-9BB9822D6C27}" presName="node" presStyleLbl="node1" presStyleIdx="4" presStyleCnt="8" custScaleX="107390" custScaleY="107390">
        <dgm:presLayoutVars>
          <dgm:bulletEnabled val="1"/>
        </dgm:presLayoutVars>
      </dgm:prSet>
      <dgm:spPr/>
    </dgm:pt>
    <dgm:pt modelId="{B7D355E6-FE1D-4B3A-8096-664DFB9DFADF}" type="pres">
      <dgm:prSet presAssocID="{B5703998-11DB-4A82-9CD6-BC6A3AF2FD61}" presName="Name9" presStyleLbl="parChTrans1D2" presStyleIdx="5" presStyleCnt="8"/>
      <dgm:spPr/>
    </dgm:pt>
    <dgm:pt modelId="{F720B7AC-5294-4338-AC06-1D13F85AE131}" type="pres">
      <dgm:prSet presAssocID="{B5703998-11DB-4A82-9CD6-BC6A3AF2FD61}" presName="connTx" presStyleLbl="parChTrans1D2" presStyleIdx="5" presStyleCnt="8"/>
      <dgm:spPr/>
    </dgm:pt>
    <dgm:pt modelId="{88A967E4-6025-493D-ACCB-BAAEF3FE4FF7}" type="pres">
      <dgm:prSet presAssocID="{4663C47E-10CD-4A3F-8F8C-5303E71E500D}" presName="node" presStyleLbl="node1" presStyleIdx="5" presStyleCnt="8" custScaleX="107390" custScaleY="107390">
        <dgm:presLayoutVars>
          <dgm:bulletEnabled val="1"/>
        </dgm:presLayoutVars>
      </dgm:prSet>
      <dgm:spPr/>
    </dgm:pt>
    <dgm:pt modelId="{6BDADECC-5ADD-4F65-BC24-D0331D55D5AF}" type="pres">
      <dgm:prSet presAssocID="{12D25658-8F8A-4D60-877E-43B7F75FC73B}" presName="Name9" presStyleLbl="parChTrans1D2" presStyleIdx="6" presStyleCnt="8"/>
      <dgm:spPr/>
    </dgm:pt>
    <dgm:pt modelId="{DC497835-7977-4EED-A9DC-58878A8E444B}" type="pres">
      <dgm:prSet presAssocID="{12D25658-8F8A-4D60-877E-43B7F75FC73B}" presName="connTx" presStyleLbl="parChTrans1D2" presStyleIdx="6" presStyleCnt="8"/>
      <dgm:spPr/>
    </dgm:pt>
    <dgm:pt modelId="{E2FFA59B-8DB4-4409-A0A7-386BE1F21B08}" type="pres">
      <dgm:prSet presAssocID="{4B72362A-E5EA-42AE-9C8D-1B259C65ED0E}" presName="node" presStyleLbl="node1" presStyleIdx="6" presStyleCnt="8" custScaleX="107718" custScaleY="107718">
        <dgm:presLayoutVars>
          <dgm:bulletEnabled val="1"/>
        </dgm:presLayoutVars>
      </dgm:prSet>
      <dgm:spPr/>
    </dgm:pt>
    <dgm:pt modelId="{E7D431F3-EF7E-4AF1-92D1-6B46EF3FF849}" type="pres">
      <dgm:prSet presAssocID="{37A2B63F-93EC-445D-BE0C-09946CC37124}" presName="Name9" presStyleLbl="parChTrans1D2" presStyleIdx="7" presStyleCnt="8"/>
      <dgm:spPr/>
    </dgm:pt>
    <dgm:pt modelId="{F77F08A6-46E0-495F-B2CF-776C46F3C0C4}" type="pres">
      <dgm:prSet presAssocID="{37A2B63F-93EC-445D-BE0C-09946CC37124}" presName="connTx" presStyleLbl="parChTrans1D2" presStyleIdx="7" presStyleCnt="8"/>
      <dgm:spPr/>
    </dgm:pt>
    <dgm:pt modelId="{E2DEE8F3-FF0A-40AB-A5F2-F12F1B6BF618}" type="pres">
      <dgm:prSet presAssocID="{42A20FC6-8D70-4A49-A9A0-3DDC8299DD94}" presName="node" presStyleLbl="node1" presStyleIdx="7" presStyleCnt="8" custScaleX="107390" custScaleY="107390">
        <dgm:presLayoutVars>
          <dgm:bulletEnabled val="1"/>
        </dgm:presLayoutVars>
      </dgm:prSet>
      <dgm:spPr/>
    </dgm:pt>
  </dgm:ptLst>
  <dgm:cxnLst>
    <dgm:cxn modelId="{B2B15CF1-E89C-40F3-8A7B-AF184A32A29D}" type="presOf" srcId="{03D567DE-96C7-4060-8A73-314F2F9895D0}" destId="{F3BD1E2C-3D93-4A2B-B558-92B18CB54BA1}" srcOrd="1" destOrd="0" presId="urn:microsoft.com/office/officeart/2005/8/layout/radial1"/>
    <dgm:cxn modelId="{CFDD670F-39D4-4F24-AAC5-AB568BAE815F}" srcId="{5DA38039-0EA4-44DE-9657-CC64A4AC524D}" destId="{E27E351C-B776-48EE-973D-803382E3C8D8}" srcOrd="3" destOrd="0" parTransId="{B56A3BC7-4FCB-46CE-869D-7AF9CC8D9D9C}" sibTransId="{2703B600-99A9-46B2-87F4-F5E03777350D}"/>
    <dgm:cxn modelId="{560134ED-6A4A-4875-BDBA-73F026D75CFA}" srcId="{5DA38039-0EA4-44DE-9657-CC64A4AC524D}" destId="{CF5D1CCD-515B-4A2C-A83E-BD3912FF90E2}" srcOrd="2" destOrd="0" parTransId="{03D567DE-96C7-4060-8A73-314F2F9895D0}" sibTransId="{968161A4-C361-4083-B368-19C2048E7DF0}"/>
    <dgm:cxn modelId="{02CFE1B4-9F17-4F0A-9B1C-C3F12B0FADE8}" type="presOf" srcId="{E973F9EB-F1EE-49ED-8E13-9BB9822D6C27}" destId="{E9E10A8C-45A4-414A-9ADC-C955C1DEF596}" srcOrd="0" destOrd="0" presId="urn:microsoft.com/office/officeart/2005/8/layout/radial1"/>
    <dgm:cxn modelId="{6A4311B0-86F4-4009-99F6-77641BBC0BED}" type="presOf" srcId="{D63C1A5D-08C7-42BD-A6BF-024778E655E6}" destId="{62D47F5A-B547-4EE3-AF86-68C894418CC7}" srcOrd="1" destOrd="0" presId="urn:microsoft.com/office/officeart/2005/8/layout/radial1"/>
    <dgm:cxn modelId="{76BA5D31-E138-4053-9BC3-2920E07C4E0A}" type="presOf" srcId="{5DA38039-0EA4-44DE-9657-CC64A4AC524D}" destId="{B37D8B73-3B8E-48D7-A7A3-642D38AD2598}" srcOrd="0" destOrd="0" presId="urn:microsoft.com/office/officeart/2005/8/layout/radial1"/>
    <dgm:cxn modelId="{D2E3C15F-C6A6-49CB-9014-3CEBE650B81D}" srcId="{5DA38039-0EA4-44DE-9657-CC64A4AC524D}" destId="{42A20FC6-8D70-4A49-A9A0-3DDC8299DD94}" srcOrd="7" destOrd="0" parTransId="{37A2B63F-93EC-445D-BE0C-09946CC37124}" sibTransId="{B84E768F-749D-4EAF-AD02-39FC85B8B4AD}"/>
    <dgm:cxn modelId="{00030FE2-1736-4C14-B483-05951EDF2C75}" type="presOf" srcId="{94296AB6-DE24-4ADD-A814-5CE1EB278680}" destId="{20C7007B-5A83-4FBC-9A85-CBA742F434CE}" srcOrd="1" destOrd="0" presId="urn:microsoft.com/office/officeart/2005/8/layout/radial1"/>
    <dgm:cxn modelId="{EF03C725-3C81-46CF-B12E-CB12527D89D8}" type="presOf" srcId="{B7E9308D-6888-4236-8453-D6D6470CCC49}" destId="{AFD113DD-6CAF-4A22-92FB-FE9617421D57}" srcOrd="0" destOrd="0" presId="urn:microsoft.com/office/officeart/2005/8/layout/radial1"/>
    <dgm:cxn modelId="{5082BDDF-8856-4FC1-9167-9E3BC485FFD0}" type="presOf" srcId="{1D213252-ED76-42A5-8E0E-3091E0414683}" destId="{FC1038A8-2E3C-4CB1-8FE1-0972B3E39CB4}" srcOrd="0" destOrd="0" presId="urn:microsoft.com/office/officeart/2005/8/layout/radial1"/>
    <dgm:cxn modelId="{EC625169-2C95-4999-B445-0C34FD674E48}" srcId="{5DA38039-0EA4-44DE-9657-CC64A4AC524D}" destId="{E973F9EB-F1EE-49ED-8E13-9BB9822D6C27}" srcOrd="4" destOrd="0" parTransId="{3F006C1F-7724-404E-BEB6-4A54742F6E71}" sibTransId="{E6CAC919-CAC2-4DC4-A5EA-CA95CFE34EC6}"/>
    <dgm:cxn modelId="{C4116FAB-CA18-4478-A4E0-857615292593}" type="presOf" srcId="{4B72362A-E5EA-42AE-9C8D-1B259C65ED0E}" destId="{E2FFA59B-8DB4-4409-A0A7-386BE1F21B08}" srcOrd="0" destOrd="0" presId="urn:microsoft.com/office/officeart/2005/8/layout/radial1"/>
    <dgm:cxn modelId="{1B960285-EFC5-4650-90DC-3FCDBE06A566}" type="presOf" srcId="{B56A3BC7-4FCB-46CE-869D-7AF9CC8D9D9C}" destId="{1CC6D63E-CF27-40F0-8404-058A5A5CEB16}" srcOrd="0" destOrd="0" presId="urn:microsoft.com/office/officeart/2005/8/layout/radial1"/>
    <dgm:cxn modelId="{DAC75498-9A0D-49FC-BB29-2767D7D8E6DC}" type="presOf" srcId="{37A2B63F-93EC-445D-BE0C-09946CC37124}" destId="{F77F08A6-46E0-495F-B2CF-776C46F3C0C4}" srcOrd="1" destOrd="0" presId="urn:microsoft.com/office/officeart/2005/8/layout/radial1"/>
    <dgm:cxn modelId="{84271ECD-A712-4330-9894-2C906C50FF01}" type="presOf" srcId="{37A2B63F-93EC-445D-BE0C-09946CC37124}" destId="{E7D431F3-EF7E-4AF1-92D1-6B46EF3FF849}" srcOrd="0" destOrd="0" presId="urn:microsoft.com/office/officeart/2005/8/layout/radial1"/>
    <dgm:cxn modelId="{389F8764-E19B-4D80-BA64-F0A62688C22D}" type="presOf" srcId="{3F006C1F-7724-404E-BEB6-4A54742F6E71}" destId="{37480936-4D6F-4A82-8994-172750705291}" srcOrd="1" destOrd="0" presId="urn:microsoft.com/office/officeart/2005/8/layout/radial1"/>
    <dgm:cxn modelId="{C0ED72C3-CF4C-4BA1-BDF2-BFF503BE198F}" type="presOf" srcId="{12D25658-8F8A-4D60-877E-43B7F75FC73B}" destId="{DC497835-7977-4EED-A9DC-58878A8E444B}" srcOrd="1" destOrd="0" presId="urn:microsoft.com/office/officeart/2005/8/layout/radial1"/>
    <dgm:cxn modelId="{F2916D84-9724-49D7-8AB9-509D0C2AB833}" type="presOf" srcId="{E27E351C-B776-48EE-973D-803382E3C8D8}" destId="{20195D45-058C-43BB-8FDE-35AFB73FFF67}" srcOrd="0" destOrd="0" presId="urn:microsoft.com/office/officeart/2005/8/layout/radial1"/>
    <dgm:cxn modelId="{C89D33C8-BDEB-4FDC-9D14-7CC1FD0FC7BD}" srcId="{5DA38039-0EA4-44DE-9657-CC64A4AC524D}" destId="{4663C47E-10CD-4A3F-8F8C-5303E71E500D}" srcOrd="5" destOrd="0" parTransId="{B5703998-11DB-4A82-9CD6-BC6A3AF2FD61}" sibTransId="{601FE1A9-9520-43FE-B9E7-444086903686}"/>
    <dgm:cxn modelId="{7C891D94-FE50-4D3D-A8AA-62548DC16FD9}" type="presOf" srcId="{12D25658-8F8A-4D60-877E-43B7F75FC73B}" destId="{6BDADECC-5ADD-4F65-BC24-D0331D55D5AF}" srcOrd="0" destOrd="0" presId="urn:microsoft.com/office/officeart/2005/8/layout/radial1"/>
    <dgm:cxn modelId="{A76BC026-D0A9-499E-9E58-F7C3C418D2E5}" type="presOf" srcId="{A570C476-2554-45E2-9D95-727956A26139}" destId="{6937F026-536E-4200-8B81-605818442D7F}" srcOrd="0" destOrd="0" presId="urn:microsoft.com/office/officeart/2005/8/layout/radial1"/>
    <dgm:cxn modelId="{AF9C156D-B896-4C78-9F12-9A8CB11518BC}" type="presOf" srcId="{B56A3BC7-4FCB-46CE-869D-7AF9CC8D9D9C}" destId="{B72E215C-E4F4-42A1-95A1-49F2407065AD}" srcOrd="1" destOrd="0" presId="urn:microsoft.com/office/officeart/2005/8/layout/radial1"/>
    <dgm:cxn modelId="{9C65B94B-3C2E-4B2D-A1F7-68B4174846B7}" type="presOf" srcId="{CF5D1CCD-515B-4A2C-A83E-BD3912FF90E2}" destId="{56C81EA3-B6E7-4DA2-8740-3493D5BC8B8A}" srcOrd="0" destOrd="0" presId="urn:microsoft.com/office/officeart/2005/8/layout/radial1"/>
    <dgm:cxn modelId="{5110E985-63B8-4C0A-9C42-A7717F829C02}" type="presOf" srcId="{3F006C1F-7724-404E-BEB6-4A54742F6E71}" destId="{EE8F4A0E-ED24-40ED-9674-FF4BA9749FED}" srcOrd="0" destOrd="0" presId="urn:microsoft.com/office/officeart/2005/8/layout/radial1"/>
    <dgm:cxn modelId="{557D2914-02F5-4A72-99F6-864C91E20B2F}" type="presOf" srcId="{B5703998-11DB-4A82-9CD6-BC6A3AF2FD61}" destId="{B7D355E6-FE1D-4B3A-8096-664DFB9DFADF}" srcOrd="0" destOrd="0" presId="urn:microsoft.com/office/officeart/2005/8/layout/radial1"/>
    <dgm:cxn modelId="{602D2C3D-E02C-468F-991D-6B5E6392A238}" srcId="{B7E9308D-6888-4236-8453-D6D6470CCC49}" destId="{5DA38039-0EA4-44DE-9657-CC64A4AC524D}" srcOrd="0" destOrd="0" parTransId="{E4AA4091-AEA6-4F19-BA6E-D8C0645764DA}" sibTransId="{87491CA6-15A4-4DA0-B95D-AFE21146B900}"/>
    <dgm:cxn modelId="{F01227AC-AD95-40D9-AE47-DC5A44AB1E01}" type="presOf" srcId="{03D567DE-96C7-4060-8A73-314F2F9895D0}" destId="{1ABD5BC6-0516-482E-8D6C-1D1FE399DE92}" srcOrd="0" destOrd="0" presId="urn:microsoft.com/office/officeart/2005/8/layout/radial1"/>
    <dgm:cxn modelId="{C2D74F68-2F22-4878-8A72-8EB480D17803}" srcId="{5DA38039-0EA4-44DE-9657-CC64A4AC524D}" destId="{A570C476-2554-45E2-9D95-727956A26139}" srcOrd="1" destOrd="0" parTransId="{D63C1A5D-08C7-42BD-A6BF-024778E655E6}" sibTransId="{9DE276D8-41E1-46F3-8EDD-71597E9EF5F2}"/>
    <dgm:cxn modelId="{91AE7939-EB6F-4875-90D9-3D0A0ABF0041}" type="presOf" srcId="{94296AB6-DE24-4ADD-A814-5CE1EB278680}" destId="{EFE3980C-063A-4DD0-904B-04A473AD28F4}" srcOrd="0" destOrd="0" presId="urn:microsoft.com/office/officeart/2005/8/layout/radial1"/>
    <dgm:cxn modelId="{EC9B93FB-7630-4087-94B0-6B18B6A3F6F5}" type="presOf" srcId="{B5703998-11DB-4A82-9CD6-BC6A3AF2FD61}" destId="{F720B7AC-5294-4338-AC06-1D13F85AE131}" srcOrd="1" destOrd="0" presId="urn:microsoft.com/office/officeart/2005/8/layout/radial1"/>
    <dgm:cxn modelId="{224C4B6B-46C3-4811-9F5A-08795B023CB2}" srcId="{5DA38039-0EA4-44DE-9657-CC64A4AC524D}" destId="{4B72362A-E5EA-42AE-9C8D-1B259C65ED0E}" srcOrd="6" destOrd="0" parTransId="{12D25658-8F8A-4D60-877E-43B7F75FC73B}" sibTransId="{C067073A-2E71-4ECC-B683-BFD8E4F62C08}"/>
    <dgm:cxn modelId="{ABFE2E76-4DD1-451C-BCAE-E19ACE448F50}" type="presOf" srcId="{D63C1A5D-08C7-42BD-A6BF-024778E655E6}" destId="{B0B73FA3-0112-40C2-911C-487A9A992FEF}" srcOrd="0" destOrd="0" presId="urn:microsoft.com/office/officeart/2005/8/layout/radial1"/>
    <dgm:cxn modelId="{B37C63FC-2E4F-4CDC-A83E-858940CA0F77}" srcId="{5DA38039-0EA4-44DE-9657-CC64A4AC524D}" destId="{1D213252-ED76-42A5-8E0E-3091E0414683}" srcOrd="0" destOrd="0" parTransId="{94296AB6-DE24-4ADD-A814-5CE1EB278680}" sibTransId="{06A338CB-9E8F-4CA8-ACA1-B7794CC5AAF0}"/>
    <dgm:cxn modelId="{04D55DF1-B463-4ECE-94B8-6FDF52B678EB}" type="presOf" srcId="{42A20FC6-8D70-4A49-A9A0-3DDC8299DD94}" destId="{E2DEE8F3-FF0A-40AB-A5F2-F12F1B6BF618}" srcOrd="0" destOrd="0" presId="urn:microsoft.com/office/officeart/2005/8/layout/radial1"/>
    <dgm:cxn modelId="{FDE811E4-6B97-4A8C-94B3-13F47D9F61B4}" type="presOf" srcId="{4663C47E-10CD-4A3F-8F8C-5303E71E500D}" destId="{88A967E4-6025-493D-ACCB-BAAEF3FE4FF7}" srcOrd="0" destOrd="0" presId="urn:microsoft.com/office/officeart/2005/8/layout/radial1"/>
    <dgm:cxn modelId="{4348065D-3FDC-43D8-803C-37FB5C5A4357}" type="presParOf" srcId="{AFD113DD-6CAF-4A22-92FB-FE9617421D57}" destId="{B37D8B73-3B8E-48D7-A7A3-642D38AD2598}" srcOrd="0" destOrd="0" presId="urn:microsoft.com/office/officeart/2005/8/layout/radial1"/>
    <dgm:cxn modelId="{332842BD-8322-4107-8DD7-D230234455AD}" type="presParOf" srcId="{AFD113DD-6CAF-4A22-92FB-FE9617421D57}" destId="{EFE3980C-063A-4DD0-904B-04A473AD28F4}" srcOrd="1" destOrd="0" presId="urn:microsoft.com/office/officeart/2005/8/layout/radial1"/>
    <dgm:cxn modelId="{BCCAE4F8-D78A-4836-973C-9C7EA4CE7252}" type="presParOf" srcId="{EFE3980C-063A-4DD0-904B-04A473AD28F4}" destId="{20C7007B-5A83-4FBC-9A85-CBA742F434CE}" srcOrd="0" destOrd="0" presId="urn:microsoft.com/office/officeart/2005/8/layout/radial1"/>
    <dgm:cxn modelId="{C35BC75B-D9AA-47DF-995F-7E2F3A173CF4}" type="presParOf" srcId="{AFD113DD-6CAF-4A22-92FB-FE9617421D57}" destId="{FC1038A8-2E3C-4CB1-8FE1-0972B3E39CB4}" srcOrd="2" destOrd="0" presId="urn:microsoft.com/office/officeart/2005/8/layout/radial1"/>
    <dgm:cxn modelId="{FB3A95C0-23BC-468C-8A20-CD0751949357}" type="presParOf" srcId="{AFD113DD-6CAF-4A22-92FB-FE9617421D57}" destId="{B0B73FA3-0112-40C2-911C-487A9A992FEF}" srcOrd="3" destOrd="0" presId="urn:microsoft.com/office/officeart/2005/8/layout/radial1"/>
    <dgm:cxn modelId="{6F468D67-BDEE-41CE-B1CF-5E43C88F901A}" type="presParOf" srcId="{B0B73FA3-0112-40C2-911C-487A9A992FEF}" destId="{62D47F5A-B547-4EE3-AF86-68C894418CC7}" srcOrd="0" destOrd="0" presId="urn:microsoft.com/office/officeart/2005/8/layout/radial1"/>
    <dgm:cxn modelId="{E46B9ECE-3BB6-47EC-BF7E-FCB34ED97F4A}" type="presParOf" srcId="{AFD113DD-6CAF-4A22-92FB-FE9617421D57}" destId="{6937F026-536E-4200-8B81-605818442D7F}" srcOrd="4" destOrd="0" presId="urn:microsoft.com/office/officeart/2005/8/layout/radial1"/>
    <dgm:cxn modelId="{28D0765D-AB80-435C-B6B4-353A738D4BA0}" type="presParOf" srcId="{AFD113DD-6CAF-4A22-92FB-FE9617421D57}" destId="{1ABD5BC6-0516-482E-8D6C-1D1FE399DE92}" srcOrd="5" destOrd="0" presId="urn:microsoft.com/office/officeart/2005/8/layout/radial1"/>
    <dgm:cxn modelId="{2C5AF14B-E04F-4591-9155-ACDB25473EBF}" type="presParOf" srcId="{1ABD5BC6-0516-482E-8D6C-1D1FE399DE92}" destId="{F3BD1E2C-3D93-4A2B-B558-92B18CB54BA1}" srcOrd="0" destOrd="0" presId="urn:microsoft.com/office/officeart/2005/8/layout/radial1"/>
    <dgm:cxn modelId="{2960428D-0B28-49B9-B96B-4F97A4513DBD}" type="presParOf" srcId="{AFD113DD-6CAF-4A22-92FB-FE9617421D57}" destId="{56C81EA3-B6E7-4DA2-8740-3493D5BC8B8A}" srcOrd="6" destOrd="0" presId="urn:microsoft.com/office/officeart/2005/8/layout/radial1"/>
    <dgm:cxn modelId="{BEDB2CF1-3D03-4E7E-A750-6759C0AD380D}" type="presParOf" srcId="{AFD113DD-6CAF-4A22-92FB-FE9617421D57}" destId="{1CC6D63E-CF27-40F0-8404-058A5A5CEB16}" srcOrd="7" destOrd="0" presId="urn:microsoft.com/office/officeart/2005/8/layout/radial1"/>
    <dgm:cxn modelId="{A5A52862-8462-4D76-8ED6-56C7765C2FA8}" type="presParOf" srcId="{1CC6D63E-CF27-40F0-8404-058A5A5CEB16}" destId="{B72E215C-E4F4-42A1-95A1-49F2407065AD}" srcOrd="0" destOrd="0" presId="urn:microsoft.com/office/officeart/2005/8/layout/radial1"/>
    <dgm:cxn modelId="{D28459CA-095E-4244-8351-FB33EC572770}" type="presParOf" srcId="{AFD113DD-6CAF-4A22-92FB-FE9617421D57}" destId="{20195D45-058C-43BB-8FDE-35AFB73FFF67}" srcOrd="8" destOrd="0" presId="urn:microsoft.com/office/officeart/2005/8/layout/radial1"/>
    <dgm:cxn modelId="{C1CC8D34-B3FD-488F-AD32-ABAE13C48835}" type="presParOf" srcId="{AFD113DD-6CAF-4A22-92FB-FE9617421D57}" destId="{EE8F4A0E-ED24-40ED-9674-FF4BA9749FED}" srcOrd="9" destOrd="0" presId="urn:microsoft.com/office/officeart/2005/8/layout/radial1"/>
    <dgm:cxn modelId="{E159763B-758C-4A26-A88C-6FC5C20BEC49}" type="presParOf" srcId="{EE8F4A0E-ED24-40ED-9674-FF4BA9749FED}" destId="{37480936-4D6F-4A82-8994-172750705291}" srcOrd="0" destOrd="0" presId="urn:microsoft.com/office/officeart/2005/8/layout/radial1"/>
    <dgm:cxn modelId="{DB927DEA-F34D-48E0-B3D3-E2140410FAC2}" type="presParOf" srcId="{AFD113DD-6CAF-4A22-92FB-FE9617421D57}" destId="{E9E10A8C-45A4-414A-9ADC-C955C1DEF596}" srcOrd="10" destOrd="0" presId="urn:microsoft.com/office/officeart/2005/8/layout/radial1"/>
    <dgm:cxn modelId="{D4B8E3A6-9143-4075-A2F4-358AC2D2C824}" type="presParOf" srcId="{AFD113DD-6CAF-4A22-92FB-FE9617421D57}" destId="{B7D355E6-FE1D-4B3A-8096-664DFB9DFADF}" srcOrd="11" destOrd="0" presId="urn:microsoft.com/office/officeart/2005/8/layout/radial1"/>
    <dgm:cxn modelId="{C4B018F1-81AC-48D6-8AFA-10DADE8A0D0F}" type="presParOf" srcId="{B7D355E6-FE1D-4B3A-8096-664DFB9DFADF}" destId="{F720B7AC-5294-4338-AC06-1D13F85AE131}" srcOrd="0" destOrd="0" presId="urn:microsoft.com/office/officeart/2005/8/layout/radial1"/>
    <dgm:cxn modelId="{92282116-6049-478F-BD9E-AB096314C3F9}" type="presParOf" srcId="{AFD113DD-6CAF-4A22-92FB-FE9617421D57}" destId="{88A967E4-6025-493D-ACCB-BAAEF3FE4FF7}" srcOrd="12" destOrd="0" presId="urn:microsoft.com/office/officeart/2005/8/layout/radial1"/>
    <dgm:cxn modelId="{C63C1270-FF4B-45D7-A2AC-347AB58F0150}" type="presParOf" srcId="{AFD113DD-6CAF-4A22-92FB-FE9617421D57}" destId="{6BDADECC-5ADD-4F65-BC24-D0331D55D5AF}" srcOrd="13" destOrd="0" presId="urn:microsoft.com/office/officeart/2005/8/layout/radial1"/>
    <dgm:cxn modelId="{B880D6C4-E005-4F9F-BF3D-F442048F7383}" type="presParOf" srcId="{6BDADECC-5ADD-4F65-BC24-D0331D55D5AF}" destId="{DC497835-7977-4EED-A9DC-58878A8E444B}" srcOrd="0" destOrd="0" presId="urn:microsoft.com/office/officeart/2005/8/layout/radial1"/>
    <dgm:cxn modelId="{75C9C5AB-89FA-46BE-AF90-6F7AF9F5C9AA}" type="presParOf" srcId="{AFD113DD-6CAF-4A22-92FB-FE9617421D57}" destId="{E2FFA59B-8DB4-4409-A0A7-386BE1F21B08}" srcOrd="14" destOrd="0" presId="urn:microsoft.com/office/officeart/2005/8/layout/radial1"/>
    <dgm:cxn modelId="{DD34EC1F-C15C-4628-B195-6114B2303589}" type="presParOf" srcId="{AFD113DD-6CAF-4A22-92FB-FE9617421D57}" destId="{E7D431F3-EF7E-4AF1-92D1-6B46EF3FF849}" srcOrd="15" destOrd="0" presId="urn:microsoft.com/office/officeart/2005/8/layout/radial1"/>
    <dgm:cxn modelId="{D8E2C72B-1C38-42D7-8ED9-DA7973503592}" type="presParOf" srcId="{E7D431F3-EF7E-4AF1-92D1-6B46EF3FF849}" destId="{F77F08A6-46E0-495F-B2CF-776C46F3C0C4}" srcOrd="0" destOrd="0" presId="urn:microsoft.com/office/officeart/2005/8/layout/radial1"/>
    <dgm:cxn modelId="{130AC31C-4A88-42B3-9C1D-F271D1D4E149}" type="presParOf" srcId="{AFD113DD-6CAF-4A22-92FB-FE9617421D57}" destId="{E2DEE8F3-FF0A-40AB-A5F2-F12F1B6BF618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E9308D-6888-4236-8453-D6D6470CCC49}" type="doc">
      <dgm:prSet loTypeId="urn:microsoft.com/office/officeart/2005/8/layout/radial1" loCatId="relationship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5DA38039-0EA4-44DE-9657-CC64A4AC524D}">
      <dgm:prSet phldrT="[Text]"/>
      <dgm:spPr/>
      <dgm:t>
        <a:bodyPr/>
        <a:lstStyle/>
        <a:p>
          <a:r>
            <a:rPr lang="en-US" dirty="0" smtClean="0">
              <a:latin typeface="Century Gothic" panose="020B0502020202020204" pitchFamily="34" charset="0"/>
            </a:rPr>
            <a:t>Social Media Team</a:t>
          </a:r>
        </a:p>
      </dgm:t>
    </dgm:pt>
    <dgm:pt modelId="{E4AA4091-AEA6-4F19-BA6E-D8C0645764DA}" type="parTrans" cxnId="{602D2C3D-E02C-468F-991D-6B5E6392A238}">
      <dgm:prSet/>
      <dgm:spPr/>
      <dgm:t>
        <a:bodyPr/>
        <a:lstStyle/>
        <a:p>
          <a:endParaRPr lang="en-US"/>
        </a:p>
      </dgm:t>
    </dgm:pt>
    <dgm:pt modelId="{87491CA6-15A4-4DA0-B95D-AFE21146B900}" type="sibTrans" cxnId="{602D2C3D-E02C-468F-991D-6B5E6392A238}">
      <dgm:prSet/>
      <dgm:spPr/>
      <dgm:t>
        <a:bodyPr/>
        <a:lstStyle/>
        <a:p>
          <a:endParaRPr lang="en-US"/>
        </a:p>
      </dgm:t>
    </dgm:pt>
    <dgm:pt modelId="{1D213252-ED76-42A5-8E0E-3091E0414683}">
      <dgm:prSet phldrT="[Text]" phldr="1"/>
      <dgm:spPr/>
      <dgm:t>
        <a:bodyPr/>
        <a:lstStyle/>
        <a:p>
          <a:endParaRPr lang="en-US" dirty="0"/>
        </a:p>
      </dgm:t>
    </dgm:pt>
    <dgm:pt modelId="{94296AB6-DE24-4ADD-A814-5CE1EB278680}" type="parTrans" cxnId="{B37C63FC-2E4F-4CDC-A83E-858940CA0F77}">
      <dgm:prSet/>
      <dgm:spPr/>
      <dgm:t>
        <a:bodyPr/>
        <a:lstStyle/>
        <a:p>
          <a:endParaRPr lang="en-US"/>
        </a:p>
      </dgm:t>
    </dgm:pt>
    <dgm:pt modelId="{06A338CB-9E8F-4CA8-ACA1-B7794CC5AAF0}" type="sibTrans" cxnId="{B37C63FC-2E4F-4CDC-A83E-858940CA0F77}">
      <dgm:prSet/>
      <dgm:spPr/>
      <dgm:t>
        <a:bodyPr/>
        <a:lstStyle/>
        <a:p>
          <a:endParaRPr lang="en-US"/>
        </a:p>
      </dgm:t>
    </dgm:pt>
    <dgm:pt modelId="{A570C476-2554-45E2-9D95-727956A26139}">
      <dgm:prSet phldrT="[Text]" phldr="1"/>
      <dgm:spPr/>
      <dgm:t>
        <a:bodyPr/>
        <a:lstStyle/>
        <a:p>
          <a:endParaRPr lang="en-US" dirty="0"/>
        </a:p>
      </dgm:t>
    </dgm:pt>
    <dgm:pt modelId="{D63C1A5D-08C7-42BD-A6BF-024778E655E6}" type="parTrans" cxnId="{C2D74F68-2F22-4878-8A72-8EB480D17803}">
      <dgm:prSet/>
      <dgm:spPr/>
      <dgm:t>
        <a:bodyPr/>
        <a:lstStyle/>
        <a:p>
          <a:endParaRPr lang="en-US"/>
        </a:p>
      </dgm:t>
    </dgm:pt>
    <dgm:pt modelId="{9DE276D8-41E1-46F3-8EDD-71597E9EF5F2}" type="sibTrans" cxnId="{C2D74F68-2F22-4878-8A72-8EB480D17803}">
      <dgm:prSet/>
      <dgm:spPr/>
      <dgm:t>
        <a:bodyPr/>
        <a:lstStyle/>
        <a:p>
          <a:endParaRPr lang="en-US"/>
        </a:p>
      </dgm:t>
    </dgm:pt>
    <dgm:pt modelId="{CF5D1CCD-515B-4A2C-A83E-BD3912FF90E2}">
      <dgm:prSet phldrT="[Text]" phldr="1"/>
      <dgm:spPr/>
      <dgm:t>
        <a:bodyPr/>
        <a:lstStyle/>
        <a:p>
          <a:endParaRPr lang="en-US"/>
        </a:p>
      </dgm:t>
    </dgm:pt>
    <dgm:pt modelId="{03D567DE-96C7-4060-8A73-314F2F9895D0}" type="parTrans" cxnId="{560134ED-6A4A-4875-BDBA-73F026D75CFA}">
      <dgm:prSet/>
      <dgm:spPr/>
      <dgm:t>
        <a:bodyPr/>
        <a:lstStyle/>
        <a:p>
          <a:endParaRPr lang="en-US"/>
        </a:p>
      </dgm:t>
    </dgm:pt>
    <dgm:pt modelId="{968161A4-C361-4083-B368-19C2048E7DF0}" type="sibTrans" cxnId="{560134ED-6A4A-4875-BDBA-73F026D75CFA}">
      <dgm:prSet/>
      <dgm:spPr/>
      <dgm:t>
        <a:bodyPr/>
        <a:lstStyle/>
        <a:p>
          <a:endParaRPr lang="en-US"/>
        </a:p>
      </dgm:t>
    </dgm:pt>
    <dgm:pt modelId="{E27E351C-B776-48EE-973D-803382E3C8D8}">
      <dgm:prSet phldrT="[Text]" phldr="1"/>
      <dgm:spPr/>
      <dgm:t>
        <a:bodyPr/>
        <a:lstStyle/>
        <a:p>
          <a:endParaRPr lang="en-US" dirty="0"/>
        </a:p>
      </dgm:t>
    </dgm:pt>
    <dgm:pt modelId="{B56A3BC7-4FCB-46CE-869D-7AF9CC8D9D9C}" type="parTrans" cxnId="{CFDD670F-39D4-4F24-AAC5-AB568BAE815F}">
      <dgm:prSet/>
      <dgm:spPr/>
      <dgm:t>
        <a:bodyPr/>
        <a:lstStyle/>
        <a:p>
          <a:endParaRPr lang="en-US"/>
        </a:p>
      </dgm:t>
    </dgm:pt>
    <dgm:pt modelId="{2703B600-99A9-46B2-87F4-F5E03777350D}" type="sibTrans" cxnId="{CFDD670F-39D4-4F24-AAC5-AB568BAE815F}">
      <dgm:prSet/>
      <dgm:spPr/>
      <dgm:t>
        <a:bodyPr/>
        <a:lstStyle/>
        <a:p>
          <a:endParaRPr lang="en-US"/>
        </a:p>
      </dgm:t>
    </dgm:pt>
    <dgm:pt modelId="{42A20FC6-8D70-4A49-A9A0-3DDC8299DD94}">
      <dgm:prSet phldrT="[Text]"/>
      <dgm:spPr/>
      <dgm:t>
        <a:bodyPr/>
        <a:lstStyle/>
        <a:p>
          <a:endParaRPr lang="en-US" dirty="0"/>
        </a:p>
      </dgm:t>
    </dgm:pt>
    <dgm:pt modelId="{37A2B63F-93EC-445D-BE0C-09946CC37124}" type="parTrans" cxnId="{D2E3C15F-C6A6-49CB-9014-3CEBE650B81D}">
      <dgm:prSet/>
      <dgm:spPr/>
      <dgm:t>
        <a:bodyPr/>
        <a:lstStyle/>
        <a:p>
          <a:endParaRPr lang="en-US"/>
        </a:p>
      </dgm:t>
    </dgm:pt>
    <dgm:pt modelId="{B84E768F-749D-4EAF-AD02-39FC85B8B4AD}" type="sibTrans" cxnId="{D2E3C15F-C6A6-49CB-9014-3CEBE650B81D}">
      <dgm:prSet/>
      <dgm:spPr/>
      <dgm:t>
        <a:bodyPr/>
        <a:lstStyle/>
        <a:p>
          <a:endParaRPr lang="en-US"/>
        </a:p>
      </dgm:t>
    </dgm:pt>
    <dgm:pt modelId="{E973F9EB-F1EE-49ED-8E13-9BB9822D6C27}">
      <dgm:prSet phldrT="[Text]"/>
      <dgm:spPr/>
      <dgm:t>
        <a:bodyPr/>
        <a:lstStyle/>
        <a:p>
          <a:endParaRPr lang="en-US" dirty="0"/>
        </a:p>
      </dgm:t>
    </dgm:pt>
    <dgm:pt modelId="{3F006C1F-7724-404E-BEB6-4A54742F6E71}" type="parTrans" cxnId="{EC625169-2C95-4999-B445-0C34FD674E48}">
      <dgm:prSet/>
      <dgm:spPr/>
      <dgm:t>
        <a:bodyPr/>
        <a:lstStyle/>
        <a:p>
          <a:endParaRPr lang="en-US"/>
        </a:p>
      </dgm:t>
    </dgm:pt>
    <dgm:pt modelId="{E6CAC919-CAC2-4DC4-A5EA-CA95CFE34EC6}" type="sibTrans" cxnId="{EC625169-2C95-4999-B445-0C34FD674E48}">
      <dgm:prSet/>
      <dgm:spPr/>
      <dgm:t>
        <a:bodyPr/>
        <a:lstStyle/>
        <a:p>
          <a:endParaRPr lang="en-US"/>
        </a:p>
      </dgm:t>
    </dgm:pt>
    <dgm:pt modelId="{4663C47E-10CD-4A3F-8F8C-5303E71E500D}">
      <dgm:prSet phldrT="[Text]"/>
      <dgm:spPr/>
      <dgm:t>
        <a:bodyPr/>
        <a:lstStyle/>
        <a:p>
          <a:endParaRPr lang="en-US" dirty="0"/>
        </a:p>
      </dgm:t>
    </dgm:pt>
    <dgm:pt modelId="{B5703998-11DB-4A82-9CD6-BC6A3AF2FD61}" type="parTrans" cxnId="{C89D33C8-BDEB-4FDC-9D14-7CC1FD0FC7BD}">
      <dgm:prSet/>
      <dgm:spPr/>
      <dgm:t>
        <a:bodyPr/>
        <a:lstStyle/>
        <a:p>
          <a:endParaRPr lang="en-US"/>
        </a:p>
      </dgm:t>
    </dgm:pt>
    <dgm:pt modelId="{601FE1A9-9520-43FE-B9E7-444086903686}" type="sibTrans" cxnId="{C89D33C8-BDEB-4FDC-9D14-7CC1FD0FC7BD}">
      <dgm:prSet/>
      <dgm:spPr/>
      <dgm:t>
        <a:bodyPr/>
        <a:lstStyle/>
        <a:p>
          <a:endParaRPr lang="en-US"/>
        </a:p>
      </dgm:t>
    </dgm:pt>
    <dgm:pt modelId="{4B72362A-E5EA-42AE-9C8D-1B259C65ED0E}">
      <dgm:prSet phldrT="[Text]"/>
      <dgm:spPr/>
      <dgm:t>
        <a:bodyPr/>
        <a:lstStyle/>
        <a:p>
          <a:endParaRPr lang="en-US" dirty="0"/>
        </a:p>
      </dgm:t>
    </dgm:pt>
    <dgm:pt modelId="{12D25658-8F8A-4D60-877E-43B7F75FC73B}" type="parTrans" cxnId="{224C4B6B-46C3-4811-9F5A-08795B023CB2}">
      <dgm:prSet/>
      <dgm:spPr/>
      <dgm:t>
        <a:bodyPr/>
        <a:lstStyle/>
        <a:p>
          <a:endParaRPr lang="en-US"/>
        </a:p>
      </dgm:t>
    </dgm:pt>
    <dgm:pt modelId="{C067073A-2E71-4ECC-B683-BFD8E4F62C08}" type="sibTrans" cxnId="{224C4B6B-46C3-4811-9F5A-08795B023CB2}">
      <dgm:prSet/>
      <dgm:spPr/>
      <dgm:t>
        <a:bodyPr/>
        <a:lstStyle/>
        <a:p>
          <a:endParaRPr lang="en-US"/>
        </a:p>
      </dgm:t>
    </dgm:pt>
    <dgm:pt modelId="{23974742-C90C-4305-BF46-A8D1E8E3EFAB}">
      <dgm:prSet phldrT="[Text]"/>
      <dgm:spPr/>
    </dgm:pt>
    <dgm:pt modelId="{8CFF9A8C-9438-4A05-AE16-7D3C33AE8F4D}" type="parTrans" cxnId="{0C4955B8-43FD-4583-B849-FD6FBFAD7B0D}">
      <dgm:prSet/>
      <dgm:spPr/>
      <dgm:t>
        <a:bodyPr/>
        <a:lstStyle/>
        <a:p>
          <a:endParaRPr lang="en-US"/>
        </a:p>
      </dgm:t>
    </dgm:pt>
    <dgm:pt modelId="{7B140B5E-CCA7-476D-87EE-DA58000E5DF0}" type="sibTrans" cxnId="{0C4955B8-43FD-4583-B849-FD6FBFAD7B0D}">
      <dgm:prSet/>
      <dgm:spPr/>
      <dgm:t>
        <a:bodyPr/>
        <a:lstStyle/>
        <a:p>
          <a:endParaRPr lang="en-US"/>
        </a:p>
      </dgm:t>
    </dgm:pt>
    <dgm:pt modelId="{4DBBDD38-F0B5-4292-89C7-6CF4343F85A1}">
      <dgm:prSet phldrT="[Text]" phldr="1"/>
      <dgm:spPr/>
      <dgm:t>
        <a:bodyPr/>
        <a:lstStyle/>
        <a:p>
          <a:endParaRPr lang="en-US"/>
        </a:p>
      </dgm:t>
    </dgm:pt>
    <dgm:pt modelId="{AD1C60E5-BE8D-48AB-B052-38F73B1AD22C}" type="parTrans" cxnId="{8E1EBC06-83E6-43B6-9C02-DDFD91FE8288}">
      <dgm:prSet/>
      <dgm:spPr/>
      <dgm:t>
        <a:bodyPr/>
        <a:lstStyle/>
        <a:p>
          <a:endParaRPr lang="en-US"/>
        </a:p>
      </dgm:t>
    </dgm:pt>
    <dgm:pt modelId="{ACAEB060-CC97-4A23-8F50-61C9B473C2A6}" type="sibTrans" cxnId="{8E1EBC06-83E6-43B6-9C02-DDFD91FE8288}">
      <dgm:prSet/>
      <dgm:spPr/>
      <dgm:t>
        <a:bodyPr/>
        <a:lstStyle/>
        <a:p>
          <a:endParaRPr lang="en-US"/>
        </a:p>
      </dgm:t>
    </dgm:pt>
    <dgm:pt modelId="{9AFDE881-445E-4AD8-B8C5-6E5F01A71385}">
      <dgm:prSet phldrT="[Text]" phldr="1"/>
      <dgm:spPr/>
      <dgm:t>
        <a:bodyPr/>
        <a:lstStyle/>
        <a:p>
          <a:endParaRPr lang="en-US" dirty="0"/>
        </a:p>
      </dgm:t>
    </dgm:pt>
    <dgm:pt modelId="{EA95A747-909C-4D29-81A7-DB0B324AF95C}" type="parTrans" cxnId="{D2AB1996-7ED5-4A5F-A83F-D8295E50D282}">
      <dgm:prSet/>
      <dgm:spPr/>
      <dgm:t>
        <a:bodyPr/>
        <a:lstStyle/>
        <a:p>
          <a:endParaRPr lang="en-US"/>
        </a:p>
      </dgm:t>
    </dgm:pt>
    <dgm:pt modelId="{F283DD79-9BAD-4C6A-9D89-560C322EEFAD}" type="sibTrans" cxnId="{D2AB1996-7ED5-4A5F-A83F-D8295E50D282}">
      <dgm:prSet/>
      <dgm:spPr/>
      <dgm:t>
        <a:bodyPr/>
        <a:lstStyle/>
        <a:p>
          <a:endParaRPr lang="en-US"/>
        </a:p>
      </dgm:t>
    </dgm:pt>
    <dgm:pt modelId="{F6C4F43D-59F0-45D5-84E0-02A4F4621CF7}">
      <dgm:prSet phldrT="[Text]" phldr="1"/>
      <dgm:spPr/>
      <dgm:t>
        <a:bodyPr/>
        <a:lstStyle/>
        <a:p>
          <a:endParaRPr lang="en-US"/>
        </a:p>
      </dgm:t>
    </dgm:pt>
    <dgm:pt modelId="{5D150987-9826-44F7-ADA4-ECE8A086E0A0}" type="parTrans" cxnId="{F97645AE-427B-4465-9F24-DBCF4E0C00B2}">
      <dgm:prSet/>
      <dgm:spPr/>
      <dgm:t>
        <a:bodyPr/>
        <a:lstStyle/>
        <a:p>
          <a:endParaRPr lang="en-US"/>
        </a:p>
      </dgm:t>
    </dgm:pt>
    <dgm:pt modelId="{31059927-4899-40D4-B6E6-90C39A07B811}" type="sibTrans" cxnId="{F97645AE-427B-4465-9F24-DBCF4E0C00B2}">
      <dgm:prSet/>
      <dgm:spPr/>
      <dgm:t>
        <a:bodyPr/>
        <a:lstStyle/>
        <a:p>
          <a:endParaRPr lang="en-US"/>
        </a:p>
      </dgm:t>
    </dgm:pt>
    <dgm:pt modelId="{4CE156F9-C647-4138-B0A2-72FA09F174CC}">
      <dgm:prSet phldrT="[Text]" phldr="1"/>
      <dgm:spPr/>
      <dgm:t>
        <a:bodyPr/>
        <a:lstStyle/>
        <a:p>
          <a:endParaRPr lang="en-US" dirty="0"/>
        </a:p>
      </dgm:t>
    </dgm:pt>
    <dgm:pt modelId="{5FD2BB4B-4BFF-4E9B-9B9D-C9188195C103}" type="parTrans" cxnId="{BD58E6AE-9A1F-4A4F-AD95-5158C0A2F129}">
      <dgm:prSet/>
      <dgm:spPr/>
      <dgm:t>
        <a:bodyPr/>
        <a:lstStyle/>
        <a:p>
          <a:endParaRPr lang="en-US"/>
        </a:p>
      </dgm:t>
    </dgm:pt>
    <dgm:pt modelId="{3382DAC4-C56B-46E7-BC77-EF093807C48F}" type="sibTrans" cxnId="{BD58E6AE-9A1F-4A4F-AD95-5158C0A2F129}">
      <dgm:prSet/>
      <dgm:spPr/>
      <dgm:t>
        <a:bodyPr/>
        <a:lstStyle/>
        <a:p>
          <a:endParaRPr lang="en-US"/>
        </a:p>
      </dgm:t>
    </dgm:pt>
    <dgm:pt modelId="{D5ADAB0C-8FD1-4588-9F49-4D472C7F3F99}">
      <dgm:prSet phldrT="[Text]"/>
      <dgm:spPr/>
      <dgm:t>
        <a:bodyPr/>
        <a:lstStyle/>
        <a:p>
          <a:endParaRPr lang="en-US" dirty="0"/>
        </a:p>
      </dgm:t>
    </dgm:pt>
    <dgm:pt modelId="{25D12195-D016-44F9-9CA4-E93AB56003E9}" type="parTrans" cxnId="{A8D21C42-16E2-4FD6-B467-0B69DA3C3AF0}">
      <dgm:prSet/>
      <dgm:spPr/>
      <dgm:t>
        <a:bodyPr/>
        <a:lstStyle/>
        <a:p>
          <a:endParaRPr lang="en-US"/>
        </a:p>
      </dgm:t>
    </dgm:pt>
    <dgm:pt modelId="{912179CE-9E9B-4BB2-A0C4-B1DDB64583FA}" type="sibTrans" cxnId="{A8D21C42-16E2-4FD6-B467-0B69DA3C3AF0}">
      <dgm:prSet/>
      <dgm:spPr/>
      <dgm:t>
        <a:bodyPr/>
        <a:lstStyle/>
        <a:p>
          <a:endParaRPr lang="en-US"/>
        </a:p>
      </dgm:t>
    </dgm:pt>
    <dgm:pt modelId="{93DB2B9F-66FD-424E-9439-F1F4D33E8F72}">
      <dgm:prSet phldrT="[Text]"/>
      <dgm:spPr/>
      <dgm:t>
        <a:bodyPr/>
        <a:lstStyle/>
        <a:p>
          <a:endParaRPr lang="en-US" dirty="0"/>
        </a:p>
      </dgm:t>
    </dgm:pt>
    <dgm:pt modelId="{2919E952-2C37-4B57-8264-3059DAAC66FD}" type="parTrans" cxnId="{28BC8903-2772-4FBF-A84D-C67BA5C68AC3}">
      <dgm:prSet/>
      <dgm:spPr/>
      <dgm:t>
        <a:bodyPr/>
        <a:lstStyle/>
        <a:p>
          <a:endParaRPr lang="en-US"/>
        </a:p>
      </dgm:t>
    </dgm:pt>
    <dgm:pt modelId="{2398845B-6931-4E5D-A7F7-38BD16848725}" type="sibTrans" cxnId="{28BC8903-2772-4FBF-A84D-C67BA5C68AC3}">
      <dgm:prSet/>
      <dgm:spPr/>
      <dgm:t>
        <a:bodyPr/>
        <a:lstStyle/>
        <a:p>
          <a:endParaRPr lang="en-US"/>
        </a:p>
      </dgm:t>
    </dgm:pt>
    <dgm:pt modelId="{AFD113DD-6CAF-4A22-92FB-FE9617421D57}" type="pres">
      <dgm:prSet presAssocID="{B7E9308D-6888-4236-8453-D6D6470CCC4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37D8B73-3B8E-48D7-A7A3-642D38AD2598}" type="pres">
      <dgm:prSet presAssocID="{5DA38039-0EA4-44DE-9657-CC64A4AC524D}" presName="centerShape" presStyleLbl="node0" presStyleIdx="0" presStyleCnt="1"/>
      <dgm:spPr/>
      <dgm:t>
        <a:bodyPr/>
        <a:lstStyle/>
        <a:p>
          <a:endParaRPr lang="en-US"/>
        </a:p>
      </dgm:t>
    </dgm:pt>
    <dgm:pt modelId="{EFE3980C-063A-4DD0-904B-04A473AD28F4}" type="pres">
      <dgm:prSet presAssocID="{94296AB6-DE24-4ADD-A814-5CE1EB278680}" presName="Name9" presStyleLbl="parChTrans1D2" presStyleIdx="0" presStyleCnt="8"/>
      <dgm:spPr/>
    </dgm:pt>
    <dgm:pt modelId="{20C7007B-5A83-4FBC-9A85-CBA742F434CE}" type="pres">
      <dgm:prSet presAssocID="{94296AB6-DE24-4ADD-A814-5CE1EB278680}" presName="connTx" presStyleLbl="parChTrans1D2" presStyleIdx="0" presStyleCnt="8"/>
      <dgm:spPr/>
    </dgm:pt>
    <dgm:pt modelId="{FC1038A8-2E3C-4CB1-8FE1-0972B3E39CB4}" type="pres">
      <dgm:prSet presAssocID="{1D213252-ED76-42A5-8E0E-3091E0414683}" presName="node" presStyleLbl="node1" presStyleIdx="0" presStyleCnt="8" custScaleX="107390" custScaleY="107390">
        <dgm:presLayoutVars>
          <dgm:bulletEnabled val="1"/>
        </dgm:presLayoutVars>
      </dgm:prSet>
      <dgm:spPr/>
    </dgm:pt>
    <dgm:pt modelId="{B0B73FA3-0112-40C2-911C-487A9A992FEF}" type="pres">
      <dgm:prSet presAssocID="{D63C1A5D-08C7-42BD-A6BF-024778E655E6}" presName="Name9" presStyleLbl="parChTrans1D2" presStyleIdx="1" presStyleCnt="8"/>
      <dgm:spPr/>
    </dgm:pt>
    <dgm:pt modelId="{62D47F5A-B547-4EE3-AF86-68C894418CC7}" type="pres">
      <dgm:prSet presAssocID="{D63C1A5D-08C7-42BD-A6BF-024778E655E6}" presName="connTx" presStyleLbl="parChTrans1D2" presStyleIdx="1" presStyleCnt="8"/>
      <dgm:spPr/>
    </dgm:pt>
    <dgm:pt modelId="{6937F026-536E-4200-8B81-605818442D7F}" type="pres">
      <dgm:prSet presAssocID="{A570C476-2554-45E2-9D95-727956A26139}" presName="node" presStyleLbl="node1" presStyleIdx="1" presStyleCnt="8" custScaleX="107390" custScaleY="107390">
        <dgm:presLayoutVars>
          <dgm:bulletEnabled val="1"/>
        </dgm:presLayoutVars>
      </dgm:prSet>
      <dgm:spPr/>
    </dgm:pt>
    <dgm:pt modelId="{1ABD5BC6-0516-482E-8D6C-1D1FE399DE92}" type="pres">
      <dgm:prSet presAssocID="{03D567DE-96C7-4060-8A73-314F2F9895D0}" presName="Name9" presStyleLbl="parChTrans1D2" presStyleIdx="2" presStyleCnt="8"/>
      <dgm:spPr/>
    </dgm:pt>
    <dgm:pt modelId="{F3BD1E2C-3D93-4A2B-B558-92B18CB54BA1}" type="pres">
      <dgm:prSet presAssocID="{03D567DE-96C7-4060-8A73-314F2F9895D0}" presName="connTx" presStyleLbl="parChTrans1D2" presStyleIdx="2" presStyleCnt="8"/>
      <dgm:spPr/>
    </dgm:pt>
    <dgm:pt modelId="{56C81EA3-B6E7-4DA2-8740-3493D5BC8B8A}" type="pres">
      <dgm:prSet presAssocID="{CF5D1CCD-515B-4A2C-A83E-BD3912FF90E2}" presName="node" presStyleLbl="node1" presStyleIdx="2" presStyleCnt="8" custScaleX="107390" custScaleY="107390">
        <dgm:presLayoutVars>
          <dgm:bulletEnabled val="1"/>
        </dgm:presLayoutVars>
      </dgm:prSet>
      <dgm:spPr/>
    </dgm:pt>
    <dgm:pt modelId="{1CC6D63E-CF27-40F0-8404-058A5A5CEB16}" type="pres">
      <dgm:prSet presAssocID="{B56A3BC7-4FCB-46CE-869D-7AF9CC8D9D9C}" presName="Name9" presStyleLbl="parChTrans1D2" presStyleIdx="3" presStyleCnt="8"/>
      <dgm:spPr/>
    </dgm:pt>
    <dgm:pt modelId="{B72E215C-E4F4-42A1-95A1-49F2407065AD}" type="pres">
      <dgm:prSet presAssocID="{B56A3BC7-4FCB-46CE-869D-7AF9CC8D9D9C}" presName="connTx" presStyleLbl="parChTrans1D2" presStyleIdx="3" presStyleCnt="8"/>
      <dgm:spPr/>
    </dgm:pt>
    <dgm:pt modelId="{20195D45-058C-43BB-8FDE-35AFB73FFF67}" type="pres">
      <dgm:prSet presAssocID="{E27E351C-B776-48EE-973D-803382E3C8D8}" presName="node" presStyleLbl="node1" presStyleIdx="3" presStyleCnt="8" custScaleX="107390" custScaleY="107390">
        <dgm:presLayoutVars>
          <dgm:bulletEnabled val="1"/>
        </dgm:presLayoutVars>
      </dgm:prSet>
      <dgm:spPr/>
    </dgm:pt>
    <dgm:pt modelId="{EE8F4A0E-ED24-40ED-9674-FF4BA9749FED}" type="pres">
      <dgm:prSet presAssocID="{3F006C1F-7724-404E-BEB6-4A54742F6E71}" presName="Name9" presStyleLbl="parChTrans1D2" presStyleIdx="4" presStyleCnt="8"/>
      <dgm:spPr/>
    </dgm:pt>
    <dgm:pt modelId="{37480936-4D6F-4A82-8994-172750705291}" type="pres">
      <dgm:prSet presAssocID="{3F006C1F-7724-404E-BEB6-4A54742F6E71}" presName="connTx" presStyleLbl="parChTrans1D2" presStyleIdx="4" presStyleCnt="8"/>
      <dgm:spPr/>
    </dgm:pt>
    <dgm:pt modelId="{E9E10A8C-45A4-414A-9ADC-C955C1DEF596}" type="pres">
      <dgm:prSet presAssocID="{E973F9EB-F1EE-49ED-8E13-9BB9822D6C27}" presName="node" presStyleLbl="node1" presStyleIdx="4" presStyleCnt="8" custScaleX="107390" custScaleY="107390">
        <dgm:presLayoutVars>
          <dgm:bulletEnabled val="1"/>
        </dgm:presLayoutVars>
      </dgm:prSet>
      <dgm:spPr/>
    </dgm:pt>
    <dgm:pt modelId="{B7D355E6-FE1D-4B3A-8096-664DFB9DFADF}" type="pres">
      <dgm:prSet presAssocID="{B5703998-11DB-4A82-9CD6-BC6A3AF2FD61}" presName="Name9" presStyleLbl="parChTrans1D2" presStyleIdx="5" presStyleCnt="8"/>
      <dgm:spPr/>
    </dgm:pt>
    <dgm:pt modelId="{F720B7AC-5294-4338-AC06-1D13F85AE131}" type="pres">
      <dgm:prSet presAssocID="{B5703998-11DB-4A82-9CD6-BC6A3AF2FD61}" presName="connTx" presStyleLbl="parChTrans1D2" presStyleIdx="5" presStyleCnt="8"/>
      <dgm:spPr/>
    </dgm:pt>
    <dgm:pt modelId="{88A967E4-6025-493D-ACCB-BAAEF3FE4FF7}" type="pres">
      <dgm:prSet presAssocID="{4663C47E-10CD-4A3F-8F8C-5303E71E500D}" presName="node" presStyleLbl="node1" presStyleIdx="5" presStyleCnt="8" custScaleX="107390" custScaleY="107390">
        <dgm:presLayoutVars>
          <dgm:bulletEnabled val="1"/>
        </dgm:presLayoutVars>
      </dgm:prSet>
      <dgm:spPr/>
    </dgm:pt>
    <dgm:pt modelId="{6BDADECC-5ADD-4F65-BC24-D0331D55D5AF}" type="pres">
      <dgm:prSet presAssocID="{12D25658-8F8A-4D60-877E-43B7F75FC73B}" presName="Name9" presStyleLbl="parChTrans1D2" presStyleIdx="6" presStyleCnt="8"/>
      <dgm:spPr/>
    </dgm:pt>
    <dgm:pt modelId="{DC497835-7977-4EED-A9DC-58878A8E444B}" type="pres">
      <dgm:prSet presAssocID="{12D25658-8F8A-4D60-877E-43B7F75FC73B}" presName="connTx" presStyleLbl="parChTrans1D2" presStyleIdx="6" presStyleCnt="8"/>
      <dgm:spPr/>
    </dgm:pt>
    <dgm:pt modelId="{E2FFA59B-8DB4-4409-A0A7-386BE1F21B08}" type="pres">
      <dgm:prSet presAssocID="{4B72362A-E5EA-42AE-9C8D-1B259C65ED0E}" presName="node" presStyleLbl="node1" presStyleIdx="6" presStyleCnt="8" custScaleX="107718" custScaleY="107718">
        <dgm:presLayoutVars>
          <dgm:bulletEnabled val="1"/>
        </dgm:presLayoutVars>
      </dgm:prSet>
      <dgm:spPr/>
    </dgm:pt>
    <dgm:pt modelId="{E7D431F3-EF7E-4AF1-92D1-6B46EF3FF849}" type="pres">
      <dgm:prSet presAssocID="{37A2B63F-93EC-445D-BE0C-09946CC37124}" presName="Name9" presStyleLbl="parChTrans1D2" presStyleIdx="7" presStyleCnt="8"/>
      <dgm:spPr/>
    </dgm:pt>
    <dgm:pt modelId="{F77F08A6-46E0-495F-B2CF-776C46F3C0C4}" type="pres">
      <dgm:prSet presAssocID="{37A2B63F-93EC-445D-BE0C-09946CC37124}" presName="connTx" presStyleLbl="parChTrans1D2" presStyleIdx="7" presStyleCnt="8"/>
      <dgm:spPr/>
    </dgm:pt>
    <dgm:pt modelId="{E2DEE8F3-FF0A-40AB-A5F2-F12F1B6BF618}" type="pres">
      <dgm:prSet presAssocID="{42A20FC6-8D70-4A49-A9A0-3DDC8299DD94}" presName="node" presStyleLbl="node1" presStyleIdx="7" presStyleCnt="8" custScaleX="107390" custScaleY="107390">
        <dgm:presLayoutVars>
          <dgm:bulletEnabled val="1"/>
        </dgm:presLayoutVars>
      </dgm:prSet>
      <dgm:spPr/>
    </dgm:pt>
  </dgm:ptLst>
  <dgm:cxnLst>
    <dgm:cxn modelId="{F2916D84-9724-49D7-8AB9-509D0C2AB833}" type="presOf" srcId="{E27E351C-B776-48EE-973D-803382E3C8D8}" destId="{20195D45-058C-43BB-8FDE-35AFB73FFF67}" srcOrd="0" destOrd="0" presId="urn:microsoft.com/office/officeart/2005/8/layout/radial1"/>
    <dgm:cxn modelId="{C4116FAB-CA18-4478-A4E0-857615292593}" type="presOf" srcId="{4B72362A-E5EA-42AE-9C8D-1B259C65ED0E}" destId="{E2FFA59B-8DB4-4409-A0A7-386BE1F21B08}" srcOrd="0" destOrd="0" presId="urn:microsoft.com/office/officeart/2005/8/layout/radial1"/>
    <dgm:cxn modelId="{1B960285-EFC5-4650-90DC-3FCDBE06A566}" type="presOf" srcId="{B56A3BC7-4FCB-46CE-869D-7AF9CC8D9D9C}" destId="{1CC6D63E-CF27-40F0-8404-058A5A5CEB16}" srcOrd="0" destOrd="0" presId="urn:microsoft.com/office/officeart/2005/8/layout/radial1"/>
    <dgm:cxn modelId="{AF9C156D-B896-4C78-9F12-9A8CB11518BC}" type="presOf" srcId="{B56A3BC7-4FCB-46CE-869D-7AF9CC8D9D9C}" destId="{B72E215C-E4F4-42A1-95A1-49F2407065AD}" srcOrd="1" destOrd="0" presId="urn:microsoft.com/office/officeart/2005/8/layout/radial1"/>
    <dgm:cxn modelId="{B37C63FC-2E4F-4CDC-A83E-858940CA0F77}" srcId="{5DA38039-0EA4-44DE-9657-CC64A4AC524D}" destId="{1D213252-ED76-42A5-8E0E-3091E0414683}" srcOrd="0" destOrd="0" parTransId="{94296AB6-DE24-4ADD-A814-5CE1EB278680}" sibTransId="{06A338CB-9E8F-4CA8-ACA1-B7794CC5AAF0}"/>
    <dgm:cxn modelId="{CFDD670F-39D4-4F24-AAC5-AB568BAE815F}" srcId="{5DA38039-0EA4-44DE-9657-CC64A4AC524D}" destId="{E27E351C-B776-48EE-973D-803382E3C8D8}" srcOrd="3" destOrd="0" parTransId="{B56A3BC7-4FCB-46CE-869D-7AF9CC8D9D9C}" sibTransId="{2703B600-99A9-46B2-87F4-F5E03777350D}"/>
    <dgm:cxn modelId="{602D2C3D-E02C-468F-991D-6B5E6392A238}" srcId="{B7E9308D-6888-4236-8453-D6D6470CCC49}" destId="{5DA38039-0EA4-44DE-9657-CC64A4AC524D}" srcOrd="0" destOrd="0" parTransId="{E4AA4091-AEA6-4F19-BA6E-D8C0645764DA}" sibTransId="{87491CA6-15A4-4DA0-B95D-AFE21146B900}"/>
    <dgm:cxn modelId="{EF03C725-3C81-46CF-B12E-CB12527D89D8}" type="presOf" srcId="{B7E9308D-6888-4236-8453-D6D6470CCC49}" destId="{AFD113DD-6CAF-4A22-92FB-FE9617421D57}" srcOrd="0" destOrd="0" presId="urn:microsoft.com/office/officeart/2005/8/layout/radial1"/>
    <dgm:cxn modelId="{91AE7939-EB6F-4875-90D9-3D0A0ABF0041}" type="presOf" srcId="{94296AB6-DE24-4ADD-A814-5CE1EB278680}" destId="{EFE3980C-063A-4DD0-904B-04A473AD28F4}" srcOrd="0" destOrd="0" presId="urn:microsoft.com/office/officeart/2005/8/layout/radial1"/>
    <dgm:cxn modelId="{389F8764-E19B-4D80-BA64-F0A62688C22D}" type="presOf" srcId="{3F006C1F-7724-404E-BEB6-4A54742F6E71}" destId="{37480936-4D6F-4A82-8994-172750705291}" srcOrd="1" destOrd="0" presId="urn:microsoft.com/office/officeart/2005/8/layout/radial1"/>
    <dgm:cxn modelId="{C2D74F68-2F22-4878-8A72-8EB480D17803}" srcId="{5DA38039-0EA4-44DE-9657-CC64A4AC524D}" destId="{A570C476-2554-45E2-9D95-727956A26139}" srcOrd="1" destOrd="0" parTransId="{D63C1A5D-08C7-42BD-A6BF-024778E655E6}" sibTransId="{9DE276D8-41E1-46F3-8EDD-71597E9EF5F2}"/>
    <dgm:cxn modelId="{D2E3C15F-C6A6-49CB-9014-3CEBE650B81D}" srcId="{5DA38039-0EA4-44DE-9657-CC64A4AC524D}" destId="{42A20FC6-8D70-4A49-A9A0-3DDC8299DD94}" srcOrd="7" destOrd="0" parTransId="{37A2B63F-93EC-445D-BE0C-09946CC37124}" sibTransId="{B84E768F-749D-4EAF-AD02-39FC85B8B4AD}"/>
    <dgm:cxn modelId="{7C891D94-FE50-4D3D-A8AA-62548DC16FD9}" type="presOf" srcId="{12D25658-8F8A-4D60-877E-43B7F75FC73B}" destId="{6BDADECC-5ADD-4F65-BC24-D0331D55D5AF}" srcOrd="0" destOrd="0" presId="urn:microsoft.com/office/officeart/2005/8/layout/radial1"/>
    <dgm:cxn modelId="{5082BDDF-8856-4FC1-9167-9E3BC485FFD0}" type="presOf" srcId="{1D213252-ED76-42A5-8E0E-3091E0414683}" destId="{FC1038A8-2E3C-4CB1-8FE1-0972B3E39CB4}" srcOrd="0" destOrd="0" presId="urn:microsoft.com/office/officeart/2005/8/layout/radial1"/>
    <dgm:cxn modelId="{F01227AC-AD95-40D9-AE47-DC5A44AB1E01}" type="presOf" srcId="{03D567DE-96C7-4060-8A73-314F2F9895D0}" destId="{1ABD5BC6-0516-482E-8D6C-1D1FE399DE92}" srcOrd="0" destOrd="0" presId="urn:microsoft.com/office/officeart/2005/8/layout/radial1"/>
    <dgm:cxn modelId="{224C4B6B-46C3-4811-9F5A-08795B023CB2}" srcId="{5DA38039-0EA4-44DE-9657-CC64A4AC524D}" destId="{4B72362A-E5EA-42AE-9C8D-1B259C65ED0E}" srcOrd="6" destOrd="0" parTransId="{12D25658-8F8A-4D60-877E-43B7F75FC73B}" sibTransId="{C067073A-2E71-4ECC-B683-BFD8E4F62C08}"/>
    <dgm:cxn modelId="{A76BC026-D0A9-499E-9E58-F7C3C418D2E5}" type="presOf" srcId="{A570C476-2554-45E2-9D95-727956A26139}" destId="{6937F026-536E-4200-8B81-605818442D7F}" srcOrd="0" destOrd="0" presId="urn:microsoft.com/office/officeart/2005/8/layout/radial1"/>
    <dgm:cxn modelId="{BD58E6AE-9A1F-4A4F-AD95-5158C0A2F129}" srcId="{23974742-C90C-4305-BF46-A8D1E8E3EFAB}" destId="{4CE156F9-C647-4138-B0A2-72FA09F174CC}" srcOrd="3" destOrd="0" parTransId="{5FD2BB4B-4BFF-4E9B-9B9D-C9188195C103}" sibTransId="{3382DAC4-C56B-46E7-BC77-EF093807C48F}"/>
    <dgm:cxn modelId="{02CFE1B4-9F17-4F0A-9B1C-C3F12B0FADE8}" type="presOf" srcId="{E973F9EB-F1EE-49ED-8E13-9BB9822D6C27}" destId="{E9E10A8C-45A4-414A-9ADC-C955C1DEF596}" srcOrd="0" destOrd="0" presId="urn:microsoft.com/office/officeart/2005/8/layout/radial1"/>
    <dgm:cxn modelId="{EC9B93FB-7630-4087-94B0-6B18B6A3F6F5}" type="presOf" srcId="{B5703998-11DB-4A82-9CD6-BC6A3AF2FD61}" destId="{F720B7AC-5294-4338-AC06-1D13F85AE131}" srcOrd="1" destOrd="0" presId="urn:microsoft.com/office/officeart/2005/8/layout/radial1"/>
    <dgm:cxn modelId="{C89D33C8-BDEB-4FDC-9D14-7CC1FD0FC7BD}" srcId="{5DA38039-0EA4-44DE-9657-CC64A4AC524D}" destId="{4663C47E-10CD-4A3F-8F8C-5303E71E500D}" srcOrd="5" destOrd="0" parTransId="{B5703998-11DB-4A82-9CD6-BC6A3AF2FD61}" sibTransId="{601FE1A9-9520-43FE-B9E7-444086903686}"/>
    <dgm:cxn modelId="{EC625169-2C95-4999-B445-0C34FD674E48}" srcId="{5DA38039-0EA4-44DE-9657-CC64A4AC524D}" destId="{E973F9EB-F1EE-49ED-8E13-9BB9822D6C27}" srcOrd="4" destOrd="0" parTransId="{3F006C1F-7724-404E-BEB6-4A54742F6E71}" sibTransId="{E6CAC919-CAC2-4DC4-A5EA-CA95CFE34EC6}"/>
    <dgm:cxn modelId="{F97645AE-427B-4465-9F24-DBCF4E0C00B2}" srcId="{23974742-C90C-4305-BF46-A8D1E8E3EFAB}" destId="{F6C4F43D-59F0-45D5-84E0-02A4F4621CF7}" srcOrd="2" destOrd="0" parTransId="{5D150987-9826-44F7-ADA4-ECE8A086E0A0}" sibTransId="{31059927-4899-40D4-B6E6-90C39A07B811}"/>
    <dgm:cxn modelId="{00030FE2-1736-4C14-B483-05951EDF2C75}" type="presOf" srcId="{94296AB6-DE24-4ADD-A814-5CE1EB278680}" destId="{20C7007B-5A83-4FBC-9A85-CBA742F434CE}" srcOrd="1" destOrd="0" presId="urn:microsoft.com/office/officeart/2005/8/layout/radial1"/>
    <dgm:cxn modelId="{6A4311B0-86F4-4009-99F6-77641BBC0BED}" type="presOf" srcId="{D63C1A5D-08C7-42BD-A6BF-024778E655E6}" destId="{62D47F5A-B547-4EE3-AF86-68C894418CC7}" srcOrd="1" destOrd="0" presId="urn:microsoft.com/office/officeart/2005/8/layout/radial1"/>
    <dgm:cxn modelId="{560134ED-6A4A-4875-BDBA-73F026D75CFA}" srcId="{5DA38039-0EA4-44DE-9657-CC64A4AC524D}" destId="{CF5D1CCD-515B-4A2C-A83E-BD3912FF90E2}" srcOrd="2" destOrd="0" parTransId="{03D567DE-96C7-4060-8A73-314F2F9895D0}" sibTransId="{968161A4-C361-4083-B368-19C2048E7DF0}"/>
    <dgm:cxn modelId="{0C4955B8-43FD-4583-B849-FD6FBFAD7B0D}" srcId="{B7E9308D-6888-4236-8453-D6D6470CCC49}" destId="{23974742-C90C-4305-BF46-A8D1E8E3EFAB}" srcOrd="1" destOrd="0" parTransId="{8CFF9A8C-9438-4A05-AE16-7D3C33AE8F4D}" sibTransId="{7B140B5E-CCA7-476D-87EE-DA58000E5DF0}"/>
    <dgm:cxn modelId="{9C65B94B-3C2E-4B2D-A1F7-68B4174846B7}" type="presOf" srcId="{CF5D1CCD-515B-4A2C-A83E-BD3912FF90E2}" destId="{56C81EA3-B6E7-4DA2-8740-3493D5BC8B8A}" srcOrd="0" destOrd="0" presId="urn:microsoft.com/office/officeart/2005/8/layout/radial1"/>
    <dgm:cxn modelId="{B2B15CF1-E89C-40F3-8A7B-AF184A32A29D}" type="presOf" srcId="{03D567DE-96C7-4060-8A73-314F2F9895D0}" destId="{F3BD1E2C-3D93-4A2B-B558-92B18CB54BA1}" srcOrd="1" destOrd="0" presId="urn:microsoft.com/office/officeart/2005/8/layout/radial1"/>
    <dgm:cxn modelId="{FDE811E4-6B97-4A8C-94B3-13F47D9F61B4}" type="presOf" srcId="{4663C47E-10CD-4A3F-8F8C-5303E71E500D}" destId="{88A967E4-6025-493D-ACCB-BAAEF3FE4FF7}" srcOrd="0" destOrd="0" presId="urn:microsoft.com/office/officeart/2005/8/layout/radial1"/>
    <dgm:cxn modelId="{28BC8903-2772-4FBF-A84D-C67BA5C68AC3}" srcId="{23974742-C90C-4305-BF46-A8D1E8E3EFAB}" destId="{93DB2B9F-66FD-424E-9439-F1F4D33E8F72}" srcOrd="5" destOrd="0" parTransId="{2919E952-2C37-4B57-8264-3059DAAC66FD}" sibTransId="{2398845B-6931-4E5D-A7F7-38BD16848725}"/>
    <dgm:cxn modelId="{D2AB1996-7ED5-4A5F-A83F-D8295E50D282}" srcId="{23974742-C90C-4305-BF46-A8D1E8E3EFAB}" destId="{9AFDE881-445E-4AD8-B8C5-6E5F01A71385}" srcOrd="1" destOrd="0" parTransId="{EA95A747-909C-4D29-81A7-DB0B324AF95C}" sibTransId="{F283DD79-9BAD-4C6A-9D89-560C322EEFAD}"/>
    <dgm:cxn modelId="{C0ED72C3-CF4C-4BA1-BDF2-BFF503BE198F}" type="presOf" srcId="{12D25658-8F8A-4D60-877E-43B7F75FC73B}" destId="{DC497835-7977-4EED-A9DC-58878A8E444B}" srcOrd="1" destOrd="0" presId="urn:microsoft.com/office/officeart/2005/8/layout/radial1"/>
    <dgm:cxn modelId="{DAC75498-9A0D-49FC-BB29-2767D7D8E6DC}" type="presOf" srcId="{37A2B63F-93EC-445D-BE0C-09946CC37124}" destId="{F77F08A6-46E0-495F-B2CF-776C46F3C0C4}" srcOrd="1" destOrd="0" presId="urn:microsoft.com/office/officeart/2005/8/layout/radial1"/>
    <dgm:cxn modelId="{A8D21C42-16E2-4FD6-B467-0B69DA3C3AF0}" srcId="{23974742-C90C-4305-BF46-A8D1E8E3EFAB}" destId="{D5ADAB0C-8FD1-4588-9F49-4D472C7F3F99}" srcOrd="4" destOrd="0" parTransId="{25D12195-D016-44F9-9CA4-E93AB56003E9}" sibTransId="{912179CE-9E9B-4BB2-A0C4-B1DDB64583FA}"/>
    <dgm:cxn modelId="{5110E985-63B8-4C0A-9C42-A7717F829C02}" type="presOf" srcId="{3F006C1F-7724-404E-BEB6-4A54742F6E71}" destId="{EE8F4A0E-ED24-40ED-9674-FF4BA9749FED}" srcOrd="0" destOrd="0" presId="urn:microsoft.com/office/officeart/2005/8/layout/radial1"/>
    <dgm:cxn modelId="{8E1EBC06-83E6-43B6-9C02-DDFD91FE8288}" srcId="{23974742-C90C-4305-BF46-A8D1E8E3EFAB}" destId="{4DBBDD38-F0B5-4292-89C7-6CF4343F85A1}" srcOrd="0" destOrd="0" parTransId="{AD1C60E5-BE8D-48AB-B052-38F73B1AD22C}" sibTransId="{ACAEB060-CC97-4A23-8F50-61C9B473C2A6}"/>
    <dgm:cxn modelId="{76BA5D31-E138-4053-9BC3-2920E07C4E0A}" type="presOf" srcId="{5DA38039-0EA4-44DE-9657-CC64A4AC524D}" destId="{B37D8B73-3B8E-48D7-A7A3-642D38AD2598}" srcOrd="0" destOrd="0" presId="urn:microsoft.com/office/officeart/2005/8/layout/radial1"/>
    <dgm:cxn modelId="{ABFE2E76-4DD1-451C-BCAE-E19ACE448F50}" type="presOf" srcId="{D63C1A5D-08C7-42BD-A6BF-024778E655E6}" destId="{B0B73FA3-0112-40C2-911C-487A9A992FEF}" srcOrd="0" destOrd="0" presId="urn:microsoft.com/office/officeart/2005/8/layout/radial1"/>
    <dgm:cxn modelId="{04D55DF1-B463-4ECE-94B8-6FDF52B678EB}" type="presOf" srcId="{42A20FC6-8D70-4A49-A9A0-3DDC8299DD94}" destId="{E2DEE8F3-FF0A-40AB-A5F2-F12F1B6BF618}" srcOrd="0" destOrd="0" presId="urn:microsoft.com/office/officeart/2005/8/layout/radial1"/>
    <dgm:cxn modelId="{84271ECD-A712-4330-9894-2C906C50FF01}" type="presOf" srcId="{37A2B63F-93EC-445D-BE0C-09946CC37124}" destId="{E7D431F3-EF7E-4AF1-92D1-6B46EF3FF849}" srcOrd="0" destOrd="0" presId="urn:microsoft.com/office/officeart/2005/8/layout/radial1"/>
    <dgm:cxn modelId="{557D2914-02F5-4A72-99F6-864C91E20B2F}" type="presOf" srcId="{B5703998-11DB-4A82-9CD6-BC6A3AF2FD61}" destId="{B7D355E6-FE1D-4B3A-8096-664DFB9DFADF}" srcOrd="0" destOrd="0" presId="urn:microsoft.com/office/officeart/2005/8/layout/radial1"/>
    <dgm:cxn modelId="{4348065D-3FDC-43D8-803C-37FB5C5A4357}" type="presParOf" srcId="{AFD113DD-6CAF-4A22-92FB-FE9617421D57}" destId="{B37D8B73-3B8E-48D7-A7A3-642D38AD2598}" srcOrd="0" destOrd="0" presId="urn:microsoft.com/office/officeart/2005/8/layout/radial1"/>
    <dgm:cxn modelId="{332842BD-8322-4107-8DD7-D230234455AD}" type="presParOf" srcId="{AFD113DD-6CAF-4A22-92FB-FE9617421D57}" destId="{EFE3980C-063A-4DD0-904B-04A473AD28F4}" srcOrd="1" destOrd="0" presId="urn:microsoft.com/office/officeart/2005/8/layout/radial1"/>
    <dgm:cxn modelId="{BCCAE4F8-D78A-4836-973C-9C7EA4CE7252}" type="presParOf" srcId="{EFE3980C-063A-4DD0-904B-04A473AD28F4}" destId="{20C7007B-5A83-4FBC-9A85-CBA742F434CE}" srcOrd="0" destOrd="0" presId="urn:microsoft.com/office/officeart/2005/8/layout/radial1"/>
    <dgm:cxn modelId="{C35BC75B-D9AA-47DF-995F-7E2F3A173CF4}" type="presParOf" srcId="{AFD113DD-6CAF-4A22-92FB-FE9617421D57}" destId="{FC1038A8-2E3C-4CB1-8FE1-0972B3E39CB4}" srcOrd="2" destOrd="0" presId="urn:microsoft.com/office/officeart/2005/8/layout/radial1"/>
    <dgm:cxn modelId="{FB3A95C0-23BC-468C-8A20-CD0751949357}" type="presParOf" srcId="{AFD113DD-6CAF-4A22-92FB-FE9617421D57}" destId="{B0B73FA3-0112-40C2-911C-487A9A992FEF}" srcOrd="3" destOrd="0" presId="urn:microsoft.com/office/officeart/2005/8/layout/radial1"/>
    <dgm:cxn modelId="{6F468D67-BDEE-41CE-B1CF-5E43C88F901A}" type="presParOf" srcId="{B0B73FA3-0112-40C2-911C-487A9A992FEF}" destId="{62D47F5A-B547-4EE3-AF86-68C894418CC7}" srcOrd="0" destOrd="0" presId="urn:microsoft.com/office/officeart/2005/8/layout/radial1"/>
    <dgm:cxn modelId="{E46B9ECE-3BB6-47EC-BF7E-FCB34ED97F4A}" type="presParOf" srcId="{AFD113DD-6CAF-4A22-92FB-FE9617421D57}" destId="{6937F026-536E-4200-8B81-605818442D7F}" srcOrd="4" destOrd="0" presId="urn:microsoft.com/office/officeart/2005/8/layout/radial1"/>
    <dgm:cxn modelId="{28D0765D-AB80-435C-B6B4-353A738D4BA0}" type="presParOf" srcId="{AFD113DD-6CAF-4A22-92FB-FE9617421D57}" destId="{1ABD5BC6-0516-482E-8D6C-1D1FE399DE92}" srcOrd="5" destOrd="0" presId="urn:microsoft.com/office/officeart/2005/8/layout/radial1"/>
    <dgm:cxn modelId="{2C5AF14B-E04F-4591-9155-ACDB25473EBF}" type="presParOf" srcId="{1ABD5BC6-0516-482E-8D6C-1D1FE399DE92}" destId="{F3BD1E2C-3D93-4A2B-B558-92B18CB54BA1}" srcOrd="0" destOrd="0" presId="urn:microsoft.com/office/officeart/2005/8/layout/radial1"/>
    <dgm:cxn modelId="{2960428D-0B28-49B9-B96B-4F97A4513DBD}" type="presParOf" srcId="{AFD113DD-6CAF-4A22-92FB-FE9617421D57}" destId="{56C81EA3-B6E7-4DA2-8740-3493D5BC8B8A}" srcOrd="6" destOrd="0" presId="urn:microsoft.com/office/officeart/2005/8/layout/radial1"/>
    <dgm:cxn modelId="{BEDB2CF1-3D03-4E7E-A750-6759C0AD380D}" type="presParOf" srcId="{AFD113DD-6CAF-4A22-92FB-FE9617421D57}" destId="{1CC6D63E-CF27-40F0-8404-058A5A5CEB16}" srcOrd="7" destOrd="0" presId="urn:microsoft.com/office/officeart/2005/8/layout/radial1"/>
    <dgm:cxn modelId="{A5A52862-8462-4D76-8ED6-56C7765C2FA8}" type="presParOf" srcId="{1CC6D63E-CF27-40F0-8404-058A5A5CEB16}" destId="{B72E215C-E4F4-42A1-95A1-49F2407065AD}" srcOrd="0" destOrd="0" presId="urn:microsoft.com/office/officeart/2005/8/layout/radial1"/>
    <dgm:cxn modelId="{D28459CA-095E-4244-8351-FB33EC572770}" type="presParOf" srcId="{AFD113DD-6CAF-4A22-92FB-FE9617421D57}" destId="{20195D45-058C-43BB-8FDE-35AFB73FFF67}" srcOrd="8" destOrd="0" presId="urn:microsoft.com/office/officeart/2005/8/layout/radial1"/>
    <dgm:cxn modelId="{C1CC8D34-B3FD-488F-AD32-ABAE13C48835}" type="presParOf" srcId="{AFD113DD-6CAF-4A22-92FB-FE9617421D57}" destId="{EE8F4A0E-ED24-40ED-9674-FF4BA9749FED}" srcOrd="9" destOrd="0" presId="urn:microsoft.com/office/officeart/2005/8/layout/radial1"/>
    <dgm:cxn modelId="{E159763B-758C-4A26-A88C-6FC5C20BEC49}" type="presParOf" srcId="{EE8F4A0E-ED24-40ED-9674-FF4BA9749FED}" destId="{37480936-4D6F-4A82-8994-172750705291}" srcOrd="0" destOrd="0" presId="urn:microsoft.com/office/officeart/2005/8/layout/radial1"/>
    <dgm:cxn modelId="{DB927DEA-F34D-48E0-B3D3-E2140410FAC2}" type="presParOf" srcId="{AFD113DD-6CAF-4A22-92FB-FE9617421D57}" destId="{E9E10A8C-45A4-414A-9ADC-C955C1DEF596}" srcOrd="10" destOrd="0" presId="urn:microsoft.com/office/officeart/2005/8/layout/radial1"/>
    <dgm:cxn modelId="{D4B8E3A6-9143-4075-A2F4-358AC2D2C824}" type="presParOf" srcId="{AFD113DD-6CAF-4A22-92FB-FE9617421D57}" destId="{B7D355E6-FE1D-4B3A-8096-664DFB9DFADF}" srcOrd="11" destOrd="0" presId="urn:microsoft.com/office/officeart/2005/8/layout/radial1"/>
    <dgm:cxn modelId="{C4B018F1-81AC-48D6-8AFA-10DADE8A0D0F}" type="presParOf" srcId="{B7D355E6-FE1D-4B3A-8096-664DFB9DFADF}" destId="{F720B7AC-5294-4338-AC06-1D13F85AE131}" srcOrd="0" destOrd="0" presId="urn:microsoft.com/office/officeart/2005/8/layout/radial1"/>
    <dgm:cxn modelId="{92282116-6049-478F-BD9E-AB096314C3F9}" type="presParOf" srcId="{AFD113DD-6CAF-4A22-92FB-FE9617421D57}" destId="{88A967E4-6025-493D-ACCB-BAAEF3FE4FF7}" srcOrd="12" destOrd="0" presId="urn:microsoft.com/office/officeart/2005/8/layout/radial1"/>
    <dgm:cxn modelId="{C63C1270-FF4B-45D7-A2AC-347AB58F0150}" type="presParOf" srcId="{AFD113DD-6CAF-4A22-92FB-FE9617421D57}" destId="{6BDADECC-5ADD-4F65-BC24-D0331D55D5AF}" srcOrd="13" destOrd="0" presId="urn:microsoft.com/office/officeart/2005/8/layout/radial1"/>
    <dgm:cxn modelId="{B880D6C4-E005-4F9F-BF3D-F442048F7383}" type="presParOf" srcId="{6BDADECC-5ADD-4F65-BC24-D0331D55D5AF}" destId="{DC497835-7977-4EED-A9DC-58878A8E444B}" srcOrd="0" destOrd="0" presId="urn:microsoft.com/office/officeart/2005/8/layout/radial1"/>
    <dgm:cxn modelId="{75C9C5AB-89FA-46BE-AF90-6F7AF9F5C9AA}" type="presParOf" srcId="{AFD113DD-6CAF-4A22-92FB-FE9617421D57}" destId="{E2FFA59B-8DB4-4409-A0A7-386BE1F21B08}" srcOrd="14" destOrd="0" presId="urn:microsoft.com/office/officeart/2005/8/layout/radial1"/>
    <dgm:cxn modelId="{DD34EC1F-C15C-4628-B195-6114B2303589}" type="presParOf" srcId="{AFD113DD-6CAF-4A22-92FB-FE9617421D57}" destId="{E7D431F3-EF7E-4AF1-92D1-6B46EF3FF849}" srcOrd="15" destOrd="0" presId="urn:microsoft.com/office/officeart/2005/8/layout/radial1"/>
    <dgm:cxn modelId="{D8E2C72B-1C38-42D7-8ED9-DA7973503592}" type="presParOf" srcId="{E7D431F3-EF7E-4AF1-92D1-6B46EF3FF849}" destId="{F77F08A6-46E0-495F-B2CF-776C46F3C0C4}" srcOrd="0" destOrd="0" presId="urn:microsoft.com/office/officeart/2005/8/layout/radial1"/>
    <dgm:cxn modelId="{130AC31C-4A88-42B3-9C1D-F271D1D4E149}" type="presParOf" srcId="{AFD113DD-6CAF-4A22-92FB-FE9617421D57}" destId="{E2DEE8F3-FF0A-40AB-A5F2-F12F1B6BF618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E9308D-6888-4236-8453-D6D6470CCC49}" type="doc">
      <dgm:prSet loTypeId="urn:microsoft.com/office/officeart/2005/8/layout/radial1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5DA38039-0EA4-44DE-9657-CC64A4AC524D}">
      <dgm:prSet phldrT="[Text]"/>
      <dgm:spPr/>
      <dgm:t>
        <a:bodyPr/>
        <a:lstStyle/>
        <a:p>
          <a:r>
            <a:rPr lang="en-US" dirty="0" smtClean="0">
              <a:latin typeface="Century Gothic" panose="020B0502020202020204" pitchFamily="34" charset="0"/>
            </a:rPr>
            <a:t>Data Science Team</a:t>
          </a:r>
        </a:p>
      </dgm:t>
    </dgm:pt>
    <dgm:pt modelId="{E4AA4091-AEA6-4F19-BA6E-D8C0645764DA}" type="parTrans" cxnId="{602D2C3D-E02C-468F-991D-6B5E6392A238}">
      <dgm:prSet/>
      <dgm:spPr/>
      <dgm:t>
        <a:bodyPr/>
        <a:lstStyle/>
        <a:p>
          <a:endParaRPr lang="en-US"/>
        </a:p>
      </dgm:t>
    </dgm:pt>
    <dgm:pt modelId="{87491CA6-15A4-4DA0-B95D-AFE21146B900}" type="sibTrans" cxnId="{602D2C3D-E02C-468F-991D-6B5E6392A238}">
      <dgm:prSet/>
      <dgm:spPr/>
      <dgm:t>
        <a:bodyPr/>
        <a:lstStyle/>
        <a:p>
          <a:endParaRPr lang="en-US"/>
        </a:p>
      </dgm:t>
    </dgm:pt>
    <dgm:pt modelId="{1D213252-ED76-42A5-8E0E-3091E0414683}">
      <dgm:prSet phldrT="[Text]" phldr="1"/>
      <dgm:spPr/>
      <dgm:t>
        <a:bodyPr/>
        <a:lstStyle/>
        <a:p>
          <a:endParaRPr lang="en-US"/>
        </a:p>
      </dgm:t>
    </dgm:pt>
    <dgm:pt modelId="{94296AB6-DE24-4ADD-A814-5CE1EB278680}" type="parTrans" cxnId="{B37C63FC-2E4F-4CDC-A83E-858940CA0F77}">
      <dgm:prSet/>
      <dgm:spPr/>
      <dgm:t>
        <a:bodyPr/>
        <a:lstStyle/>
        <a:p>
          <a:endParaRPr lang="en-US"/>
        </a:p>
      </dgm:t>
    </dgm:pt>
    <dgm:pt modelId="{06A338CB-9E8F-4CA8-ACA1-B7794CC5AAF0}" type="sibTrans" cxnId="{B37C63FC-2E4F-4CDC-A83E-858940CA0F77}">
      <dgm:prSet/>
      <dgm:spPr/>
      <dgm:t>
        <a:bodyPr/>
        <a:lstStyle/>
        <a:p>
          <a:endParaRPr lang="en-US"/>
        </a:p>
      </dgm:t>
    </dgm:pt>
    <dgm:pt modelId="{A570C476-2554-45E2-9D95-727956A26139}">
      <dgm:prSet phldrT="[Text]" phldr="1"/>
      <dgm:spPr/>
      <dgm:t>
        <a:bodyPr/>
        <a:lstStyle/>
        <a:p>
          <a:endParaRPr lang="en-US" dirty="0"/>
        </a:p>
      </dgm:t>
    </dgm:pt>
    <dgm:pt modelId="{D63C1A5D-08C7-42BD-A6BF-024778E655E6}" type="parTrans" cxnId="{C2D74F68-2F22-4878-8A72-8EB480D17803}">
      <dgm:prSet/>
      <dgm:spPr/>
      <dgm:t>
        <a:bodyPr/>
        <a:lstStyle/>
        <a:p>
          <a:endParaRPr lang="en-US"/>
        </a:p>
      </dgm:t>
    </dgm:pt>
    <dgm:pt modelId="{9DE276D8-41E1-46F3-8EDD-71597E9EF5F2}" type="sibTrans" cxnId="{C2D74F68-2F22-4878-8A72-8EB480D17803}">
      <dgm:prSet/>
      <dgm:spPr/>
      <dgm:t>
        <a:bodyPr/>
        <a:lstStyle/>
        <a:p>
          <a:endParaRPr lang="en-US"/>
        </a:p>
      </dgm:t>
    </dgm:pt>
    <dgm:pt modelId="{CF5D1CCD-515B-4A2C-A83E-BD3912FF90E2}">
      <dgm:prSet phldrT="[Text]" phldr="1"/>
      <dgm:spPr/>
      <dgm:t>
        <a:bodyPr/>
        <a:lstStyle/>
        <a:p>
          <a:endParaRPr lang="en-US"/>
        </a:p>
      </dgm:t>
    </dgm:pt>
    <dgm:pt modelId="{03D567DE-96C7-4060-8A73-314F2F9895D0}" type="parTrans" cxnId="{560134ED-6A4A-4875-BDBA-73F026D75CFA}">
      <dgm:prSet/>
      <dgm:spPr/>
      <dgm:t>
        <a:bodyPr/>
        <a:lstStyle/>
        <a:p>
          <a:endParaRPr lang="en-US"/>
        </a:p>
      </dgm:t>
    </dgm:pt>
    <dgm:pt modelId="{968161A4-C361-4083-B368-19C2048E7DF0}" type="sibTrans" cxnId="{560134ED-6A4A-4875-BDBA-73F026D75CFA}">
      <dgm:prSet/>
      <dgm:spPr/>
      <dgm:t>
        <a:bodyPr/>
        <a:lstStyle/>
        <a:p>
          <a:endParaRPr lang="en-US"/>
        </a:p>
      </dgm:t>
    </dgm:pt>
    <dgm:pt modelId="{E27E351C-B776-48EE-973D-803382E3C8D8}">
      <dgm:prSet phldrT="[Text]" phldr="1"/>
      <dgm:spPr/>
      <dgm:t>
        <a:bodyPr/>
        <a:lstStyle/>
        <a:p>
          <a:endParaRPr lang="en-US" dirty="0"/>
        </a:p>
      </dgm:t>
    </dgm:pt>
    <dgm:pt modelId="{B56A3BC7-4FCB-46CE-869D-7AF9CC8D9D9C}" type="parTrans" cxnId="{CFDD670F-39D4-4F24-AAC5-AB568BAE815F}">
      <dgm:prSet/>
      <dgm:spPr/>
      <dgm:t>
        <a:bodyPr/>
        <a:lstStyle/>
        <a:p>
          <a:endParaRPr lang="en-US"/>
        </a:p>
      </dgm:t>
    </dgm:pt>
    <dgm:pt modelId="{2703B600-99A9-46B2-87F4-F5E03777350D}" type="sibTrans" cxnId="{CFDD670F-39D4-4F24-AAC5-AB568BAE815F}">
      <dgm:prSet/>
      <dgm:spPr/>
      <dgm:t>
        <a:bodyPr/>
        <a:lstStyle/>
        <a:p>
          <a:endParaRPr lang="en-US"/>
        </a:p>
      </dgm:t>
    </dgm:pt>
    <dgm:pt modelId="{42A20FC6-8D70-4A49-A9A0-3DDC8299DD94}">
      <dgm:prSet phldrT="[Text]"/>
      <dgm:spPr/>
      <dgm:t>
        <a:bodyPr/>
        <a:lstStyle/>
        <a:p>
          <a:endParaRPr lang="en-US" dirty="0"/>
        </a:p>
      </dgm:t>
    </dgm:pt>
    <dgm:pt modelId="{37A2B63F-93EC-445D-BE0C-09946CC37124}" type="parTrans" cxnId="{D2E3C15F-C6A6-49CB-9014-3CEBE650B81D}">
      <dgm:prSet/>
      <dgm:spPr/>
      <dgm:t>
        <a:bodyPr/>
        <a:lstStyle/>
        <a:p>
          <a:endParaRPr lang="en-US"/>
        </a:p>
      </dgm:t>
    </dgm:pt>
    <dgm:pt modelId="{B84E768F-749D-4EAF-AD02-39FC85B8B4AD}" type="sibTrans" cxnId="{D2E3C15F-C6A6-49CB-9014-3CEBE650B81D}">
      <dgm:prSet/>
      <dgm:spPr/>
      <dgm:t>
        <a:bodyPr/>
        <a:lstStyle/>
        <a:p>
          <a:endParaRPr lang="en-US"/>
        </a:p>
      </dgm:t>
    </dgm:pt>
    <dgm:pt modelId="{E973F9EB-F1EE-49ED-8E13-9BB9822D6C27}">
      <dgm:prSet phldrT="[Text]"/>
      <dgm:spPr/>
      <dgm:t>
        <a:bodyPr/>
        <a:lstStyle/>
        <a:p>
          <a:endParaRPr lang="en-US" dirty="0"/>
        </a:p>
      </dgm:t>
    </dgm:pt>
    <dgm:pt modelId="{3F006C1F-7724-404E-BEB6-4A54742F6E71}" type="parTrans" cxnId="{EC625169-2C95-4999-B445-0C34FD674E48}">
      <dgm:prSet/>
      <dgm:spPr/>
      <dgm:t>
        <a:bodyPr/>
        <a:lstStyle/>
        <a:p>
          <a:endParaRPr lang="en-US"/>
        </a:p>
      </dgm:t>
    </dgm:pt>
    <dgm:pt modelId="{E6CAC919-CAC2-4DC4-A5EA-CA95CFE34EC6}" type="sibTrans" cxnId="{EC625169-2C95-4999-B445-0C34FD674E48}">
      <dgm:prSet/>
      <dgm:spPr/>
      <dgm:t>
        <a:bodyPr/>
        <a:lstStyle/>
        <a:p>
          <a:endParaRPr lang="en-US"/>
        </a:p>
      </dgm:t>
    </dgm:pt>
    <dgm:pt modelId="{AFD113DD-6CAF-4A22-92FB-FE9617421D57}" type="pres">
      <dgm:prSet presAssocID="{B7E9308D-6888-4236-8453-D6D6470CCC4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37D8B73-3B8E-48D7-A7A3-642D38AD2598}" type="pres">
      <dgm:prSet presAssocID="{5DA38039-0EA4-44DE-9657-CC64A4AC524D}" presName="centerShape" presStyleLbl="node0" presStyleIdx="0" presStyleCnt="1"/>
      <dgm:spPr/>
      <dgm:t>
        <a:bodyPr/>
        <a:lstStyle/>
        <a:p>
          <a:endParaRPr lang="en-US"/>
        </a:p>
      </dgm:t>
    </dgm:pt>
    <dgm:pt modelId="{EFE3980C-063A-4DD0-904B-04A473AD28F4}" type="pres">
      <dgm:prSet presAssocID="{94296AB6-DE24-4ADD-A814-5CE1EB278680}" presName="Name9" presStyleLbl="parChTrans1D2" presStyleIdx="0" presStyleCnt="6"/>
      <dgm:spPr/>
    </dgm:pt>
    <dgm:pt modelId="{20C7007B-5A83-4FBC-9A85-CBA742F434CE}" type="pres">
      <dgm:prSet presAssocID="{94296AB6-DE24-4ADD-A814-5CE1EB278680}" presName="connTx" presStyleLbl="parChTrans1D2" presStyleIdx="0" presStyleCnt="6"/>
      <dgm:spPr/>
    </dgm:pt>
    <dgm:pt modelId="{FC1038A8-2E3C-4CB1-8FE1-0972B3E39CB4}" type="pres">
      <dgm:prSet presAssocID="{1D213252-ED76-42A5-8E0E-3091E0414683}" presName="node" presStyleLbl="node1" presStyleIdx="0" presStyleCnt="6">
        <dgm:presLayoutVars>
          <dgm:bulletEnabled val="1"/>
        </dgm:presLayoutVars>
      </dgm:prSet>
      <dgm:spPr/>
    </dgm:pt>
    <dgm:pt modelId="{B0B73FA3-0112-40C2-911C-487A9A992FEF}" type="pres">
      <dgm:prSet presAssocID="{D63C1A5D-08C7-42BD-A6BF-024778E655E6}" presName="Name9" presStyleLbl="parChTrans1D2" presStyleIdx="1" presStyleCnt="6"/>
      <dgm:spPr/>
    </dgm:pt>
    <dgm:pt modelId="{62D47F5A-B547-4EE3-AF86-68C894418CC7}" type="pres">
      <dgm:prSet presAssocID="{D63C1A5D-08C7-42BD-A6BF-024778E655E6}" presName="connTx" presStyleLbl="parChTrans1D2" presStyleIdx="1" presStyleCnt="6"/>
      <dgm:spPr/>
    </dgm:pt>
    <dgm:pt modelId="{6937F026-536E-4200-8B81-605818442D7F}" type="pres">
      <dgm:prSet presAssocID="{A570C476-2554-45E2-9D95-727956A26139}" presName="node" presStyleLbl="node1" presStyleIdx="1" presStyleCnt="6">
        <dgm:presLayoutVars>
          <dgm:bulletEnabled val="1"/>
        </dgm:presLayoutVars>
      </dgm:prSet>
      <dgm:spPr/>
    </dgm:pt>
    <dgm:pt modelId="{1ABD5BC6-0516-482E-8D6C-1D1FE399DE92}" type="pres">
      <dgm:prSet presAssocID="{03D567DE-96C7-4060-8A73-314F2F9895D0}" presName="Name9" presStyleLbl="parChTrans1D2" presStyleIdx="2" presStyleCnt="6"/>
      <dgm:spPr/>
    </dgm:pt>
    <dgm:pt modelId="{F3BD1E2C-3D93-4A2B-B558-92B18CB54BA1}" type="pres">
      <dgm:prSet presAssocID="{03D567DE-96C7-4060-8A73-314F2F9895D0}" presName="connTx" presStyleLbl="parChTrans1D2" presStyleIdx="2" presStyleCnt="6"/>
      <dgm:spPr/>
    </dgm:pt>
    <dgm:pt modelId="{56C81EA3-B6E7-4DA2-8740-3493D5BC8B8A}" type="pres">
      <dgm:prSet presAssocID="{CF5D1CCD-515B-4A2C-A83E-BD3912FF90E2}" presName="node" presStyleLbl="node1" presStyleIdx="2" presStyleCnt="6">
        <dgm:presLayoutVars>
          <dgm:bulletEnabled val="1"/>
        </dgm:presLayoutVars>
      </dgm:prSet>
      <dgm:spPr/>
    </dgm:pt>
    <dgm:pt modelId="{1CC6D63E-CF27-40F0-8404-058A5A5CEB16}" type="pres">
      <dgm:prSet presAssocID="{B56A3BC7-4FCB-46CE-869D-7AF9CC8D9D9C}" presName="Name9" presStyleLbl="parChTrans1D2" presStyleIdx="3" presStyleCnt="6"/>
      <dgm:spPr/>
    </dgm:pt>
    <dgm:pt modelId="{B72E215C-E4F4-42A1-95A1-49F2407065AD}" type="pres">
      <dgm:prSet presAssocID="{B56A3BC7-4FCB-46CE-869D-7AF9CC8D9D9C}" presName="connTx" presStyleLbl="parChTrans1D2" presStyleIdx="3" presStyleCnt="6"/>
      <dgm:spPr/>
    </dgm:pt>
    <dgm:pt modelId="{20195D45-058C-43BB-8FDE-35AFB73FFF67}" type="pres">
      <dgm:prSet presAssocID="{E27E351C-B776-48EE-973D-803382E3C8D8}" presName="node" presStyleLbl="node1" presStyleIdx="3" presStyleCnt="6">
        <dgm:presLayoutVars>
          <dgm:bulletEnabled val="1"/>
        </dgm:presLayoutVars>
      </dgm:prSet>
      <dgm:spPr/>
    </dgm:pt>
    <dgm:pt modelId="{EE8F4A0E-ED24-40ED-9674-FF4BA9749FED}" type="pres">
      <dgm:prSet presAssocID="{3F006C1F-7724-404E-BEB6-4A54742F6E71}" presName="Name9" presStyleLbl="parChTrans1D2" presStyleIdx="4" presStyleCnt="6"/>
      <dgm:spPr/>
    </dgm:pt>
    <dgm:pt modelId="{37480936-4D6F-4A82-8994-172750705291}" type="pres">
      <dgm:prSet presAssocID="{3F006C1F-7724-404E-BEB6-4A54742F6E71}" presName="connTx" presStyleLbl="parChTrans1D2" presStyleIdx="4" presStyleCnt="6"/>
      <dgm:spPr/>
    </dgm:pt>
    <dgm:pt modelId="{E9E10A8C-45A4-414A-9ADC-C955C1DEF596}" type="pres">
      <dgm:prSet presAssocID="{E973F9EB-F1EE-49ED-8E13-9BB9822D6C27}" presName="node" presStyleLbl="node1" presStyleIdx="4" presStyleCnt="6">
        <dgm:presLayoutVars>
          <dgm:bulletEnabled val="1"/>
        </dgm:presLayoutVars>
      </dgm:prSet>
      <dgm:spPr/>
    </dgm:pt>
    <dgm:pt modelId="{E7D431F3-EF7E-4AF1-92D1-6B46EF3FF849}" type="pres">
      <dgm:prSet presAssocID="{37A2B63F-93EC-445D-BE0C-09946CC37124}" presName="Name9" presStyleLbl="parChTrans1D2" presStyleIdx="5" presStyleCnt="6"/>
      <dgm:spPr/>
    </dgm:pt>
    <dgm:pt modelId="{F77F08A6-46E0-495F-B2CF-776C46F3C0C4}" type="pres">
      <dgm:prSet presAssocID="{37A2B63F-93EC-445D-BE0C-09946CC37124}" presName="connTx" presStyleLbl="parChTrans1D2" presStyleIdx="5" presStyleCnt="6"/>
      <dgm:spPr/>
    </dgm:pt>
    <dgm:pt modelId="{E2DEE8F3-FF0A-40AB-A5F2-F12F1B6BF618}" type="pres">
      <dgm:prSet presAssocID="{42A20FC6-8D70-4A49-A9A0-3DDC8299DD94}" presName="node" presStyleLbl="node1" presStyleIdx="5" presStyleCnt="6">
        <dgm:presLayoutVars>
          <dgm:bulletEnabled val="1"/>
        </dgm:presLayoutVars>
      </dgm:prSet>
      <dgm:spPr/>
    </dgm:pt>
  </dgm:ptLst>
  <dgm:cxnLst>
    <dgm:cxn modelId="{B2B15CF1-E89C-40F3-8A7B-AF184A32A29D}" type="presOf" srcId="{03D567DE-96C7-4060-8A73-314F2F9895D0}" destId="{F3BD1E2C-3D93-4A2B-B558-92B18CB54BA1}" srcOrd="1" destOrd="0" presId="urn:microsoft.com/office/officeart/2005/8/layout/radial1"/>
    <dgm:cxn modelId="{CFDD670F-39D4-4F24-AAC5-AB568BAE815F}" srcId="{5DA38039-0EA4-44DE-9657-CC64A4AC524D}" destId="{E27E351C-B776-48EE-973D-803382E3C8D8}" srcOrd="3" destOrd="0" parTransId="{B56A3BC7-4FCB-46CE-869D-7AF9CC8D9D9C}" sibTransId="{2703B600-99A9-46B2-87F4-F5E03777350D}"/>
    <dgm:cxn modelId="{560134ED-6A4A-4875-BDBA-73F026D75CFA}" srcId="{5DA38039-0EA4-44DE-9657-CC64A4AC524D}" destId="{CF5D1CCD-515B-4A2C-A83E-BD3912FF90E2}" srcOrd="2" destOrd="0" parTransId="{03D567DE-96C7-4060-8A73-314F2F9895D0}" sibTransId="{968161A4-C361-4083-B368-19C2048E7DF0}"/>
    <dgm:cxn modelId="{02CFE1B4-9F17-4F0A-9B1C-C3F12B0FADE8}" type="presOf" srcId="{E973F9EB-F1EE-49ED-8E13-9BB9822D6C27}" destId="{E9E10A8C-45A4-414A-9ADC-C955C1DEF596}" srcOrd="0" destOrd="0" presId="urn:microsoft.com/office/officeart/2005/8/layout/radial1"/>
    <dgm:cxn modelId="{6A4311B0-86F4-4009-99F6-77641BBC0BED}" type="presOf" srcId="{D63C1A5D-08C7-42BD-A6BF-024778E655E6}" destId="{62D47F5A-B547-4EE3-AF86-68C894418CC7}" srcOrd="1" destOrd="0" presId="urn:microsoft.com/office/officeart/2005/8/layout/radial1"/>
    <dgm:cxn modelId="{76BA5D31-E138-4053-9BC3-2920E07C4E0A}" type="presOf" srcId="{5DA38039-0EA4-44DE-9657-CC64A4AC524D}" destId="{B37D8B73-3B8E-48D7-A7A3-642D38AD2598}" srcOrd="0" destOrd="0" presId="urn:microsoft.com/office/officeart/2005/8/layout/radial1"/>
    <dgm:cxn modelId="{D2E3C15F-C6A6-49CB-9014-3CEBE650B81D}" srcId="{5DA38039-0EA4-44DE-9657-CC64A4AC524D}" destId="{42A20FC6-8D70-4A49-A9A0-3DDC8299DD94}" srcOrd="5" destOrd="0" parTransId="{37A2B63F-93EC-445D-BE0C-09946CC37124}" sibTransId="{B84E768F-749D-4EAF-AD02-39FC85B8B4AD}"/>
    <dgm:cxn modelId="{00030FE2-1736-4C14-B483-05951EDF2C75}" type="presOf" srcId="{94296AB6-DE24-4ADD-A814-5CE1EB278680}" destId="{20C7007B-5A83-4FBC-9A85-CBA742F434CE}" srcOrd="1" destOrd="0" presId="urn:microsoft.com/office/officeart/2005/8/layout/radial1"/>
    <dgm:cxn modelId="{EF03C725-3C81-46CF-B12E-CB12527D89D8}" type="presOf" srcId="{B7E9308D-6888-4236-8453-D6D6470CCC49}" destId="{AFD113DD-6CAF-4A22-92FB-FE9617421D57}" srcOrd="0" destOrd="0" presId="urn:microsoft.com/office/officeart/2005/8/layout/radial1"/>
    <dgm:cxn modelId="{5082BDDF-8856-4FC1-9167-9E3BC485FFD0}" type="presOf" srcId="{1D213252-ED76-42A5-8E0E-3091E0414683}" destId="{FC1038A8-2E3C-4CB1-8FE1-0972B3E39CB4}" srcOrd="0" destOrd="0" presId="urn:microsoft.com/office/officeart/2005/8/layout/radial1"/>
    <dgm:cxn modelId="{EC625169-2C95-4999-B445-0C34FD674E48}" srcId="{5DA38039-0EA4-44DE-9657-CC64A4AC524D}" destId="{E973F9EB-F1EE-49ED-8E13-9BB9822D6C27}" srcOrd="4" destOrd="0" parTransId="{3F006C1F-7724-404E-BEB6-4A54742F6E71}" sibTransId="{E6CAC919-CAC2-4DC4-A5EA-CA95CFE34EC6}"/>
    <dgm:cxn modelId="{1B960285-EFC5-4650-90DC-3FCDBE06A566}" type="presOf" srcId="{B56A3BC7-4FCB-46CE-869D-7AF9CC8D9D9C}" destId="{1CC6D63E-CF27-40F0-8404-058A5A5CEB16}" srcOrd="0" destOrd="0" presId="urn:microsoft.com/office/officeart/2005/8/layout/radial1"/>
    <dgm:cxn modelId="{DAC75498-9A0D-49FC-BB29-2767D7D8E6DC}" type="presOf" srcId="{37A2B63F-93EC-445D-BE0C-09946CC37124}" destId="{F77F08A6-46E0-495F-B2CF-776C46F3C0C4}" srcOrd="1" destOrd="0" presId="urn:microsoft.com/office/officeart/2005/8/layout/radial1"/>
    <dgm:cxn modelId="{84271ECD-A712-4330-9894-2C906C50FF01}" type="presOf" srcId="{37A2B63F-93EC-445D-BE0C-09946CC37124}" destId="{E7D431F3-EF7E-4AF1-92D1-6B46EF3FF849}" srcOrd="0" destOrd="0" presId="urn:microsoft.com/office/officeart/2005/8/layout/radial1"/>
    <dgm:cxn modelId="{389F8764-E19B-4D80-BA64-F0A62688C22D}" type="presOf" srcId="{3F006C1F-7724-404E-BEB6-4A54742F6E71}" destId="{37480936-4D6F-4A82-8994-172750705291}" srcOrd="1" destOrd="0" presId="urn:microsoft.com/office/officeart/2005/8/layout/radial1"/>
    <dgm:cxn modelId="{F2916D84-9724-49D7-8AB9-509D0C2AB833}" type="presOf" srcId="{E27E351C-B776-48EE-973D-803382E3C8D8}" destId="{20195D45-058C-43BB-8FDE-35AFB73FFF67}" srcOrd="0" destOrd="0" presId="urn:microsoft.com/office/officeart/2005/8/layout/radial1"/>
    <dgm:cxn modelId="{A76BC026-D0A9-499E-9E58-F7C3C418D2E5}" type="presOf" srcId="{A570C476-2554-45E2-9D95-727956A26139}" destId="{6937F026-536E-4200-8B81-605818442D7F}" srcOrd="0" destOrd="0" presId="urn:microsoft.com/office/officeart/2005/8/layout/radial1"/>
    <dgm:cxn modelId="{9C65B94B-3C2E-4B2D-A1F7-68B4174846B7}" type="presOf" srcId="{CF5D1CCD-515B-4A2C-A83E-BD3912FF90E2}" destId="{56C81EA3-B6E7-4DA2-8740-3493D5BC8B8A}" srcOrd="0" destOrd="0" presId="urn:microsoft.com/office/officeart/2005/8/layout/radial1"/>
    <dgm:cxn modelId="{AF9C156D-B896-4C78-9F12-9A8CB11518BC}" type="presOf" srcId="{B56A3BC7-4FCB-46CE-869D-7AF9CC8D9D9C}" destId="{B72E215C-E4F4-42A1-95A1-49F2407065AD}" srcOrd="1" destOrd="0" presId="urn:microsoft.com/office/officeart/2005/8/layout/radial1"/>
    <dgm:cxn modelId="{5110E985-63B8-4C0A-9C42-A7717F829C02}" type="presOf" srcId="{3F006C1F-7724-404E-BEB6-4A54742F6E71}" destId="{EE8F4A0E-ED24-40ED-9674-FF4BA9749FED}" srcOrd="0" destOrd="0" presId="urn:microsoft.com/office/officeart/2005/8/layout/radial1"/>
    <dgm:cxn modelId="{602D2C3D-E02C-468F-991D-6B5E6392A238}" srcId="{B7E9308D-6888-4236-8453-D6D6470CCC49}" destId="{5DA38039-0EA4-44DE-9657-CC64A4AC524D}" srcOrd="0" destOrd="0" parTransId="{E4AA4091-AEA6-4F19-BA6E-D8C0645764DA}" sibTransId="{87491CA6-15A4-4DA0-B95D-AFE21146B900}"/>
    <dgm:cxn modelId="{F01227AC-AD95-40D9-AE47-DC5A44AB1E01}" type="presOf" srcId="{03D567DE-96C7-4060-8A73-314F2F9895D0}" destId="{1ABD5BC6-0516-482E-8D6C-1D1FE399DE92}" srcOrd="0" destOrd="0" presId="urn:microsoft.com/office/officeart/2005/8/layout/radial1"/>
    <dgm:cxn modelId="{C2D74F68-2F22-4878-8A72-8EB480D17803}" srcId="{5DA38039-0EA4-44DE-9657-CC64A4AC524D}" destId="{A570C476-2554-45E2-9D95-727956A26139}" srcOrd="1" destOrd="0" parTransId="{D63C1A5D-08C7-42BD-A6BF-024778E655E6}" sibTransId="{9DE276D8-41E1-46F3-8EDD-71597E9EF5F2}"/>
    <dgm:cxn modelId="{91AE7939-EB6F-4875-90D9-3D0A0ABF0041}" type="presOf" srcId="{94296AB6-DE24-4ADD-A814-5CE1EB278680}" destId="{EFE3980C-063A-4DD0-904B-04A473AD28F4}" srcOrd="0" destOrd="0" presId="urn:microsoft.com/office/officeart/2005/8/layout/radial1"/>
    <dgm:cxn modelId="{ABFE2E76-4DD1-451C-BCAE-E19ACE448F50}" type="presOf" srcId="{D63C1A5D-08C7-42BD-A6BF-024778E655E6}" destId="{B0B73FA3-0112-40C2-911C-487A9A992FEF}" srcOrd="0" destOrd="0" presId="urn:microsoft.com/office/officeart/2005/8/layout/radial1"/>
    <dgm:cxn modelId="{B37C63FC-2E4F-4CDC-A83E-858940CA0F77}" srcId="{5DA38039-0EA4-44DE-9657-CC64A4AC524D}" destId="{1D213252-ED76-42A5-8E0E-3091E0414683}" srcOrd="0" destOrd="0" parTransId="{94296AB6-DE24-4ADD-A814-5CE1EB278680}" sibTransId="{06A338CB-9E8F-4CA8-ACA1-B7794CC5AAF0}"/>
    <dgm:cxn modelId="{04D55DF1-B463-4ECE-94B8-6FDF52B678EB}" type="presOf" srcId="{42A20FC6-8D70-4A49-A9A0-3DDC8299DD94}" destId="{E2DEE8F3-FF0A-40AB-A5F2-F12F1B6BF618}" srcOrd="0" destOrd="0" presId="urn:microsoft.com/office/officeart/2005/8/layout/radial1"/>
    <dgm:cxn modelId="{4348065D-3FDC-43D8-803C-37FB5C5A4357}" type="presParOf" srcId="{AFD113DD-6CAF-4A22-92FB-FE9617421D57}" destId="{B37D8B73-3B8E-48D7-A7A3-642D38AD2598}" srcOrd="0" destOrd="0" presId="urn:microsoft.com/office/officeart/2005/8/layout/radial1"/>
    <dgm:cxn modelId="{332842BD-8322-4107-8DD7-D230234455AD}" type="presParOf" srcId="{AFD113DD-6CAF-4A22-92FB-FE9617421D57}" destId="{EFE3980C-063A-4DD0-904B-04A473AD28F4}" srcOrd="1" destOrd="0" presId="urn:microsoft.com/office/officeart/2005/8/layout/radial1"/>
    <dgm:cxn modelId="{BCCAE4F8-D78A-4836-973C-9C7EA4CE7252}" type="presParOf" srcId="{EFE3980C-063A-4DD0-904B-04A473AD28F4}" destId="{20C7007B-5A83-4FBC-9A85-CBA742F434CE}" srcOrd="0" destOrd="0" presId="urn:microsoft.com/office/officeart/2005/8/layout/radial1"/>
    <dgm:cxn modelId="{C35BC75B-D9AA-47DF-995F-7E2F3A173CF4}" type="presParOf" srcId="{AFD113DD-6CAF-4A22-92FB-FE9617421D57}" destId="{FC1038A8-2E3C-4CB1-8FE1-0972B3E39CB4}" srcOrd="2" destOrd="0" presId="urn:microsoft.com/office/officeart/2005/8/layout/radial1"/>
    <dgm:cxn modelId="{FB3A95C0-23BC-468C-8A20-CD0751949357}" type="presParOf" srcId="{AFD113DD-6CAF-4A22-92FB-FE9617421D57}" destId="{B0B73FA3-0112-40C2-911C-487A9A992FEF}" srcOrd="3" destOrd="0" presId="urn:microsoft.com/office/officeart/2005/8/layout/radial1"/>
    <dgm:cxn modelId="{6F468D67-BDEE-41CE-B1CF-5E43C88F901A}" type="presParOf" srcId="{B0B73FA3-0112-40C2-911C-487A9A992FEF}" destId="{62D47F5A-B547-4EE3-AF86-68C894418CC7}" srcOrd="0" destOrd="0" presId="urn:microsoft.com/office/officeart/2005/8/layout/radial1"/>
    <dgm:cxn modelId="{E46B9ECE-3BB6-47EC-BF7E-FCB34ED97F4A}" type="presParOf" srcId="{AFD113DD-6CAF-4A22-92FB-FE9617421D57}" destId="{6937F026-536E-4200-8B81-605818442D7F}" srcOrd="4" destOrd="0" presId="urn:microsoft.com/office/officeart/2005/8/layout/radial1"/>
    <dgm:cxn modelId="{28D0765D-AB80-435C-B6B4-353A738D4BA0}" type="presParOf" srcId="{AFD113DD-6CAF-4A22-92FB-FE9617421D57}" destId="{1ABD5BC6-0516-482E-8D6C-1D1FE399DE92}" srcOrd="5" destOrd="0" presId="urn:microsoft.com/office/officeart/2005/8/layout/radial1"/>
    <dgm:cxn modelId="{2C5AF14B-E04F-4591-9155-ACDB25473EBF}" type="presParOf" srcId="{1ABD5BC6-0516-482E-8D6C-1D1FE399DE92}" destId="{F3BD1E2C-3D93-4A2B-B558-92B18CB54BA1}" srcOrd="0" destOrd="0" presId="urn:microsoft.com/office/officeart/2005/8/layout/radial1"/>
    <dgm:cxn modelId="{2960428D-0B28-49B9-B96B-4F97A4513DBD}" type="presParOf" srcId="{AFD113DD-6CAF-4A22-92FB-FE9617421D57}" destId="{56C81EA3-B6E7-4DA2-8740-3493D5BC8B8A}" srcOrd="6" destOrd="0" presId="urn:microsoft.com/office/officeart/2005/8/layout/radial1"/>
    <dgm:cxn modelId="{BEDB2CF1-3D03-4E7E-A750-6759C0AD380D}" type="presParOf" srcId="{AFD113DD-6CAF-4A22-92FB-FE9617421D57}" destId="{1CC6D63E-CF27-40F0-8404-058A5A5CEB16}" srcOrd="7" destOrd="0" presId="urn:microsoft.com/office/officeart/2005/8/layout/radial1"/>
    <dgm:cxn modelId="{A5A52862-8462-4D76-8ED6-56C7765C2FA8}" type="presParOf" srcId="{1CC6D63E-CF27-40F0-8404-058A5A5CEB16}" destId="{B72E215C-E4F4-42A1-95A1-49F2407065AD}" srcOrd="0" destOrd="0" presId="urn:microsoft.com/office/officeart/2005/8/layout/radial1"/>
    <dgm:cxn modelId="{D28459CA-095E-4244-8351-FB33EC572770}" type="presParOf" srcId="{AFD113DD-6CAF-4A22-92FB-FE9617421D57}" destId="{20195D45-058C-43BB-8FDE-35AFB73FFF67}" srcOrd="8" destOrd="0" presId="urn:microsoft.com/office/officeart/2005/8/layout/radial1"/>
    <dgm:cxn modelId="{C1CC8D34-B3FD-488F-AD32-ABAE13C48835}" type="presParOf" srcId="{AFD113DD-6CAF-4A22-92FB-FE9617421D57}" destId="{EE8F4A0E-ED24-40ED-9674-FF4BA9749FED}" srcOrd="9" destOrd="0" presId="urn:microsoft.com/office/officeart/2005/8/layout/radial1"/>
    <dgm:cxn modelId="{E159763B-758C-4A26-A88C-6FC5C20BEC49}" type="presParOf" srcId="{EE8F4A0E-ED24-40ED-9674-FF4BA9749FED}" destId="{37480936-4D6F-4A82-8994-172750705291}" srcOrd="0" destOrd="0" presId="urn:microsoft.com/office/officeart/2005/8/layout/radial1"/>
    <dgm:cxn modelId="{DB927DEA-F34D-48E0-B3D3-E2140410FAC2}" type="presParOf" srcId="{AFD113DD-6CAF-4A22-92FB-FE9617421D57}" destId="{E9E10A8C-45A4-414A-9ADC-C955C1DEF596}" srcOrd="10" destOrd="0" presId="urn:microsoft.com/office/officeart/2005/8/layout/radial1"/>
    <dgm:cxn modelId="{DD34EC1F-C15C-4628-B195-6114B2303589}" type="presParOf" srcId="{AFD113DD-6CAF-4A22-92FB-FE9617421D57}" destId="{E7D431F3-EF7E-4AF1-92D1-6B46EF3FF849}" srcOrd="11" destOrd="0" presId="urn:microsoft.com/office/officeart/2005/8/layout/radial1"/>
    <dgm:cxn modelId="{D8E2C72B-1C38-42D7-8ED9-DA7973503592}" type="presParOf" srcId="{E7D431F3-EF7E-4AF1-92D1-6B46EF3FF849}" destId="{F77F08A6-46E0-495F-B2CF-776C46F3C0C4}" srcOrd="0" destOrd="0" presId="urn:microsoft.com/office/officeart/2005/8/layout/radial1"/>
    <dgm:cxn modelId="{130AC31C-4A88-42B3-9C1D-F271D1D4E149}" type="presParOf" srcId="{AFD113DD-6CAF-4A22-92FB-FE9617421D57}" destId="{E2DEE8F3-FF0A-40AB-A5F2-F12F1B6BF618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D8B73-3B8E-48D7-A7A3-642D38AD2598}">
      <dsp:nvSpPr>
        <dsp:cNvPr id="0" name=""/>
        <dsp:cNvSpPr/>
      </dsp:nvSpPr>
      <dsp:spPr>
        <a:xfrm>
          <a:off x="3317797" y="1963130"/>
          <a:ext cx="1492405" cy="1492405"/>
        </a:xfrm>
        <a:prstGeom prst="ellipse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entury Gothic" panose="020B0502020202020204" pitchFamily="34" charset="0"/>
            </a:rPr>
            <a:t>Data Science Team</a:t>
          </a:r>
        </a:p>
      </dsp:txBody>
      <dsp:txXfrm>
        <a:off x="3536355" y="2181688"/>
        <a:ext cx="1055289" cy="1055289"/>
      </dsp:txXfrm>
    </dsp:sp>
    <dsp:sp modelId="{EFE3980C-063A-4DD0-904B-04A473AD28F4}">
      <dsp:nvSpPr>
        <dsp:cNvPr id="0" name=""/>
        <dsp:cNvSpPr/>
      </dsp:nvSpPr>
      <dsp:spPr>
        <a:xfrm rot="16200000">
          <a:off x="3838366" y="1720972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52718" y="1726216"/>
        <a:ext cx="22563" cy="22563"/>
      </dsp:txXfrm>
    </dsp:sp>
    <dsp:sp modelId="{FC1038A8-2E3C-4CB1-8FE1-0972B3E39CB4}">
      <dsp:nvSpPr>
        <dsp:cNvPr id="0" name=""/>
        <dsp:cNvSpPr/>
      </dsp:nvSpPr>
      <dsp:spPr>
        <a:xfrm>
          <a:off x="3317797" y="19459"/>
          <a:ext cx="1492405" cy="1492405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536355" y="238017"/>
        <a:ext cx="1055289" cy="1055289"/>
      </dsp:txXfrm>
    </dsp:sp>
    <dsp:sp modelId="{B0B73FA3-0112-40C2-911C-487A9A992FEF}">
      <dsp:nvSpPr>
        <dsp:cNvPr id="0" name=""/>
        <dsp:cNvSpPr/>
      </dsp:nvSpPr>
      <dsp:spPr>
        <a:xfrm rot="19800000">
          <a:off x="4680001" y="2206890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94352" y="2212133"/>
        <a:ext cx="22563" cy="22563"/>
      </dsp:txXfrm>
    </dsp:sp>
    <dsp:sp modelId="{6937F026-536E-4200-8B81-605818442D7F}">
      <dsp:nvSpPr>
        <dsp:cNvPr id="0" name=""/>
        <dsp:cNvSpPr/>
      </dsp:nvSpPr>
      <dsp:spPr>
        <a:xfrm>
          <a:off x="5001066" y="991295"/>
          <a:ext cx="1492405" cy="1492405"/>
        </a:xfrm>
        <a:prstGeom prst="ellipse">
          <a:avLst/>
        </a:prstGeom>
        <a:solidFill>
          <a:schemeClr val="accent1">
            <a:shade val="50000"/>
            <a:hueOff val="111419"/>
            <a:satOff val="2985"/>
            <a:lumOff val="13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5219624" y="1209853"/>
        <a:ext cx="1055289" cy="1055289"/>
      </dsp:txXfrm>
    </dsp:sp>
    <dsp:sp modelId="{1ABD5BC6-0516-482E-8D6C-1D1FE399DE92}">
      <dsp:nvSpPr>
        <dsp:cNvPr id="0" name=""/>
        <dsp:cNvSpPr/>
      </dsp:nvSpPr>
      <dsp:spPr>
        <a:xfrm rot="1800000">
          <a:off x="4680001" y="3178726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94352" y="3183969"/>
        <a:ext cx="22563" cy="22563"/>
      </dsp:txXfrm>
    </dsp:sp>
    <dsp:sp modelId="{56C81EA3-B6E7-4DA2-8740-3493D5BC8B8A}">
      <dsp:nvSpPr>
        <dsp:cNvPr id="0" name=""/>
        <dsp:cNvSpPr/>
      </dsp:nvSpPr>
      <dsp:spPr>
        <a:xfrm>
          <a:off x="5001066" y="2934966"/>
          <a:ext cx="1492405" cy="1492405"/>
        </a:xfrm>
        <a:prstGeom prst="ellipse">
          <a:avLst/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5219624" y="3153524"/>
        <a:ext cx="1055289" cy="1055289"/>
      </dsp:txXfrm>
    </dsp:sp>
    <dsp:sp modelId="{1CC6D63E-CF27-40F0-8404-058A5A5CEB16}">
      <dsp:nvSpPr>
        <dsp:cNvPr id="0" name=""/>
        <dsp:cNvSpPr/>
      </dsp:nvSpPr>
      <dsp:spPr>
        <a:xfrm rot="5400000">
          <a:off x="3838366" y="3664644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52718" y="3669887"/>
        <a:ext cx="22563" cy="22563"/>
      </dsp:txXfrm>
    </dsp:sp>
    <dsp:sp modelId="{20195D45-058C-43BB-8FDE-35AFB73FFF67}">
      <dsp:nvSpPr>
        <dsp:cNvPr id="0" name=""/>
        <dsp:cNvSpPr/>
      </dsp:nvSpPr>
      <dsp:spPr>
        <a:xfrm>
          <a:off x="3317797" y="3906802"/>
          <a:ext cx="1492405" cy="1492405"/>
        </a:xfrm>
        <a:prstGeom prst="ellipse">
          <a:avLst/>
        </a:prstGeom>
        <a:solidFill>
          <a:schemeClr val="accent1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3536355" y="4125360"/>
        <a:ext cx="1055289" cy="1055289"/>
      </dsp:txXfrm>
    </dsp:sp>
    <dsp:sp modelId="{EE8F4A0E-ED24-40ED-9674-FF4BA9749FED}">
      <dsp:nvSpPr>
        <dsp:cNvPr id="0" name=""/>
        <dsp:cNvSpPr/>
      </dsp:nvSpPr>
      <dsp:spPr>
        <a:xfrm rot="9000000">
          <a:off x="2996732" y="3178726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211083" y="3183969"/>
        <a:ext cx="22563" cy="22563"/>
      </dsp:txXfrm>
    </dsp:sp>
    <dsp:sp modelId="{E9E10A8C-45A4-414A-9ADC-C955C1DEF596}">
      <dsp:nvSpPr>
        <dsp:cNvPr id="0" name=""/>
        <dsp:cNvSpPr/>
      </dsp:nvSpPr>
      <dsp:spPr>
        <a:xfrm>
          <a:off x="1634528" y="2934966"/>
          <a:ext cx="1492405" cy="1492405"/>
        </a:xfrm>
        <a:prstGeom prst="ellipse">
          <a:avLst/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853086" y="3153524"/>
        <a:ext cx="1055289" cy="1055289"/>
      </dsp:txXfrm>
    </dsp:sp>
    <dsp:sp modelId="{E7D431F3-EF7E-4AF1-92D1-6B46EF3FF849}">
      <dsp:nvSpPr>
        <dsp:cNvPr id="0" name=""/>
        <dsp:cNvSpPr/>
      </dsp:nvSpPr>
      <dsp:spPr>
        <a:xfrm rot="12600000">
          <a:off x="2996732" y="2206890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211083" y="2212133"/>
        <a:ext cx="22563" cy="22563"/>
      </dsp:txXfrm>
    </dsp:sp>
    <dsp:sp modelId="{E2DEE8F3-FF0A-40AB-A5F2-F12F1B6BF618}">
      <dsp:nvSpPr>
        <dsp:cNvPr id="0" name=""/>
        <dsp:cNvSpPr/>
      </dsp:nvSpPr>
      <dsp:spPr>
        <a:xfrm>
          <a:off x="1634528" y="991295"/>
          <a:ext cx="1492405" cy="1492405"/>
        </a:xfrm>
        <a:prstGeom prst="ellipse">
          <a:avLst/>
        </a:prstGeom>
        <a:solidFill>
          <a:schemeClr val="accent1">
            <a:shade val="50000"/>
            <a:hueOff val="111419"/>
            <a:satOff val="2985"/>
            <a:lumOff val="13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853086" y="1209853"/>
        <a:ext cx="1055289" cy="1055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D8B73-3B8E-48D7-A7A3-642D38AD2598}">
      <dsp:nvSpPr>
        <dsp:cNvPr id="0" name=""/>
        <dsp:cNvSpPr/>
      </dsp:nvSpPr>
      <dsp:spPr>
        <a:xfrm>
          <a:off x="3317797" y="1963130"/>
          <a:ext cx="1492405" cy="1492405"/>
        </a:xfrm>
        <a:prstGeom prst="ellips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entury Gothic" panose="020B0502020202020204" pitchFamily="34" charset="0"/>
            </a:rPr>
            <a:t>HCI Team</a:t>
          </a:r>
        </a:p>
      </dsp:txBody>
      <dsp:txXfrm>
        <a:off x="3536355" y="2181688"/>
        <a:ext cx="1055289" cy="1055289"/>
      </dsp:txXfrm>
    </dsp:sp>
    <dsp:sp modelId="{EFE3980C-063A-4DD0-904B-04A473AD28F4}">
      <dsp:nvSpPr>
        <dsp:cNvPr id="0" name=""/>
        <dsp:cNvSpPr/>
      </dsp:nvSpPr>
      <dsp:spPr>
        <a:xfrm rot="16200000">
          <a:off x="3838366" y="1720972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52718" y="1726216"/>
        <a:ext cx="22563" cy="22563"/>
      </dsp:txXfrm>
    </dsp:sp>
    <dsp:sp modelId="{FC1038A8-2E3C-4CB1-8FE1-0972B3E39CB4}">
      <dsp:nvSpPr>
        <dsp:cNvPr id="0" name=""/>
        <dsp:cNvSpPr/>
      </dsp:nvSpPr>
      <dsp:spPr>
        <a:xfrm>
          <a:off x="3317797" y="19459"/>
          <a:ext cx="1492405" cy="1492405"/>
        </a:xfrm>
        <a:prstGeom prst="ellips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536355" y="238017"/>
        <a:ext cx="1055289" cy="1055289"/>
      </dsp:txXfrm>
    </dsp:sp>
    <dsp:sp modelId="{B0B73FA3-0112-40C2-911C-487A9A992FEF}">
      <dsp:nvSpPr>
        <dsp:cNvPr id="0" name=""/>
        <dsp:cNvSpPr/>
      </dsp:nvSpPr>
      <dsp:spPr>
        <a:xfrm rot="19800000">
          <a:off x="4680001" y="2206890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94352" y="2212133"/>
        <a:ext cx="22563" cy="22563"/>
      </dsp:txXfrm>
    </dsp:sp>
    <dsp:sp modelId="{6937F026-536E-4200-8B81-605818442D7F}">
      <dsp:nvSpPr>
        <dsp:cNvPr id="0" name=""/>
        <dsp:cNvSpPr/>
      </dsp:nvSpPr>
      <dsp:spPr>
        <a:xfrm>
          <a:off x="5001066" y="991295"/>
          <a:ext cx="1492405" cy="1492405"/>
        </a:xfrm>
        <a:prstGeom prst="ellipse">
          <a:avLst/>
        </a:prstGeom>
        <a:solidFill>
          <a:schemeClr val="accent6">
            <a:shade val="80000"/>
            <a:hueOff val="64256"/>
            <a:satOff val="-2582"/>
            <a:lumOff val="55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5219624" y="1209853"/>
        <a:ext cx="1055289" cy="1055289"/>
      </dsp:txXfrm>
    </dsp:sp>
    <dsp:sp modelId="{1ABD5BC6-0516-482E-8D6C-1D1FE399DE92}">
      <dsp:nvSpPr>
        <dsp:cNvPr id="0" name=""/>
        <dsp:cNvSpPr/>
      </dsp:nvSpPr>
      <dsp:spPr>
        <a:xfrm rot="1800000">
          <a:off x="4680001" y="3178726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94352" y="3183969"/>
        <a:ext cx="22563" cy="22563"/>
      </dsp:txXfrm>
    </dsp:sp>
    <dsp:sp modelId="{56C81EA3-B6E7-4DA2-8740-3493D5BC8B8A}">
      <dsp:nvSpPr>
        <dsp:cNvPr id="0" name=""/>
        <dsp:cNvSpPr/>
      </dsp:nvSpPr>
      <dsp:spPr>
        <a:xfrm>
          <a:off x="5001066" y="2934966"/>
          <a:ext cx="1492405" cy="1492405"/>
        </a:xfrm>
        <a:prstGeom prst="ellipse">
          <a:avLst/>
        </a:prstGeom>
        <a:solidFill>
          <a:schemeClr val="accent6">
            <a:shade val="80000"/>
            <a:hueOff val="128512"/>
            <a:satOff val="-5164"/>
            <a:lumOff val="110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5219624" y="3153524"/>
        <a:ext cx="1055289" cy="1055289"/>
      </dsp:txXfrm>
    </dsp:sp>
    <dsp:sp modelId="{1CC6D63E-CF27-40F0-8404-058A5A5CEB16}">
      <dsp:nvSpPr>
        <dsp:cNvPr id="0" name=""/>
        <dsp:cNvSpPr/>
      </dsp:nvSpPr>
      <dsp:spPr>
        <a:xfrm rot="5400000">
          <a:off x="3838366" y="3664644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52718" y="3669887"/>
        <a:ext cx="22563" cy="22563"/>
      </dsp:txXfrm>
    </dsp:sp>
    <dsp:sp modelId="{20195D45-058C-43BB-8FDE-35AFB73FFF67}">
      <dsp:nvSpPr>
        <dsp:cNvPr id="0" name=""/>
        <dsp:cNvSpPr/>
      </dsp:nvSpPr>
      <dsp:spPr>
        <a:xfrm>
          <a:off x="3317797" y="3906802"/>
          <a:ext cx="1492405" cy="1492405"/>
        </a:xfrm>
        <a:prstGeom prst="ellipse">
          <a:avLst/>
        </a:prstGeom>
        <a:solidFill>
          <a:schemeClr val="accent6">
            <a:shade val="80000"/>
            <a:hueOff val="192768"/>
            <a:satOff val="-7745"/>
            <a:lumOff val="165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3536355" y="4125360"/>
        <a:ext cx="1055289" cy="1055289"/>
      </dsp:txXfrm>
    </dsp:sp>
    <dsp:sp modelId="{EE8F4A0E-ED24-40ED-9674-FF4BA9749FED}">
      <dsp:nvSpPr>
        <dsp:cNvPr id="0" name=""/>
        <dsp:cNvSpPr/>
      </dsp:nvSpPr>
      <dsp:spPr>
        <a:xfrm rot="9000000">
          <a:off x="2996732" y="3178726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211083" y="3183969"/>
        <a:ext cx="22563" cy="22563"/>
      </dsp:txXfrm>
    </dsp:sp>
    <dsp:sp modelId="{E9E10A8C-45A4-414A-9ADC-C955C1DEF596}">
      <dsp:nvSpPr>
        <dsp:cNvPr id="0" name=""/>
        <dsp:cNvSpPr/>
      </dsp:nvSpPr>
      <dsp:spPr>
        <a:xfrm>
          <a:off x="1634528" y="2934966"/>
          <a:ext cx="1492405" cy="1492405"/>
        </a:xfrm>
        <a:prstGeom prst="ellipse">
          <a:avLst/>
        </a:prstGeom>
        <a:solidFill>
          <a:schemeClr val="accent6">
            <a:shade val="80000"/>
            <a:hueOff val="257024"/>
            <a:satOff val="-10327"/>
            <a:lumOff val="221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853086" y="3153524"/>
        <a:ext cx="1055289" cy="1055289"/>
      </dsp:txXfrm>
    </dsp:sp>
    <dsp:sp modelId="{E7D431F3-EF7E-4AF1-92D1-6B46EF3FF849}">
      <dsp:nvSpPr>
        <dsp:cNvPr id="0" name=""/>
        <dsp:cNvSpPr/>
      </dsp:nvSpPr>
      <dsp:spPr>
        <a:xfrm rot="12600000">
          <a:off x="2996732" y="2206890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211083" y="2212133"/>
        <a:ext cx="22563" cy="22563"/>
      </dsp:txXfrm>
    </dsp:sp>
    <dsp:sp modelId="{E2DEE8F3-FF0A-40AB-A5F2-F12F1B6BF618}">
      <dsp:nvSpPr>
        <dsp:cNvPr id="0" name=""/>
        <dsp:cNvSpPr/>
      </dsp:nvSpPr>
      <dsp:spPr>
        <a:xfrm>
          <a:off x="1634528" y="991295"/>
          <a:ext cx="1492405" cy="1492405"/>
        </a:xfrm>
        <a:prstGeom prst="ellipse">
          <a:avLst/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853086" y="1209853"/>
        <a:ext cx="1055289" cy="10552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D8B73-3B8E-48D7-A7A3-642D38AD2598}">
      <dsp:nvSpPr>
        <dsp:cNvPr id="0" name=""/>
        <dsp:cNvSpPr/>
      </dsp:nvSpPr>
      <dsp:spPr>
        <a:xfrm>
          <a:off x="3777364" y="2464623"/>
          <a:ext cx="1434607" cy="1434607"/>
        </a:xfrm>
        <a:prstGeom prst="ellipse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Century Gothic" panose="020B0502020202020204" pitchFamily="34" charset="0"/>
            </a:rPr>
            <a:t>Social Media Team</a:t>
          </a:r>
        </a:p>
      </dsp:txBody>
      <dsp:txXfrm>
        <a:off x="3987457" y="2674716"/>
        <a:ext cx="1014421" cy="1014421"/>
      </dsp:txXfrm>
    </dsp:sp>
    <dsp:sp modelId="{EFE3980C-063A-4DD0-904B-04A473AD28F4}">
      <dsp:nvSpPr>
        <dsp:cNvPr id="0" name=""/>
        <dsp:cNvSpPr/>
      </dsp:nvSpPr>
      <dsp:spPr>
        <a:xfrm rot="16200000">
          <a:off x="4018324" y="1973913"/>
          <a:ext cx="952686" cy="28733"/>
        </a:xfrm>
        <a:custGeom>
          <a:avLst/>
          <a:gdLst/>
          <a:ahLst/>
          <a:cxnLst/>
          <a:rect l="0" t="0" r="0" b="0"/>
          <a:pathLst>
            <a:path>
              <a:moveTo>
                <a:pt x="0" y="14366"/>
              </a:moveTo>
              <a:lnTo>
                <a:pt x="952686" y="14366"/>
              </a:lnTo>
            </a:path>
          </a:pathLst>
        </a:cu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70850" y="1964462"/>
        <a:ext cx="47634" cy="47634"/>
      </dsp:txXfrm>
    </dsp:sp>
    <dsp:sp modelId="{FC1038A8-2E3C-4CB1-8FE1-0972B3E39CB4}">
      <dsp:nvSpPr>
        <dsp:cNvPr id="0" name=""/>
        <dsp:cNvSpPr/>
      </dsp:nvSpPr>
      <dsp:spPr>
        <a:xfrm>
          <a:off x="3724355" y="-28688"/>
          <a:ext cx="1540625" cy="1540625"/>
        </a:xfrm>
        <a:prstGeom prst="ellipse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3949974" y="196931"/>
        <a:ext cx="1089387" cy="1089387"/>
      </dsp:txXfrm>
    </dsp:sp>
    <dsp:sp modelId="{B0B73FA3-0112-40C2-911C-487A9A992FEF}">
      <dsp:nvSpPr>
        <dsp:cNvPr id="0" name=""/>
        <dsp:cNvSpPr/>
      </dsp:nvSpPr>
      <dsp:spPr>
        <a:xfrm rot="18900000">
          <a:off x="4862360" y="2323524"/>
          <a:ext cx="952686" cy="28733"/>
        </a:xfrm>
        <a:custGeom>
          <a:avLst/>
          <a:gdLst/>
          <a:ahLst/>
          <a:cxnLst/>
          <a:rect l="0" t="0" r="0" b="0"/>
          <a:pathLst>
            <a:path>
              <a:moveTo>
                <a:pt x="0" y="14366"/>
              </a:moveTo>
              <a:lnTo>
                <a:pt x="952686" y="14366"/>
              </a:lnTo>
            </a:path>
          </a:pathLst>
        </a:cu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14886" y="2314073"/>
        <a:ext cx="47634" cy="47634"/>
      </dsp:txXfrm>
    </dsp:sp>
    <dsp:sp modelId="{6937F026-536E-4200-8B81-605818442D7F}">
      <dsp:nvSpPr>
        <dsp:cNvPr id="0" name=""/>
        <dsp:cNvSpPr/>
      </dsp:nvSpPr>
      <dsp:spPr>
        <a:xfrm>
          <a:off x="5449910" y="686059"/>
          <a:ext cx="1540625" cy="1540625"/>
        </a:xfrm>
        <a:prstGeom prst="ellipse">
          <a:avLst/>
        </a:prstGeom>
        <a:solidFill>
          <a:schemeClr val="accent4">
            <a:shade val="80000"/>
            <a:hueOff val="-73326"/>
            <a:satOff val="0"/>
            <a:lumOff val="48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5675529" y="911678"/>
        <a:ext cx="1089387" cy="1089387"/>
      </dsp:txXfrm>
    </dsp:sp>
    <dsp:sp modelId="{1ABD5BC6-0516-482E-8D6C-1D1FE399DE92}">
      <dsp:nvSpPr>
        <dsp:cNvPr id="0" name=""/>
        <dsp:cNvSpPr/>
      </dsp:nvSpPr>
      <dsp:spPr>
        <a:xfrm>
          <a:off x="5211971" y="3167560"/>
          <a:ext cx="952686" cy="28733"/>
        </a:xfrm>
        <a:custGeom>
          <a:avLst/>
          <a:gdLst/>
          <a:ahLst/>
          <a:cxnLst/>
          <a:rect l="0" t="0" r="0" b="0"/>
          <a:pathLst>
            <a:path>
              <a:moveTo>
                <a:pt x="0" y="14366"/>
              </a:moveTo>
              <a:lnTo>
                <a:pt x="952686" y="14366"/>
              </a:lnTo>
            </a:path>
          </a:pathLst>
        </a:cu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64497" y="3158109"/>
        <a:ext cx="47634" cy="47634"/>
      </dsp:txXfrm>
    </dsp:sp>
    <dsp:sp modelId="{56C81EA3-B6E7-4DA2-8740-3493D5BC8B8A}">
      <dsp:nvSpPr>
        <dsp:cNvPr id="0" name=""/>
        <dsp:cNvSpPr/>
      </dsp:nvSpPr>
      <dsp:spPr>
        <a:xfrm>
          <a:off x="6164658" y="2411614"/>
          <a:ext cx="1540625" cy="1540625"/>
        </a:xfrm>
        <a:prstGeom prst="ellipse">
          <a:avLst/>
        </a:prstGeom>
        <a:solidFill>
          <a:schemeClr val="accent4">
            <a:shade val="80000"/>
            <a:hueOff val="-146652"/>
            <a:satOff val="0"/>
            <a:lumOff val="96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6390277" y="2637233"/>
        <a:ext cx="1089387" cy="1089387"/>
      </dsp:txXfrm>
    </dsp:sp>
    <dsp:sp modelId="{1CC6D63E-CF27-40F0-8404-058A5A5CEB16}">
      <dsp:nvSpPr>
        <dsp:cNvPr id="0" name=""/>
        <dsp:cNvSpPr/>
      </dsp:nvSpPr>
      <dsp:spPr>
        <a:xfrm rot="2700000">
          <a:off x="4862360" y="4011596"/>
          <a:ext cx="952686" cy="28733"/>
        </a:xfrm>
        <a:custGeom>
          <a:avLst/>
          <a:gdLst/>
          <a:ahLst/>
          <a:cxnLst/>
          <a:rect l="0" t="0" r="0" b="0"/>
          <a:pathLst>
            <a:path>
              <a:moveTo>
                <a:pt x="0" y="14366"/>
              </a:moveTo>
              <a:lnTo>
                <a:pt x="952686" y="14366"/>
              </a:lnTo>
            </a:path>
          </a:pathLst>
        </a:cu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14886" y="4002145"/>
        <a:ext cx="47634" cy="47634"/>
      </dsp:txXfrm>
    </dsp:sp>
    <dsp:sp modelId="{20195D45-058C-43BB-8FDE-35AFB73FFF67}">
      <dsp:nvSpPr>
        <dsp:cNvPr id="0" name=""/>
        <dsp:cNvSpPr/>
      </dsp:nvSpPr>
      <dsp:spPr>
        <a:xfrm>
          <a:off x="5449910" y="4137169"/>
          <a:ext cx="1540625" cy="1540625"/>
        </a:xfrm>
        <a:prstGeom prst="ellipse">
          <a:avLst/>
        </a:prstGeom>
        <a:solidFill>
          <a:schemeClr val="accent4">
            <a:shade val="80000"/>
            <a:hueOff val="-219978"/>
            <a:satOff val="0"/>
            <a:lumOff val="145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5675529" y="4362788"/>
        <a:ext cx="1089387" cy="1089387"/>
      </dsp:txXfrm>
    </dsp:sp>
    <dsp:sp modelId="{EE8F4A0E-ED24-40ED-9674-FF4BA9749FED}">
      <dsp:nvSpPr>
        <dsp:cNvPr id="0" name=""/>
        <dsp:cNvSpPr/>
      </dsp:nvSpPr>
      <dsp:spPr>
        <a:xfrm rot="5400000">
          <a:off x="4018324" y="4361207"/>
          <a:ext cx="952686" cy="28733"/>
        </a:xfrm>
        <a:custGeom>
          <a:avLst/>
          <a:gdLst/>
          <a:ahLst/>
          <a:cxnLst/>
          <a:rect l="0" t="0" r="0" b="0"/>
          <a:pathLst>
            <a:path>
              <a:moveTo>
                <a:pt x="0" y="14366"/>
              </a:moveTo>
              <a:lnTo>
                <a:pt x="952686" y="14366"/>
              </a:lnTo>
            </a:path>
          </a:pathLst>
        </a:cu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70850" y="4351756"/>
        <a:ext cx="47634" cy="47634"/>
      </dsp:txXfrm>
    </dsp:sp>
    <dsp:sp modelId="{E9E10A8C-45A4-414A-9ADC-C955C1DEF596}">
      <dsp:nvSpPr>
        <dsp:cNvPr id="0" name=""/>
        <dsp:cNvSpPr/>
      </dsp:nvSpPr>
      <dsp:spPr>
        <a:xfrm>
          <a:off x="3724355" y="4851917"/>
          <a:ext cx="1540625" cy="1540625"/>
        </a:xfrm>
        <a:prstGeom prst="ellipse">
          <a:avLst/>
        </a:prstGeom>
        <a:solidFill>
          <a:schemeClr val="accent4">
            <a:shade val="80000"/>
            <a:hueOff val="-293305"/>
            <a:satOff val="0"/>
            <a:lumOff val="193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3949974" y="5077536"/>
        <a:ext cx="1089387" cy="1089387"/>
      </dsp:txXfrm>
    </dsp:sp>
    <dsp:sp modelId="{B7D355E6-FE1D-4B3A-8096-664DFB9DFADF}">
      <dsp:nvSpPr>
        <dsp:cNvPr id="0" name=""/>
        <dsp:cNvSpPr/>
      </dsp:nvSpPr>
      <dsp:spPr>
        <a:xfrm rot="8100000">
          <a:off x="3174288" y="4011596"/>
          <a:ext cx="952686" cy="28733"/>
        </a:xfrm>
        <a:custGeom>
          <a:avLst/>
          <a:gdLst/>
          <a:ahLst/>
          <a:cxnLst/>
          <a:rect l="0" t="0" r="0" b="0"/>
          <a:pathLst>
            <a:path>
              <a:moveTo>
                <a:pt x="0" y="14366"/>
              </a:moveTo>
              <a:lnTo>
                <a:pt x="952686" y="14366"/>
              </a:lnTo>
            </a:path>
          </a:pathLst>
        </a:cu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626814" y="4002145"/>
        <a:ext cx="47634" cy="47634"/>
      </dsp:txXfrm>
    </dsp:sp>
    <dsp:sp modelId="{88A967E4-6025-493D-ACCB-BAAEF3FE4FF7}">
      <dsp:nvSpPr>
        <dsp:cNvPr id="0" name=""/>
        <dsp:cNvSpPr/>
      </dsp:nvSpPr>
      <dsp:spPr>
        <a:xfrm>
          <a:off x="1998800" y="4137169"/>
          <a:ext cx="1540625" cy="1540625"/>
        </a:xfrm>
        <a:prstGeom prst="ellipse">
          <a:avLst/>
        </a:prstGeom>
        <a:solidFill>
          <a:schemeClr val="accent4">
            <a:shade val="80000"/>
            <a:hueOff val="-366631"/>
            <a:satOff val="0"/>
            <a:lumOff val="24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224419" y="4362788"/>
        <a:ext cx="1089387" cy="1089387"/>
      </dsp:txXfrm>
    </dsp:sp>
    <dsp:sp modelId="{6BDADECC-5ADD-4F65-BC24-D0331D55D5AF}">
      <dsp:nvSpPr>
        <dsp:cNvPr id="0" name=""/>
        <dsp:cNvSpPr/>
      </dsp:nvSpPr>
      <dsp:spPr>
        <a:xfrm rot="10800000">
          <a:off x="2827030" y="3167560"/>
          <a:ext cx="950333" cy="28733"/>
        </a:xfrm>
        <a:custGeom>
          <a:avLst/>
          <a:gdLst/>
          <a:ahLst/>
          <a:cxnLst/>
          <a:rect l="0" t="0" r="0" b="0"/>
          <a:pathLst>
            <a:path>
              <a:moveTo>
                <a:pt x="0" y="14366"/>
              </a:moveTo>
              <a:lnTo>
                <a:pt x="950333" y="14366"/>
              </a:lnTo>
            </a:path>
          </a:pathLst>
        </a:cu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278438" y="3158168"/>
        <a:ext cx="47516" cy="47516"/>
      </dsp:txXfrm>
    </dsp:sp>
    <dsp:sp modelId="{E2FFA59B-8DB4-4409-A0A7-386BE1F21B08}">
      <dsp:nvSpPr>
        <dsp:cNvPr id="0" name=""/>
        <dsp:cNvSpPr/>
      </dsp:nvSpPr>
      <dsp:spPr>
        <a:xfrm>
          <a:off x="1281699" y="2409261"/>
          <a:ext cx="1545330" cy="1545330"/>
        </a:xfrm>
        <a:prstGeom prst="ellipse">
          <a:avLst/>
        </a:prstGeom>
        <a:solidFill>
          <a:schemeClr val="accent4">
            <a:shade val="80000"/>
            <a:hueOff val="-439957"/>
            <a:satOff val="0"/>
            <a:lumOff val="290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508007" y="2635569"/>
        <a:ext cx="1092714" cy="1092714"/>
      </dsp:txXfrm>
    </dsp:sp>
    <dsp:sp modelId="{E7D431F3-EF7E-4AF1-92D1-6B46EF3FF849}">
      <dsp:nvSpPr>
        <dsp:cNvPr id="0" name=""/>
        <dsp:cNvSpPr/>
      </dsp:nvSpPr>
      <dsp:spPr>
        <a:xfrm rot="13500000">
          <a:off x="3174288" y="2323524"/>
          <a:ext cx="952686" cy="28733"/>
        </a:xfrm>
        <a:custGeom>
          <a:avLst/>
          <a:gdLst/>
          <a:ahLst/>
          <a:cxnLst/>
          <a:rect l="0" t="0" r="0" b="0"/>
          <a:pathLst>
            <a:path>
              <a:moveTo>
                <a:pt x="0" y="14366"/>
              </a:moveTo>
              <a:lnTo>
                <a:pt x="952686" y="14366"/>
              </a:lnTo>
            </a:path>
          </a:pathLst>
        </a:cu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626814" y="2314073"/>
        <a:ext cx="47634" cy="47634"/>
      </dsp:txXfrm>
    </dsp:sp>
    <dsp:sp modelId="{E2DEE8F3-FF0A-40AB-A5F2-F12F1B6BF618}">
      <dsp:nvSpPr>
        <dsp:cNvPr id="0" name=""/>
        <dsp:cNvSpPr/>
      </dsp:nvSpPr>
      <dsp:spPr>
        <a:xfrm>
          <a:off x="1998800" y="686059"/>
          <a:ext cx="1540625" cy="1540625"/>
        </a:xfrm>
        <a:prstGeom prst="ellipse">
          <a:avLst/>
        </a:prstGeom>
        <a:solidFill>
          <a:schemeClr val="accent4">
            <a:shade val="80000"/>
            <a:hueOff val="-513283"/>
            <a:satOff val="0"/>
            <a:lumOff val="338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224419" y="911678"/>
        <a:ext cx="1089387" cy="10893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D8B73-3B8E-48D7-A7A3-642D38AD2598}">
      <dsp:nvSpPr>
        <dsp:cNvPr id="0" name=""/>
        <dsp:cNvSpPr/>
      </dsp:nvSpPr>
      <dsp:spPr>
        <a:xfrm>
          <a:off x="3777364" y="2464623"/>
          <a:ext cx="1434607" cy="1434607"/>
        </a:xfrm>
        <a:prstGeom prst="ellipse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Century Gothic" panose="020B0502020202020204" pitchFamily="34" charset="0"/>
            </a:rPr>
            <a:t>Social Media Team</a:t>
          </a:r>
        </a:p>
      </dsp:txBody>
      <dsp:txXfrm>
        <a:off x="3987457" y="2674716"/>
        <a:ext cx="1014421" cy="1014421"/>
      </dsp:txXfrm>
    </dsp:sp>
    <dsp:sp modelId="{EFE3980C-063A-4DD0-904B-04A473AD28F4}">
      <dsp:nvSpPr>
        <dsp:cNvPr id="0" name=""/>
        <dsp:cNvSpPr/>
      </dsp:nvSpPr>
      <dsp:spPr>
        <a:xfrm rot="16200000">
          <a:off x="4018324" y="1973913"/>
          <a:ext cx="952686" cy="28733"/>
        </a:xfrm>
        <a:custGeom>
          <a:avLst/>
          <a:gdLst/>
          <a:ahLst/>
          <a:cxnLst/>
          <a:rect l="0" t="0" r="0" b="0"/>
          <a:pathLst>
            <a:path>
              <a:moveTo>
                <a:pt x="0" y="14366"/>
              </a:moveTo>
              <a:lnTo>
                <a:pt x="952686" y="14366"/>
              </a:lnTo>
            </a:path>
          </a:pathLst>
        </a:cu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70850" y="1964462"/>
        <a:ext cx="47634" cy="47634"/>
      </dsp:txXfrm>
    </dsp:sp>
    <dsp:sp modelId="{FC1038A8-2E3C-4CB1-8FE1-0972B3E39CB4}">
      <dsp:nvSpPr>
        <dsp:cNvPr id="0" name=""/>
        <dsp:cNvSpPr/>
      </dsp:nvSpPr>
      <dsp:spPr>
        <a:xfrm>
          <a:off x="3724355" y="-28688"/>
          <a:ext cx="1540625" cy="1540625"/>
        </a:xfrm>
        <a:prstGeom prst="ellipse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3949974" y="196931"/>
        <a:ext cx="1089387" cy="1089387"/>
      </dsp:txXfrm>
    </dsp:sp>
    <dsp:sp modelId="{B0B73FA3-0112-40C2-911C-487A9A992FEF}">
      <dsp:nvSpPr>
        <dsp:cNvPr id="0" name=""/>
        <dsp:cNvSpPr/>
      </dsp:nvSpPr>
      <dsp:spPr>
        <a:xfrm rot="18900000">
          <a:off x="4862360" y="2323524"/>
          <a:ext cx="952686" cy="28733"/>
        </a:xfrm>
        <a:custGeom>
          <a:avLst/>
          <a:gdLst/>
          <a:ahLst/>
          <a:cxnLst/>
          <a:rect l="0" t="0" r="0" b="0"/>
          <a:pathLst>
            <a:path>
              <a:moveTo>
                <a:pt x="0" y="14366"/>
              </a:moveTo>
              <a:lnTo>
                <a:pt x="952686" y="14366"/>
              </a:lnTo>
            </a:path>
          </a:pathLst>
        </a:cu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14886" y="2314073"/>
        <a:ext cx="47634" cy="47634"/>
      </dsp:txXfrm>
    </dsp:sp>
    <dsp:sp modelId="{6937F026-536E-4200-8B81-605818442D7F}">
      <dsp:nvSpPr>
        <dsp:cNvPr id="0" name=""/>
        <dsp:cNvSpPr/>
      </dsp:nvSpPr>
      <dsp:spPr>
        <a:xfrm>
          <a:off x="5449910" y="686059"/>
          <a:ext cx="1540625" cy="1540625"/>
        </a:xfrm>
        <a:prstGeom prst="ellipse">
          <a:avLst/>
        </a:prstGeom>
        <a:solidFill>
          <a:schemeClr val="accent4">
            <a:shade val="80000"/>
            <a:hueOff val="-73326"/>
            <a:satOff val="0"/>
            <a:lumOff val="48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5675529" y="911678"/>
        <a:ext cx="1089387" cy="1089387"/>
      </dsp:txXfrm>
    </dsp:sp>
    <dsp:sp modelId="{1ABD5BC6-0516-482E-8D6C-1D1FE399DE92}">
      <dsp:nvSpPr>
        <dsp:cNvPr id="0" name=""/>
        <dsp:cNvSpPr/>
      </dsp:nvSpPr>
      <dsp:spPr>
        <a:xfrm>
          <a:off x="5211971" y="3167560"/>
          <a:ext cx="952686" cy="28733"/>
        </a:xfrm>
        <a:custGeom>
          <a:avLst/>
          <a:gdLst/>
          <a:ahLst/>
          <a:cxnLst/>
          <a:rect l="0" t="0" r="0" b="0"/>
          <a:pathLst>
            <a:path>
              <a:moveTo>
                <a:pt x="0" y="14366"/>
              </a:moveTo>
              <a:lnTo>
                <a:pt x="952686" y="14366"/>
              </a:lnTo>
            </a:path>
          </a:pathLst>
        </a:cu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64497" y="3158109"/>
        <a:ext cx="47634" cy="47634"/>
      </dsp:txXfrm>
    </dsp:sp>
    <dsp:sp modelId="{56C81EA3-B6E7-4DA2-8740-3493D5BC8B8A}">
      <dsp:nvSpPr>
        <dsp:cNvPr id="0" name=""/>
        <dsp:cNvSpPr/>
      </dsp:nvSpPr>
      <dsp:spPr>
        <a:xfrm>
          <a:off x="6164658" y="2411614"/>
          <a:ext cx="1540625" cy="1540625"/>
        </a:xfrm>
        <a:prstGeom prst="ellipse">
          <a:avLst/>
        </a:prstGeom>
        <a:solidFill>
          <a:schemeClr val="accent4">
            <a:shade val="80000"/>
            <a:hueOff val="-146652"/>
            <a:satOff val="0"/>
            <a:lumOff val="96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6390277" y="2637233"/>
        <a:ext cx="1089387" cy="1089387"/>
      </dsp:txXfrm>
    </dsp:sp>
    <dsp:sp modelId="{1CC6D63E-CF27-40F0-8404-058A5A5CEB16}">
      <dsp:nvSpPr>
        <dsp:cNvPr id="0" name=""/>
        <dsp:cNvSpPr/>
      </dsp:nvSpPr>
      <dsp:spPr>
        <a:xfrm rot="2700000">
          <a:off x="4862360" y="4011596"/>
          <a:ext cx="952686" cy="28733"/>
        </a:xfrm>
        <a:custGeom>
          <a:avLst/>
          <a:gdLst/>
          <a:ahLst/>
          <a:cxnLst/>
          <a:rect l="0" t="0" r="0" b="0"/>
          <a:pathLst>
            <a:path>
              <a:moveTo>
                <a:pt x="0" y="14366"/>
              </a:moveTo>
              <a:lnTo>
                <a:pt x="952686" y="14366"/>
              </a:lnTo>
            </a:path>
          </a:pathLst>
        </a:cu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14886" y="4002145"/>
        <a:ext cx="47634" cy="47634"/>
      </dsp:txXfrm>
    </dsp:sp>
    <dsp:sp modelId="{20195D45-058C-43BB-8FDE-35AFB73FFF67}">
      <dsp:nvSpPr>
        <dsp:cNvPr id="0" name=""/>
        <dsp:cNvSpPr/>
      </dsp:nvSpPr>
      <dsp:spPr>
        <a:xfrm>
          <a:off x="5449910" y="4137169"/>
          <a:ext cx="1540625" cy="1540625"/>
        </a:xfrm>
        <a:prstGeom prst="ellipse">
          <a:avLst/>
        </a:prstGeom>
        <a:solidFill>
          <a:schemeClr val="accent4">
            <a:shade val="80000"/>
            <a:hueOff val="-219978"/>
            <a:satOff val="0"/>
            <a:lumOff val="145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5675529" y="4362788"/>
        <a:ext cx="1089387" cy="1089387"/>
      </dsp:txXfrm>
    </dsp:sp>
    <dsp:sp modelId="{EE8F4A0E-ED24-40ED-9674-FF4BA9749FED}">
      <dsp:nvSpPr>
        <dsp:cNvPr id="0" name=""/>
        <dsp:cNvSpPr/>
      </dsp:nvSpPr>
      <dsp:spPr>
        <a:xfrm rot="5400000">
          <a:off x="4018324" y="4361207"/>
          <a:ext cx="952686" cy="28733"/>
        </a:xfrm>
        <a:custGeom>
          <a:avLst/>
          <a:gdLst/>
          <a:ahLst/>
          <a:cxnLst/>
          <a:rect l="0" t="0" r="0" b="0"/>
          <a:pathLst>
            <a:path>
              <a:moveTo>
                <a:pt x="0" y="14366"/>
              </a:moveTo>
              <a:lnTo>
                <a:pt x="952686" y="14366"/>
              </a:lnTo>
            </a:path>
          </a:pathLst>
        </a:cu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70850" y="4351756"/>
        <a:ext cx="47634" cy="47634"/>
      </dsp:txXfrm>
    </dsp:sp>
    <dsp:sp modelId="{E9E10A8C-45A4-414A-9ADC-C955C1DEF596}">
      <dsp:nvSpPr>
        <dsp:cNvPr id="0" name=""/>
        <dsp:cNvSpPr/>
      </dsp:nvSpPr>
      <dsp:spPr>
        <a:xfrm>
          <a:off x="3724355" y="4851917"/>
          <a:ext cx="1540625" cy="1540625"/>
        </a:xfrm>
        <a:prstGeom prst="ellipse">
          <a:avLst/>
        </a:prstGeom>
        <a:solidFill>
          <a:schemeClr val="accent4">
            <a:shade val="80000"/>
            <a:hueOff val="-293305"/>
            <a:satOff val="0"/>
            <a:lumOff val="193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3949974" y="5077536"/>
        <a:ext cx="1089387" cy="1089387"/>
      </dsp:txXfrm>
    </dsp:sp>
    <dsp:sp modelId="{B7D355E6-FE1D-4B3A-8096-664DFB9DFADF}">
      <dsp:nvSpPr>
        <dsp:cNvPr id="0" name=""/>
        <dsp:cNvSpPr/>
      </dsp:nvSpPr>
      <dsp:spPr>
        <a:xfrm rot="8100000">
          <a:off x="3174288" y="4011596"/>
          <a:ext cx="952686" cy="28733"/>
        </a:xfrm>
        <a:custGeom>
          <a:avLst/>
          <a:gdLst/>
          <a:ahLst/>
          <a:cxnLst/>
          <a:rect l="0" t="0" r="0" b="0"/>
          <a:pathLst>
            <a:path>
              <a:moveTo>
                <a:pt x="0" y="14366"/>
              </a:moveTo>
              <a:lnTo>
                <a:pt x="952686" y="14366"/>
              </a:lnTo>
            </a:path>
          </a:pathLst>
        </a:cu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626814" y="4002145"/>
        <a:ext cx="47634" cy="47634"/>
      </dsp:txXfrm>
    </dsp:sp>
    <dsp:sp modelId="{88A967E4-6025-493D-ACCB-BAAEF3FE4FF7}">
      <dsp:nvSpPr>
        <dsp:cNvPr id="0" name=""/>
        <dsp:cNvSpPr/>
      </dsp:nvSpPr>
      <dsp:spPr>
        <a:xfrm>
          <a:off x="1998800" y="4137169"/>
          <a:ext cx="1540625" cy="1540625"/>
        </a:xfrm>
        <a:prstGeom prst="ellipse">
          <a:avLst/>
        </a:prstGeom>
        <a:solidFill>
          <a:schemeClr val="accent4">
            <a:shade val="80000"/>
            <a:hueOff val="-366631"/>
            <a:satOff val="0"/>
            <a:lumOff val="24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224419" y="4362788"/>
        <a:ext cx="1089387" cy="1089387"/>
      </dsp:txXfrm>
    </dsp:sp>
    <dsp:sp modelId="{6BDADECC-5ADD-4F65-BC24-D0331D55D5AF}">
      <dsp:nvSpPr>
        <dsp:cNvPr id="0" name=""/>
        <dsp:cNvSpPr/>
      </dsp:nvSpPr>
      <dsp:spPr>
        <a:xfrm rot="10800000">
          <a:off x="2827030" y="3167560"/>
          <a:ext cx="950333" cy="28733"/>
        </a:xfrm>
        <a:custGeom>
          <a:avLst/>
          <a:gdLst/>
          <a:ahLst/>
          <a:cxnLst/>
          <a:rect l="0" t="0" r="0" b="0"/>
          <a:pathLst>
            <a:path>
              <a:moveTo>
                <a:pt x="0" y="14366"/>
              </a:moveTo>
              <a:lnTo>
                <a:pt x="950333" y="14366"/>
              </a:lnTo>
            </a:path>
          </a:pathLst>
        </a:cu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278438" y="3158168"/>
        <a:ext cx="47516" cy="47516"/>
      </dsp:txXfrm>
    </dsp:sp>
    <dsp:sp modelId="{E2FFA59B-8DB4-4409-A0A7-386BE1F21B08}">
      <dsp:nvSpPr>
        <dsp:cNvPr id="0" name=""/>
        <dsp:cNvSpPr/>
      </dsp:nvSpPr>
      <dsp:spPr>
        <a:xfrm>
          <a:off x="1281699" y="2409261"/>
          <a:ext cx="1545330" cy="1545330"/>
        </a:xfrm>
        <a:prstGeom prst="ellipse">
          <a:avLst/>
        </a:prstGeom>
        <a:solidFill>
          <a:schemeClr val="accent4">
            <a:shade val="80000"/>
            <a:hueOff val="-439957"/>
            <a:satOff val="0"/>
            <a:lumOff val="290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508007" y="2635569"/>
        <a:ext cx="1092714" cy="1092714"/>
      </dsp:txXfrm>
    </dsp:sp>
    <dsp:sp modelId="{E7D431F3-EF7E-4AF1-92D1-6B46EF3FF849}">
      <dsp:nvSpPr>
        <dsp:cNvPr id="0" name=""/>
        <dsp:cNvSpPr/>
      </dsp:nvSpPr>
      <dsp:spPr>
        <a:xfrm rot="13500000">
          <a:off x="3174288" y="2323524"/>
          <a:ext cx="952686" cy="28733"/>
        </a:xfrm>
        <a:custGeom>
          <a:avLst/>
          <a:gdLst/>
          <a:ahLst/>
          <a:cxnLst/>
          <a:rect l="0" t="0" r="0" b="0"/>
          <a:pathLst>
            <a:path>
              <a:moveTo>
                <a:pt x="0" y="14366"/>
              </a:moveTo>
              <a:lnTo>
                <a:pt x="952686" y="14366"/>
              </a:lnTo>
            </a:path>
          </a:pathLst>
        </a:cu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626814" y="2314073"/>
        <a:ext cx="47634" cy="47634"/>
      </dsp:txXfrm>
    </dsp:sp>
    <dsp:sp modelId="{E2DEE8F3-FF0A-40AB-A5F2-F12F1B6BF618}">
      <dsp:nvSpPr>
        <dsp:cNvPr id="0" name=""/>
        <dsp:cNvSpPr/>
      </dsp:nvSpPr>
      <dsp:spPr>
        <a:xfrm>
          <a:off x="1998800" y="686059"/>
          <a:ext cx="1540625" cy="1540625"/>
        </a:xfrm>
        <a:prstGeom prst="ellipse">
          <a:avLst/>
        </a:prstGeom>
        <a:solidFill>
          <a:schemeClr val="accent4">
            <a:shade val="80000"/>
            <a:hueOff val="-513283"/>
            <a:satOff val="0"/>
            <a:lumOff val="338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224419" y="911678"/>
        <a:ext cx="1089387" cy="10893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D8B73-3B8E-48D7-A7A3-642D38AD2598}">
      <dsp:nvSpPr>
        <dsp:cNvPr id="0" name=""/>
        <dsp:cNvSpPr/>
      </dsp:nvSpPr>
      <dsp:spPr>
        <a:xfrm>
          <a:off x="3317797" y="1963130"/>
          <a:ext cx="1492405" cy="1492405"/>
        </a:xfrm>
        <a:prstGeom prst="ellipse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entury Gothic" panose="020B0502020202020204" pitchFamily="34" charset="0"/>
            </a:rPr>
            <a:t>Data Science Team</a:t>
          </a:r>
        </a:p>
      </dsp:txBody>
      <dsp:txXfrm>
        <a:off x="3536355" y="2181688"/>
        <a:ext cx="1055289" cy="1055289"/>
      </dsp:txXfrm>
    </dsp:sp>
    <dsp:sp modelId="{EFE3980C-063A-4DD0-904B-04A473AD28F4}">
      <dsp:nvSpPr>
        <dsp:cNvPr id="0" name=""/>
        <dsp:cNvSpPr/>
      </dsp:nvSpPr>
      <dsp:spPr>
        <a:xfrm rot="16200000">
          <a:off x="3838366" y="1720972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52718" y="1726216"/>
        <a:ext cx="22563" cy="22563"/>
      </dsp:txXfrm>
    </dsp:sp>
    <dsp:sp modelId="{FC1038A8-2E3C-4CB1-8FE1-0972B3E39CB4}">
      <dsp:nvSpPr>
        <dsp:cNvPr id="0" name=""/>
        <dsp:cNvSpPr/>
      </dsp:nvSpPr>
      <dsp:spPr>
        <a:xfrm>
          <a:off x="3317797" y="19459"/>
          <a:ext cx="1492405" cy="1492405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536355" y="238017"/>
        <a:ext cx="1055289" cy="1055289"/>
      </dsp:txXfrm>
    </dsp:sp>
    <dsp:sp modelId="{B0B73FA3-0112-40C2-911C-487A9A992FEF}">
      <dsp:nvSpPr>
        <dsp:cNvPr id="0" name=""/>
        <dsp:cNvSpPr/>
      </dsp:nvSpPr>
      <dsp:spPr>
        <a:xfrm rot="19800000">
          <a:off x="4680001" y="2206890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94352" y="2212133"/>
        <a:ext cx="22563" cy="22563"/>
      </dsp:txXfrm>
    </dsp:sp>
    <dsp:sp modelId="{6937F026-536E-4200-8B81-605818442D7F}">
      <dsp:nvSpPr>
        <dsp:cNvPr id="0" name=""/>
        <dsp:cNvSpPr/>
      </dsp:nvSpPr>
      <dsp:spPr>
        <a:xfrm>
          <a:off x="5001066" y="991295"/>
          <a:ext cx="1492405" cy="1492405"/>
        </a:xfrm>
        <a:prstGeom prst="ellipse">
          <a:avLst/>
        </a:prstGeom>
        <a:solidFill>
          <a:schemeClr val="accent1">
            <a:shade val="50000"/>
            <a:hueOff val="111419"/>
            <a:satOff val="2985"/>
            <a:lumOff val="13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5219624" y="1209853"/>
        <a:ext cx="1055289" cy="1055289"/>
      </dsp:txXfrm>
    </dsp:sp>
    <dsp:sp modelId="{1ABD5BC6-0516-482E-8D6C-1D1FE399DE92}">
      <dsp:nvSpPr>
        <dsp:cNvPr id="0" name=""/>
        <dsp:cNvSpPr/>
      </dsp:nvSpPr>
      <dsp:spPr>
        <a:xfrm rot="1800000">
          <a:off x="4680001" y="3178726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94352" y="3183969"/>
        <a:ext cx="22563" cy="22563"/>
      </dsp:txXfrm>
    </dsp:sp>
    <dsp:sp modelId="{56C81EA3-B6E7-4DA2-8740-3493D5BC8B8A}">
      <dsp:nvSpPr>
        <dsp:cNvPr id="0" name=""/>
        <dsp:cNvSpPr/>
      </dsp:nvSpPr>
      <dsp:spPr>
        <a:xfrm>
          <a:off x="5001066" y="2934966"/>
          <a:ext cx="1492405" cy="1492405"/>
        </a:xfrm>
        <a:prstGeom prst="ellipse">
          <a:avLst/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5219624" y="3153524"/>
        <a:ext cx="1055289" cy="1055289"/>
      </dsp:txXfrm>
    </dsp:sp>
    <dsp:sp modelId="{1CC6D63E-CF27-40F0-8404-058A5A5CEB16}">
      <dsp:nvSpPr>
        <dsp:cNvPr id="0" name=""/>
        <dsp:cNvSpPr/>
      </dsp:nvSpPr>
      <dsp:spPr>
        <a:xfrm rot="5400000">
          <a:off x="3838366" y="3664644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52718" y="3669887"/>
        <a:ext cx="22563" cy="22563"/>
      </dsp:txXfrm>
    </dsp:sp>
    <dsp:sp modelId="{20195D45-058C-43BB-8FDE-35AFB73FFF67}">
      <dsp:nvSpPr>
        <dsp:cNvPr id="0" name=""/>
        <dsp:cNvSpPr/>
      </dsp:nvSpPr>
      <dsp:spPr>
        <a:xfrm>
          <a:off x="3317797" y="3906802"/>
          <a:ext cx="1492405" cy="1492405"/>
        </a:xfrm>
        <a:prstGeom prst="ellipse">
          <a:avLst/>
        </a:prstGeom>
        <a:solidFill>
          <a:schemeClr val="accent1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3536355" y="4125360"/>
        <a:ext cx="1055289" cy="1055289"/>
      </dsp:txXfrm>
    </dsp:sp>
    <dsp:sp modelId="{EE8F4A0E-ED24-40ED-9674-FF4BA9749FED}">
      <dsp:nvSpPr>
        <dsp:cNvPr id="0" name=""/>
        <dsp:cNvSpPr/>
      </dsp:nvSpPr>
      <dsp:spPr>
        <a:xfrm rot="9000000">
          <a:off x="2996732" y="3178726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211083" y="3183969"/>
        <a:ext cx="22563" cy="22563"/>
      </dsp:txXfrm>
    </dsp:sp>
    <dsp:sp modelId="{E9E10A8C-45A4-414A-9ADC-C955C1DEF596}">
      <dsp:nvSpPr>
        <dsp:cNvPr id="0" name=""/>
        <dsp:cNvSpPr/>
      </dsp:nvSpPr>
      <dsp:spPr>
        <a:xfrm>
          <a:off x="1634528" y="2934966"/>
          <a:ext cx="1492405" cy="1492405"/>
        </a:xfrm>
        <a:prstGeom prst="ellipse">
          <a:avLst/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853086" y="3153524"/>
        <a:ext cx="1055289" cy="1055289"/>
      </dsp:txXfrm>
    </dsp:sp>
    <dsp:sp modelId="{E7D431F3-EF7E-4AF1-92D1-6B46EF3FF849}">
      <dsp:nvSpPr>
        <dsp:cNvPr id="0" name=""/>
        <dsp:cNvSpPr/>
      </dsp:nvSpPr>
      <dsp:spPr>
        <a:xfrm rot="12600000">
          <a:off x="2996732" y="2206890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211083" y="2212133"/>
        <a:ext cx="22563" cy="22563"/>
      </dsp:txXfrm>
    </dsp:sp>
    <dsp:sp modelId="{E2DEE8F3-FF0A-40AB-A5F2-F12F1B6BF618}">
      <dsp:nvSpPr>
        <dsp:cNvPr id="0" name=""/>
        <dsp:cNvSpPr/>
      </dsp:nvSpPr>
      <dsp:spPr>
        <a:xfrm>
          <a:off x="1634528" y="991295"/>
          <a:ext cx="1492405" cy="1492405"/>
        </a:xfrm>
        <a:prstGeom prst="ellipse">
          <a:avLst/>
        </a:prstGeom>
        <a:solidFill>
          <a:schemeClr val="accent1">
            <a:shade val="50000"/>
            <a:hueOff val="111419"/>
            <a:satOff val="2985"/>
            <a:lumOff val="13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853086" y="1209853"/>
        <a:ext cx="1055289" cy="1055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AA7E-0FFC-4E39-ADB4-D3495E11DD2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5AB-F659-40A0-99D7-45B238250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1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AA7E-0FFC-4E39-ADB4-D3495E11DD2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5AB-F659-40A0-99D7-45B238250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8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AA7E-0FFC-4E39-ADB4-D3495E11DD2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5AB-F659-40A0-99D7-45B238250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1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AA7E-0FFC-4E39-ADB4-D3495E11DD2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5AB-F659-40A0-99D7-45B238250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AA7E-0FFC-4E39-ADB4-D3495E11DD2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5AB-F659-40A0-99D7-45B238250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2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AA7E-0FFC-4E39-ADB4-D3495E11DD2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5AB-F659-40A0-99D7-45B238250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1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AA7E-0FFC-4E39-ADB4-D3495E11DD2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5AB-F659-40A0-99D7-45B238250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0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AA7E-0FFC-4E39-ADB4-D3495E11DD2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5AB-F659-40A0-99D7-45B238250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5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AA7E-0FFC-4E39-ADB4-D3495E11DD2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5AB-F659-40A0-99D7-45B238250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6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AA7E-0FFC-4E39-ADB4-D3495E11DD2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5AB-F659-40A0-99D7-45B238250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1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AA7E-0FFC-4E39-ADB4-D3495E11DD2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5AB-F659-40A0-99D7-45B238250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2AA7E-0FFC-4E39-ADB4-D3495E11DD2C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55AB-F659-40A0-99D7-45B238250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2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12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5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openxmlformats.org/officeDocument/2006/relationships/image" Target="../media/image11.jpe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0.jpe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openxmlformats.org/officeDocument/2006/relationships/image" Target="../media/image17.jpe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6.jpe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5.jpeg"/><Relationship Id="rId1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18" Type="http://schemas.openxmlformats.org/officeDocument/2006/relationships/diagramColors" Target="../diagrams/colors5.xml"/><Relationship Id="rId26" Type="http://schemas.openxmlformats.org/officeDocument/2006/relationships/image" Target="../media/image7.jpeg"/><Relationship Id="rId3" Type="http://schemas.openxmlformats.org/officeDocument/2006/relationships/diagramLayout" Target="../diagrams/layout4.xml"/><Relationship Id="rId21" Type="http://schemas.openxmlformats.org/officeDocument/2006/relationships/image" Target="../media/image2.jpe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17" Type="http://schemas.openxmlformats.org/officeDocument/2006/relationships/diagramQuickStyle" Target="../diagrams/quickStyle5.xml"/><Relationship Id="rId25" Type="http://schemas.openxmlformats.org/officeDocument/2006/relationships/image" Target="../media/image6.jpeg"/><Relationship Id="rId2" Type="http://schemas.openxmlformats.org/officeDocument/2006/relationships/diagramData" Target="../diagrams/data4.xml"/><Relationship Id="rId16" Type="http://schemas.openxmlformats.org/officeDocument/2006/relationships/diagramLayout" Target="../diagrams/layout5.xml"/><Relationship Id="rId20" Type="http://schemas.openxmlformats.org/officeDocument/2006/relationships/image" Target="../media/image1.jpeg"/><Relationship Id="rId29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openxmlformats.org/officeDocument/2006/relationships/image" Target="../media/image17.jpeg"/><Relationship Id="rId24" Type="http://schemas.openxmlformats.org/officeDocument/2006/relationships/image" Target="../media/image5.jpeg"/><Relationship Id="rId5" Type="http://schemas.openxmlformats.org/officeDocument/2006/relationships/diagramColors" Target="../diagrams/colors4.xml"/><Relationship Id="rId15" Type="http://schemas.openxmlformats.org/officeDocument/2006/relationships/diagramData" Target="../diagrams/data5.xml"/><Relationship Id="rId23" Type="http://schemas.openxmlformats.org/officeDocument/2006/relationships/image" Target="../media/image4.jpeg"/><Relationship Id="rId28" Type="http://schemas.openxmlformats.org/officeDocument/2006/relationships/image" Target="../media/image9.jpeg"/><Relationship Id="rId10" Type="http://schemas.openxmlformats.org/officeDocument/2006/relationships/image" Target="../media/image16.jpeg"/><Relationship Id="rId19" Type="http://schemas.microsoft.com/office/2007/relationships/diagramDrawing" Target="../diagrams/drawing5.xml"/><Relationship Id="rId31" Type="http://schemas.openxmlformats.org/officeDocument/2006/relationships/image" Target="../media/image12.jpe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5.jpeg"/><Relationship Id="rId14" Type="http://schemas.openxmlformats.org/officeDocument/2006/relationships/image" Target="../media/image20.jpeg"/><Relationship Id="rId22" Type="http://schemas.openxmlformats.org/officeDocument/2006/relationships/image" Target="../media/image3.jpeg"/><Relationship Id="rId27" Type="http://schemas.openxmlformats.org/officeDocument/2006/relationships/image" Target="../media/image8.jpeg"/><Relationship Id="rId30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2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996093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" r="28384"/>
          <a:stretch/>
        </p:blipFill>
        <p:spPr>
          <a:xfrm>
            <a:off x="5410199" y="807411"/>
            <a:ext cx="1371600" cy="1371600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4" r="6790"/>
          <a:stretch/>
        </p:blipFill>
        <p:spPr>
          <a:xfrm>
            <a:off x="7099299" y="1782618"/>
            <a:ext cx="1371600" cy="1371600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3721099" y="1782618"/>
            <a:ext cx="1371600" cy="1371600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5410199" y="4692073"/>
            <a:ext cx="1371600" cy="1371600"/>
          </a:xfrm>
          <a:prstGeom prst="ellipse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3730335" y="3718022"/>
            <a:ext cx="1371600" cy="1371600"/>
          </a:xfrm>
          <a:prstGeom prst="ellipse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2" r="11382"/>
          <a:stretch/>
        </p:blipFill>
        <p:spPr>
          <a:xfrm>
            <a:off x="7099299" y="3754966"/>
            <a:ext cx="1371600" cy="13716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8070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986345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2" r="26992"/>
          <a:stretch/>
        </p:blipFill>
        <p:spPr>
          <a:xfrm>
            <a:off x="7084632" y="3725264"/>
            <a:ext cx="1371600" cy="1371600"/>
          </a:xfrm>
          <a:prstGeom prst="ellipse">
            <a:avLst/>
          </a:prstGeom>
          <a:ln>
            <a:solidFill>
              <a:schemeClr val="bg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5411878" y="4695332"/>
            <a:ext cx="1371600" cy="1371600"/>
          </a:xfrm>
          <a:prstGeom prst="ellipse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3740411" y="3716028"/>
            <a:ext cx="1371600" cy="1371600"/>
          </a:xfrm>
          <a:prstGeom prst="ellipse">
            <a:avLst/>
          </a:prstGeom>
          <a:ln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7084632" y="1775623"/>
            <a:ext cx="1371600" cy="1371600"/>
          </a:xfrm>
          <a:prstGeom prst="ellipse">
            <a:avLst/>
          </a:prstGeom>
          <a:ln>
            <a:solidFill>
              <a:schemeClr val="bg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3731175" y="1775623"/>
            <a:ext cx="1371600" cy="1371600"/>
          </a:xfrm>
          <a:prstGeom prst="ellipse">
            <a:avLst/>
          </a:prstGeom>
          <a:ln>
            <a:solidFill>
              <a:schemeClr val="bg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5409441" y="806053"/>
            <a:ext cx="1371600" cy="1371600"/>
          </a:xfrm>
          <a:prstGeom prst="ellipse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2562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698426"/>
              </p:ext>
            </p:extLst>
          </p:nvPr>
        </p:nvGraphicFramePr>
        <p:xfrm>
          <a:off x="2031999" y="147782"/>
          <a:ext cx="8986983" cy="6363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3398401" y="2650292"/>
            <a:ext cx="1371600" cy="1371600"/>
          </a:xfrm>
          <a:prstGeom prst="ellipse">
            <a:avLst/>
          </a:prstGeom>
          <a:ln w="12700">
            <a:solidFill>
              <a:schemeClr val="bg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3" r="23401"/>
          <a:stretch/>
        </p:blipFill>
        <p:spPr>
          <a:xfrm>
            <a:off x="4098634" y="4371720"/>
            <a:ext cx="1371600" cy="1371600"/>
          </a:xfrm>
          <a:prstGeom prst="ellipse">
            <a:avLst/>
          </a:prstGeom>
          <a:ln w="12700">
            <a:solidFill>
              <a:schemeClr val="bg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7568044" y="924790"/>
            <a:ext cx="1371600" cy="1371600"/>
          </a:xfrm>
          <a:prstGeom prst="ellipse">
            <a:avLst/>
          </a:prstGeom>
          <a:ln w="12700"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6" t="673" r="3648" b="-673"/>
          <a:stretch/>
        </p:blipFill>
        <p:spPr>
          <a:xfrm>
            <a:off x="5839690" y="220518"/>
            <a:ext cx="1371600" cy="1371600"/>
          </a:xfrm>
          <a:prstGeom prst="ellipse">
            <a:avLst/>
          </a:prstGeom>
          <a:ln w="12700">
            <a:solidFill>
              <a:schemeClr val="bg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8281552" y="2648255"/>
            <a:ext cx="1371600" cy="1371600"/>
          </a:xfrm>
          <a:prstGeom prst="ellipse">
            <a:avLst/>
          </a:prstGeom>
          <a:ln w="12700">
            <a:solidFill>
              <a:schemeClr val="bg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5841995" y="5076378"/>
            <a:ext cx="1371600" cy="1371600"/>
          </a:xfrm>
          <a:prstGeom prst="ellipse">
            <a:avLst/>
          </a:prstGeom>
          <a:ln w="12700">
            <a:solidFill>
              <a:schemeClr val="bg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4117108" y="915554"/>
            <a:ext cx="1371600" cy="1371600"/>
          </a:xfrm>
          <a:prstGeom prst="ellipse">
            <a:avLst/>
          </a:prstGeom>
          <a:ln w="12700">
            <a:solidFill>
              <a:schemeClr val="bg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7568044" y="4371720"/>
            <a:ext cx="1371600" cy="1371600"/>
          </a:xfrm>
          <a:prstGeom prst="ellipse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6389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671453" y="3936576"/>
            <a:ext cx="1173119" cy="1678918"/>
          </a:xfrm>
          <a:prstGeom prst="line">
            <a:avLst/>
          </a:prstGeom>
          <a:ln w="38100">
            <a:solidFill>
              <a:srgbClr val="9256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378695" y="2711695"/>
            <a:ext cx="1545336" cy="1545336"/>
            <a:chOff x="3777363" y="2464622"/>
            <a:chExt cx="1545336" cy="1545336"/>
          </a:xfrm>
        </p:grpSpPr>
        <p:sp>
          <p:nvSpPr>
            <p:cNvPr id="3" name="Oval 2"/>
            <p:cNvSpPr/>
            <p:nvPr/>
          </p:nvSpPr>
          <p:spPr>
            <a:xfrm>
              <a:off x="3777363" y="2464622"/>
              <a:ext cx="1545336" cy="1545336"/>
            </a:xfrm>
            <a:prstGeom prst="ellipse">
              <a:avLst/>
            </a:prstGeom>
            <a:solidFill>
              <a:srgbClr val="92567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Oval 4"/>
            <p:cNvSpPr txBox="1"/>
            <p:nvPr/>
          </p:nvSpPr>
          <p:spPr>
            <a:xfrm>
              <a:off x="4042820" y="2730079"/>
              <a:ext cx="1014421" cy="10144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>
                  <a:latin typeface="Century Gothic" panose="020B0502020202020204" pitchFamily="34" charset="0"/>
                </a:rPr>
                <a:t>Santa Clara Media Lab</a:t>
              </a:r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22989924"/>
              </p:ext>
            </p:extLst>
          </p:nvPr>
        </p:nvGraphicFramePr>
        <p:xfrm>
          <a:off x="-1995055" y="-1431636"/>
          <a:ext cx="8986983" cy="6363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-628653" y="1070874"/>
            <a:ext cx="1371600" cy="1371600"/>
          </a:xfrm>
          <a:prstGeom prst="ellipse">
            <a:avLst/>
          </a:prstGeom>
          <a:ln w="12700"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3" r="23401"/>
          <a:stretch/>
        </p:blipFill>
        <p:spPr>
          <a:xfrm>
            <a:off x="71580" y="2792302"/>
            <a:ext cx="1371600" cy="1371600"/>
          </a:xfrm>
          <a:prstGeom prst="ellipse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3540990" y="-654628"/>
            <a:ext cx="1371600" cy="1371600"/>
          </a:xfrm>
          <a:prstGeom prst="ellipse">
            <a:avLst/>
          </a:prstGeom>
          <a:ln w="12700"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6" t="673" r="3648" b="-673"/>
          <a:stretch/>
        </p:blipFill>
        <p:spPr>
          <a:xfrm>
            <a:off x="1812636" y="-1358900"/>
            <a:ext cx="1371600" cy="1371600"/>
          </a:xfrm>
          <a:prstGeom prst="ellipse">
            <a:avLst/>
          </a:prstGeom>
          <a:ln w="12700">
            <a:solidFill>
              <a:schemeClr val="bg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4254498" y="1068837"/>
            <a:ext cx="1371600" cy="1371600"/>
          </a:xfrm>
          <a:prstGeom prst="ellipse">
            <a:avLst/>
          </a:prstGeom>
          <a:ln w="12700">
            <a:solidFill>
              <a:schemeClr val="bg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1814941" y="3496960"/>
            <a:ext cx="1371600" cy="1371600"/>
          </a:xfrm>
          <a:prstGeom prst="ellipse">
            <a:avLst/>
          </a:prstGeom>
          <a:ln w="12700"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90054" y="-663864"/>
            <a:ext cx="1371600" cy="1371600"/>
          </a:xfrm>
          <a:prstGeom prst="ellipse">
            <a:avLst/>
          </a:prstGeom>
          <a:ln w="12700">
            <a:solidFill>
              <a:schemeClr val="bg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3540990" y="2792302"/>
            <a:ext cx="1371600" cy="1371600"/>
          </a:xfrm>
          <a:prstGeom prst="ellipse">
            <a:avLst/>
          </a:prstGeom>
          <a:ln>
            <a:solidFill>
              <a:schemeClr val="bg1"/>
            </a:solidFill>
          </a:ln>
        </p:spPr>
      </p:pic>
      <p:graphicFrame>
        <p:nvGraphicFramePr>
          <p:cNvPr id="53" name="Diagram 52"/>
          <p:cNvGraphicFramePr/>
          <p:nvPr>
            <p:extLst>
              <p:ext uri="{D42A27DB-BD31-4B8C-83A1-F6EECF244321}">
                <p14:modId xmlns:p14="http://schemas.microsoft.com/office/powerpoint/2010/main" val="2768721002"/>
              </p:ext>
            </p:extLst>
          </p:nvPr>
        </p:nvGraphicFramePr>
        <p:xfrm>
          <a:off x="4399973" y="-267753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" r="28384"/>
          <a:stretch/>
        </p:blipFill>
        <p:spPr>
          <a:xfrm>
            <a:off x="7778172" y="-2589794"/>
            <a:ext cx="1371600" cy="1371600"/>
          </a:xfrm>
          <a:prstGeom prst="ellipse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4" r="6790"/>
          <a:stretch/>
        </p:blipFill>
        <p:spPr>
          <a:xfrm>
            <a:off x="9467272" y="-1614587"/>
            <a:ext cx="1371600" cy="1371600"/>
          </a:xfrm>
          <a:prstGeom prst="ellipse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6089072" y="-1614587"/>
            <a:ext cx="1371600" cy="1371600"/>
          </a:xfrm>
          <a:prstGeom prst="ellipse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7778172" y="1294868"/>
            <a:ext cx="1371600" cy="1371600"/>
          </a:xfrm>
          <a:prstGeom prst="ellipse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6098308" y="320817"/>
            <a:ext cx="1371600" cy="1371600"/>
          </a:xfrm>
          <a:prstGeom prst="ellipse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2" r="11382"/>
          <a:stretch/>
        </p:blipFill>
        <p:spPr>
          <a:xfrm>
            <a:off x="9467272" y="357761"/>
            <a:ext cx="1371600" cy="1371600"/>
          </a:xfrm>
          <a:prstGeom prst="ellipse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 flipV="1">
            <a:off x="6603502" y="707738"/>
            <a:ext cx="1545428" cy="2308819"/>
          </a:xfrm>
          <a:prstGeom prst="line">
            <a:avLst/>
          </a:prstGeom>
          <a:ln w="38100">
            <a:solidFill>
              <a:srgbClr val="9256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3165435" y="2079338"/>
            <a:ext cx="2408039" cy="1138107"/>
          </a:xfrm>
          <a:prstGeom prst="line">
            <a:avLst/>
          </a:prstGeom>
          <a:ln w="38100">
            <a:solidFill>
              <a:srgbClr val="9256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7458033" y="5431918"/>
            <a:ext cx="1492405" cy="1492405"/>
            <a:chOff x="3317797" y="1963130"/>
            <a:chExt cx="1492405" cy="1492405"/>
          </a:xfrm>
        </p:grpSpPr>
        <p:sp>
          <p:nvSpPr>
            <p:cNvPr id="171" name="Oval 170"/>
            <p:cNvSpPr/>
            <p:nvPr/>
          </p:nvSpPr>
          <p:spPr>
            <a:xfrm>
              <a:off x="3317797" y="1963130"/>
              <a:ext cx="1492405" cy="149240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2" name="Oval 4"/>
            <p:cNvSpPr txBox="1"/>
            <p:nvPr/>
          </p:nvSpPr>
          <p:spPr>
            <a:xfrm>
              <a:off x="3536355" y="2181688"/>
              <a:ext cx="1055289" cy="1055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15" tIns="18415" rIns="18415" bIns="18415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>
                  <a:latin typeface="Century Gothic" panose="020B0502020202020204" pitchFamily="34" charset="0"/>
                </a:rPr>
                <a:t>HCI Team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8187710" y="4980652"/>
            <a:ext cx="33050" cy="451266"/>
            <a:chOff x="4047474" y="1511864"/>
            <a:chExt cx="33050" cy="451266"/>
          </a:xfrm>
        </p:grpSpPr>
        <p:sp>
          <p:nvSpPr>
            <p:cNvPr id="169" name="Straight Connector 5"/>
            <p:cNvSpPr/>
            <p:nvPr/>
          </p:nvSpPr>
          <p:spPr>
            <a:xfrm rot="16200000">
              <a:off x="3838366" y="1720972"/>
              <a:ext cx="451266" cy="3305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6525"/>
                  </a:moveTo>
                  <a:lnTo>
                    <a:pt x="451266" y="16525"/>
                  </a:lnTo>
                </a:path>
              </a:pathLst>
            </a:custGeom>
            <a:noFill/>
          </p:spPr>
          <p:style>
            <a:lnRef idx="2">
              <a:schemeClr val="accent6">
                <a:tint val="99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0" name="Straight Connector 6"/>
            <p:cNvSpPr txBox="1"/>
            <p:nvPr/>
          </p:nvSpPr>
          <p:spPr>
            <a:xfrm rot="16200000">
              <a:off x="4052718" y="1726216"/>
              <a:ext cx="22563" cy="225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7458033" y="3488247"/>
            <a:ext cx="1492405" cy="1492405"/>
            <a:chOff x="3317797" y="19459"/>
            <a:chExt cx="1492405" cy="1492405"/>
          </a:xfrm>
        </p:grpSpPr>
        <p:sp>
          <p:nvSpPr>
            <p:cNvPr id="167" name="Oval 166"/>
            <p:cNvSpPr/>
            <p:nvPr/>
          </p:nvSpPr>
          <p:spPr>
            <a:xfrm>
              <a:off x="3317797" y="19459"/>
              <a:ext cx="1492405" cy="149240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Oval 8"/>
            <p:cNvSpPr txBox="1"/>
            <p:nvPr/>
          </p:nvSpPr>
          <p:spPr>
            <a:xfrm>
              <a:off x="3536355" y="238017"/>
              <a:ext cx="1055289" cy="1055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820237" y="5675678"/>
            <a:ext cx="451266" cy="33050"/>
            <a:chOff x="4680001" y="2206890"/>
            <a:chExt cx="451266" cy="33050"/>
          </a:xfrm>
        </p:grpSpPr>
        <p:sp>
          <p:nvSpPr>
            <p:cNvPr id="165" name="Straight Connector 9"/>
            <p:cNvSpPr/>
            <p:nvPr/>
          </p:nvSpPr>
          <p:spPr>
            <a:xfrm rot="19800000">
              <a:off x="4680001" y="2206890"/>
              <a:ext cx="451266" cy="3305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6525"/>
                  </a:moveTo>
                  <a:lnTo>
                    <a:pt x="451266" y="16525"/>
                  </a:lnTo>
                </a:path>
              </a:pathLst>
            </a:custGeom>
            <a:noFill/>
          </p:spPr>
          <p:style>
            <a:lnRef idx="2">
              <a:schemeClr val="accent6">
                <a:tint val="99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6" name="Straight Connector 10"/>
            <p:cNvSpPr txBox="1"/>
            <p:nvPr/>
          </p:nvSpPr>
          <p:spPr>
            <a:xfrm rot="19800000">
              <a:off x="4894352" y="2212133"/>
              <a:ext cx="22563" cy="225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9141302" y="4460083"/>
            <a:ext cx="1492405" cy="1492405"/>
            <a:chOff x="5001066" y="991295"/>
            <a:chExt cx="1492405" cy="1492405"/>
          </a:xfrm>
        </p:grpSpPr>
        <p:sp>
          <p:nvSpPr>
            <p:cNvPr id="163" name="Oval 162"/>
            <p:cNvSpPr/>
            <p:nvPr/>
          </p:nvSpPr>
          <p:spPr>
            <a:xfrm>
              <a:off x="5001066" y="991295"/>
              <a:ext cx="1492405" cy="149240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64256"/>
                <a:satOff val="-2582"/>
                <a:lumOff val="5526"/>
                <a:alphaOff val="0"/>
              </a:schemeClr>
            </a:fillRef>
            <a:effectRef idx="0">
              <a:schemeClr val="accent6">
                <a:shade val="80000"/>
                <a:hueOff val="64256"/>
                <a:satOff val="-2582"/>
                <a:lumOff val="552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4" name="Oval 12"/>
            <p:cNvSpPr txBox="1"/>
            <p:nvPr/>
          </p:nvSpPr>
          <p:spPr>
            <a:xfrm>
              <a:off x="5219624" y="1209853"/>
              <a:ext cx="1055289" cy="1055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8820237" y="6647514"/>
            <a:ext cx="451266" cy="33050"/>
            <a:chOff x="4680001" y="3178726"/>
            <a:chExt cx="451266" cy="33050"/>
          </a:xfrm>
        </p:grpSpPr>
        <p:sp>
          <p:nvSpPr>
            <p:cNvPr id="161" name="Straight Connector 13"/>
            <p:cNvSpPr/>
            <p:nvPr/>
          </p:nvSpPr>
          <p:spPr>
            <a:xfrm rot="1800000">
              <a:off x="4680001" y="3178726"/>
              <a:ext cx="451266" cy="3305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6525"/>
                  </a:moveTo>
                  <a:lnTo>
                    <a:pt x="451266" y="16525"/>
                  </a:lnTo>
                </a:path>
              </a:pathLst>
            </a:custGeom>
            <a:noFill/>
          </p:spPr>
          <p:style>
            <a:lnRef idx="2">
              <a:schemeClr val="accent6">
                <a:tint val="99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2" name="Straight Connector 14"/>
            <p:cNvSpPr txBox="1"/>
            <p:nvPr/>
          </p:nvSpPr>
          <p:spPr>
            <a:xfrm rot="1800000">
              <a:off x="4894352" y="3183969"/>
              <a:ext cx="22563" cy="225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9141302" y="6403754"/>
            <a:ext cx="1492405" cy="1492405"/>
            <a:chOff x="5001066" y="2934966"/>
            <a:chExt cx="1492405" cy="1492405"/>
          </a:xfrm>
        </p:grpSpPr>
        <p:sp>
          <p:nvSpPr>
            <p:cNvPr id="159" name="Oval 158"/>
            <p:cNvSpPr/>
            <p:nvPr/>
          </p:nvSpPr>
          <p:spPr>
            <a:xfrm>
              <a:off x="5001066" y="2934966"/>
              <a:ext cx="1492405" cy="149240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128512"/>
                <a:satOff val="-5164"/>
                <a:lumOff val="11051"/>
                <a:alphaOff val="0"/>
              </a:schemeClr>
            </a:fillRef>
            <a:effectRef idx="0">
              <a:schemeClr val="accent6">
                <a:shade val="80000"/>
                <a:hueOff val="128512"/>
                <a:satOff val="-5164"/>
                <a:lumOff val="1105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0" name="Oval 16"/>
            <p:cNvSpPr txBox="1"/>
            <p:nvPr/>
          </p:nvSpPr>
          <p:spPr>
            <a:xfrm>
              <a:off x="5219624" y="3153524"/>
              <a:ext cx="1055289" cy="1055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8187710" y="6924324"/>
            <a:ext cx="33050" cy="451266"/>
            <a:chOff x="4047474" y="3455536"/>
            <a:chExt cx="33050" cy="451266"/>
          </a:xfrm>
        </p:grpSpPr>
        <p:sp>
          <p:nvSpPr>
            <p:cNvPr id="157" name="Straight Connector 17"/>
            <p:cNvSpPr/>
            <p:nvPr/>
          </p:nvSpPr>
          <p:spPr>
            <a:xfrm rot="5400000">
              <a:off x="3838366" y="3664644"/>
              <a:ext cx="451266" cy="3305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6525"/>
                  </a:moveTo>
                  <a:lnTo>
                    <a:pt x="451266" y="16525"/>
                  </a:lnTo>
                </a:path>
              </a:pathLst>
            </a:custGeom>
            <a:noFill/>
          </p:spPr>
          <p:style>
            <a:lnRef idx="2">
              <a:schemeClr val="accent6">
                <a:tint val="99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8" name="Straight Connector 18"/>
            <p:cNvSpPr txBox="1"/>
            <p:nvPr/>
          </p:nvSpPr>
          <p:spPr>
            <a:xfrm rot="5400000">
              <a:off x="4052718" y="3669887"/>
              <a:ext cx="22563" cy="225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458033" y="7375590"/>
            <a:ext cx="1492405" cy="1492405"/>
            <a:chOff x="3317797" y="3906802"/>
            <a:chExt cx="1492405" cy="1492405"/>
          </a:xfrm>
        </p:grpSpPr>
        <p:sp>
          <p:nvSpPr>
            <p:cNvPr id="155" name="Oval 154"/>
            <p:cNvSpPr/>
            <p:nvPr/>
          </p:nvSpPr>
          <p:spPr>
            <a:xfrm>
              <a:off x="3317797" y="3906802"/>
              <a:ext cx="1492405" cy="149240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192768"/>
                <a:satOff val="-7745"/>
                <a:lumOff val="16577"/>
                <a:alphaOff val="0"/>
              </a:schemeClr>
            </a:fillRef>
            <a:effectRef idx="0">
              <a:schemeClr val="accent6">
                <a:shade val="80000"/>
                <a:hueOff val="192768"/>
                <a:satOff val="-7745"/>
                <a:lumOff val="1657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6" name="Oval 20"/>
            <p:cNvSpPr txBox="1"/>
            <p:nvPr/>
          </p:nvSpPr>
          <p:spPr>
            <a:xfrm>
              <a:off x="3536355" y="4125360"/>
              <a:ext cx="1055289" cy="1055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500" kern="1200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136968" y="6647514"/>
            <a:ext cx="451266" cy="33050"/>
            <a:chOff x="2996732" y="3178726"/>
            <a:chExt cx="451266" cy="33050"/>
          </a:xfrm>
        </p:grpSpPr>
        <p:sp>
          <p:nvSpPr>
            <p:cNvPr id="153" name="Straight Connector 21"/>
            <p:cNvSpPr/>
            <p:nvPr/>
          </p:nvSpPr>
          <p:spPr>
            <a:xfrm rot="9000000">
              <a:off x="2996732" y="3178726"/>
              <a:ext cx="451266" cy="3305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6525"/>
                  </a:moveTo>
                  <a:lnTo>
                    <a:pt x="451266" y="16525"/>
                  </a:lnTo>
                </a:path>
              </a:pathLst>
            </a:custGeom>
            <a:noFill/>
          </p:spPr>
          <p:style>
            <a:lnRef idx="2">
              <a:schemeClr val="accent6">
                <a:tint val="99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4" name="Straight Connector 22"/>
            <p:cNvSpPr txBox="1"/>
            <p:nvPr/>
          </p:nvSpPr>
          <p:spPr>
            <a:xfrm rot="19800000">
              <a:off x="3211083" y="3183969"/>
              <a:ext cx="22563" cy="225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5774764" y="6403754"/>
            <a:ext cx="1492405" cy="1492405"/>
            <a:chOff x="1634528" y="2934966"/>
            <a:chExt cx="1492405" cy="1492405"/>
          </a:xfrm>
        </p:grpSpPr>
        <p:sp>
          <p:nvSpPr>
            <p:cNvPr id="151" name="Oval 150"/>
            <p:cNvSpPr/>
            <p:nvPr/>
          </p:nvSpPr>
          <p:spPr>
            <a:xfrm>
              <a:off x="1634528" y="2934966"/>
              <a:ext cx="1492405" cy="149240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257024"/>
                <a:satOff val="-10327"/>
                <a:lumOff val="22102"/>
                <a:alphaOff val="0"/>
              </a:schemeClr>
            </a:fillRef>
            <a:effectRef idx="0">
              <a:schemeClr val="accent6">
                <a:shade val="80000"/>
                <a:hueOff val="257024"/>
                <a:satOff val="-10327"/>
                <a:lumOff val="2210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2" name="Oval 24"/>
            <p:cNvSpPr txBox="1"/>
            <p:nvPr/>
          </p:nvSpPr>
          <p:spPr>
            <a:xfrm>
              <a:off x="1853086" y="3153524"/>
              <a:ext cx="1055289" cy="1055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7136968" y="5675678"/>
            <a:ext cx="451266" cy="33050"/>
            <a:chOff x="2996732" y="2206890"/>
            <a:chExt cx="451266" cy="33050"/>
          </a:xfrm>
        </p:grpSpPr>
        <p:sp>
          <p:nvSpPr>
            <p:cNvPr id="149" name="Straight Connector 25"/>
            <p:cNvSpPr/>
            <p:nvPr/>
          </p:nvSpPr>
          <p:spPr>
            <a:xfrm rot="12600000">
              <a:off x="2996732" y="2206890"/>
              <a:ext cx="451266" cy="3305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6525"/>
                  </a:moveTo>
                  <a:lnTo>
                    <a:pt x="451266" y="16525"/>
                  </a:lnTo>
                </a:path>
              </a:pathLst>
            </a:custGeom>
            <a:noFill/>
          </p:spPr>
          <p:style>
            <a:lnRef idx="2">
              <a:schemeClr val="accent6">
                <a:tint val="99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0" name="Straight Connector 26"/>
            <p:cNvSpPr txBox="1"/>
            <p:nvPr/>
          </p:nvSpPr>
          <p:spPr>
            <a:xfrm rot="23400000">
              <a:off x="3211083" y="2212133"/>
              <a:ext cx="22563" cy="225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774764" y="4460083"/>
            <a:ext cx="1492405" cy="1492405"/>
            <a:chOff x="1634528" y="991295"/>
            <a:chExt cx="1492405" cy="1492405"/>
          </a:xfrm>
        </p:grpSpPr>
        <p:sp>
          <p:nvSpPr>
            <p:cNvPr id="147" name="Oval 146"/>
            <p:cNvSpPr/>
            <p:nvPr/>
          </p:nvSpPr>
          <p:spPr>
            <a:xfrm>
              <a:off x="1634528" y="991295"/>
              <a:ext cx="1492405" cy="149240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321280"/>
                <a:satOff val="-12909"/>
                <a:lumOff val="27628"/>
                <a:alphaOff val="0"/>
              </a:schemeClr>
            </a:fillRef>
            <a:effectRef idx="0">
              <a:schemeClr val="accent6">
                <a:shade val="80000"/>
                <a:hueOff val="321280"/>
                <a:satOff val="-12909"/>
                <a:lumOff val="27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8" name="Oval 28"/>
            <p:cNvSpPr txBox="1"/>
            <p:nvPr/>
          </p:nvSpPr>
          <p:spPr>
            <a:xfrm>
              <a:off x="1853086" y="1209853"/>
              <a:ext cx="1055289" cy="10552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 dirty="0"/>
            </a:p>
          </p:txBody>
        </p:sp>
      </p:grpSp>
      <p:pic>
        <p:nvPicPr>
          <p:cNvPr id="173" name="Picture 172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2" r="26992"/>
          <a:stretch/>
        </p:blipFill>
        <p:spPr>
          <a:xfrm>
            <a:off x="9196851" y="6474088"/>
            <a:ext cx="1371600" cy="1371600"/>
          </a:xfrm>
          <a:prstGeom prst="ellipse">
            <a:avLst/>
          </a:prstGeom>
          <a:ln>
            <a:solidFill>
              <a:schemeClr val="bg1"/>
            </a:solidFill>
          </a:ln>
        </p:spPr>
      </p:pic>
      <p:pic>
        <p:nvPicPr>
          <p:cNvPr id="174" name="Picture 173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7524097" y="7444156"/>
            <a:ext cx="1371600" cy="1371600"/>
          </a:xfrm>
          <a:prstGeom prst="ellipse">
            <a:avLst/>
          </a:prstGeom>
          <a:ln>
            <a:solidFill>
              <a:schemeClr val="bg1"/>
            </a:solidFill>
          </a:ln>
        </p:spPr>
      </p:pic>
      <p:pic>
        <p:nvPicPr>
          <p:cNvPr id="175" name="Picture 174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5852630" y="6464852"/>
            <a:ext cx="1371600" cy="1371600"/>
          </a:xfrm>
          <a:prstGeom prst="ellipse">
            <a:avLst/>
          </a:prstGeom>
          <a:ln>
            <a:solidFill>
              <a:schemeClr val="bg1"/>
            </a:solidFill>
          </a:ln>
        </p:spPr>
      </p:pic>
      <p:pic>
        <p:nvPicPr>
          <p:cNvPr id="176" name="Picture 175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9196851" y="4524447"/>
            <a:ext cx="1371600" cy="1371600"/>
          </a:xfrm>
          <a:prstGeom prst="ellipse">
            <a:avLst/>
          </a:prstGeom>
          <a:ln>
            <a:solidFill>
              <a:schemeClr val="bg1"/>
            </a:solidFill>
          </a:ln>
        </p:spPr>
      </p:pic>
      <p:pic>
        <p:nvPicPr>
          <p:cNvPr id="177" name="Picture 176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5843394" y="4524447"/>
            <a:ext cx="1371600" cy="1371600"/>
          </a:xfrm>
          <a:prstGeom prst="ellipse">
            <a:avLst/>
          </a:prstGeom>
          <a:ln>
            <a:solidFill>
              <a:schemeClr val="bg1"/>
            </a:solidFill>
          </a:ln>
        </p:spPr>
      </p:pic>
      <p:pic>
        <p:nvPicPr>
          <p:cNvPr id="178" name="Picture 177"/>
          <p:cNvPicPr>
            <a:picLocks noChangeAspect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7521660" y="3554877"/>
            <a:ext cx="1371600" cy="1371600"/>
          </a:xfrm>
          <a:prstGeom prst="ellipse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9361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Jeong</dc:creator>
  <cp:lastModifiedBy>David Jeong</cp:lastModifiedBy>
  <cp:revision>6</cp:revision>
  <dcterms:created xsi:type="dcterms:W3CDTF">2021-10-18T21:09:19Z</dcterms:created>
  <dcterms:modified xsi:type="dcterms:W3CDTF">2021-10-18T21:41:39Z</dcterms:modified>
</cp:coreProperties>
</file>