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9" r:id="rId10"/>
    <p:sldId id="270" r:id="rId11"/>
    <p:sldId id="262" r:id="rId12"/>
    <p:sldId id="266" r:id="rId13"/>
    <p:sldId id="263" r:id="rId14"/>
    <p:sldId id="276" r:id="rId15"/>
    <p:sldId id="264" r:id="rId16"/>
    <p:sldId id="279" r:id="rId17"/>
    <p:sldId id="271" r:id="rId18"/>
    <p:sldId id="265" r:id="rId19"/>
    <p:sldId id="272" r:id="rId20"/>
    <p:sldId id="273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0D13"/>
    <a:srgbClr val="FFABAB"/>
    <a:srgbClr val="AC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6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9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9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00A9-7D8B-4D8E-8DC0-693C61F1F38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A1AC-CA2E-438A-933A-316E1F106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20" y="1677920"/>
            <a:ext cx="3502159" cy="350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23" y="375593"/>
            <a:ext cx="3502159" cy="350215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707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4873" y="1456051"/>
            <a:ext cx="493221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2538" y="2367622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karos Sans Light" panose="02000000000000000000" pitchFamily="50" charset="0"/>
              </a:rPr>
              <a:t>media </a:t>
            </a:r>
          </a:p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karos Sans Light" panose="02000000000000000000" pitchFamily="50" charset="0"/>
              </a:rPr>
              <a:t>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88" y="1437933"/>
            <a:ext cx="700404" cy="92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88" y="1437933"/>
            <a:ext cx="700404" cy="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5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296" y="2620285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media </a:t>
            </a:r>
          </a:p>
          <a:p>
            <a:pPr algn="ct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3988" y="1556878"/>
            <a:ext cx="518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s</a:t>
            </a:r>
            <a:r>
              <a:rPr lang="en-US" sz="72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anta clara</a:t>
            </a:r>
          </a:p>
        </p:txBody>
      </p:sp>
    </p:spTree>
    <p:extLst>
      <p:ext uri="{BB962C8B-B14F-4D97-AF65-F5344CB8AC3E}">
        <p14:creationId xmlns:p14="http://schemas.microsoft.com/office/powerpoint/2010/main" val="356774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296" y="2620285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media </a:t>
            </a:r>
          </a:p>
          <a:p>
            <a:pPr algn="ct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3988" y="1556878"/>
            <a:ext cx="518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s</a:t>
            </a:r>
            <a:r>
              <a:rPr lang="en-US" sz="72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anta clara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00" y="5571756"/>
            <a:ext cx="2005029" cy="3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9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bg1"/>
          </a:solidFill>
          <a:ln w="1016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solidFill>
            <a:schemeClr val="bg1"/>
          </a:solidFill>
          <a:ln w="1016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296" y="2620285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media </a:t>
            </a:r>
          </a:p>
          <a:p>
            <a:pPr algn="ct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3988" y="1556878"/>
            <a:ext cx="518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s</a:t>
            </a:r>
            <a:r>
              <a:rPr lang="en-US" sz="72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anta clara</a:t>
            </a:r>
          </a:p>
        </p:txBody>
      </p:sp>
    </p:spTree>
    <p:extLst>
      <p:ext uri="{BB962C8B-B14F-4D97-AF65-F5344CB8AC3E}">
        <p14:creationId xmlns:p14="http://schemas.microsoft.com/office/powerpoint/2010/main" val="236433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bg1"/>
          </a:solidFill>
          <a:ln w="10160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solidFill>
            <a:schemeClr val="bg1"/>
          </a:solidFill>
          <a:ln w="101600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296" y="2620285"/>
            <a:ext cx="4733638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4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media </a:t>
            </a:r>
          </a:p>
          <a:p>
            <a:pPr algn="ctr"/>
            <a:r>
              <a:rPr lang="en-US" sz="104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lab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3988" y="1556878"/>
            <a:ext cx="51810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s</a:t>
            </a:r>
            <a:r>
              <a:rPr lang="en-US" sz="72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anta clara</a:t>
            </a:r>
          </a:p>
        </p:txBody>
      </p:sp>
    </p:spTree>
    <p:extLst>
      <p:ext uri="{BB962C8B-B14F-4D97-AF65-F5344CB8AC3E}">
        <p14:creationId xmlns:p14="http://schemas.microsoft.com/office/powerpoint/2010/main" val="42463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23872" y="1658212"/>
            <a:ext cx="40546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media </a:t>
            </a:r>
          </a:p>
          <a:p>
            <a:r>
              <a:rPr lang="en-US" sz="10400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l</a:t>
            </a:r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967" y="1535101"/>
            <a:ext cx="926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s</a:t>
            </a:r>
          </a:p>
          <a:p>
            <a:r>
              <a:rPr lang="en-US" sz="72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c</a:t>
            </a:r>
          </a:p>
          <a:p>
            <a:r>
              <a:rPr lang="en-US" sz="72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u</a:t>
            </a:r>
          </a:p>
        </p:txBody>
      </p:sp>
      <p:sp>
        <p:nvSpPr>
          <p:cNvPr id="7" name="Snip Single Corner Rectangle 6"/>
          <p:cNvSpPr/>
          <p:nvPr/>
        </p:nvSpPr>
        <p:spPr>
          <a:xfrm rot="5400000">
            <a:off x="4998048" y="1003565"/>
            <a:ext cx="3106290" cy="4415590"/>
          </a:xfrm>
          <a:prstGeom prst="snip1Rect">
            <a:avLst/>
          </a:prstGeom>
          <a:noFill/>
          <a:ln w="1016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21404" y="-79277"/>
            <a:ext cx="6581274" cy="6581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23872" y="1658212"/>
            <a:ext cx="40546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media </a:t>
            </a:r>
          </a:p>
          <a:p>
            <a:r>
              <a:rPr lang="en-US" sz="10400" dirty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l</a:t>
            </a:r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Monda" panose="02000503000000000000" pitchFamily="2" charset="0"/>
              </a:rPr>
              <a:t>ab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965" y="1318534"/>
            <a:ext cx="926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s</a:t>
            </a:r>
          </a:p>
          <a:p>
            <a:r>
              <a:rPr lang="en-US" sz="80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c</a:t>
            </a:r>
          </a:p>
          <a:p>
            <a:r>
              <a:rPr lang="en-US" sz="8000" dirty="0" smtClean="0">
                <a:ln w="12700">
                  <a:noFill/>
                </a:ln>
                <a:solidFill>
                  <a:srgbClr val="FF7C80"/>
                </a:solidFill>
                <a:latin typeface="Monda" panose="02000503000000000000" pitchFamily="2" charset="0"/>
              </a:rPr>
              <a:t>u</a:t>
            </a:r>
          </a:p>
        </p:txBody>
      </p:sp>
      <p:sp>
        <p:nvSpPr>
          <p:cNvPr id="7" name="Snip Single Corner Rectangle 6"/>
          <p:cNvSpPr/>
          <p:nvPr/>
        </p:nvSpPr>
        <p:spPr>
          <a:xfrm rot="5400000">
            <a:off x="4998048" y="1003565"/>
            <a:ext cx="3106290" cy="4415590"/>
          </a:xfrm>
          <a:prstGeom prst="snip1Rect">
            <a:avLst/>
          </a:prstGeom>
          <a:noFill/>
          <a:ln w="1016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6967" y="1535101"/>
            <a:ext cx="926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n w="12700">
                  <a:noFill/>
                </a:ln>
                <a:solidFill>
                  <a:srgbClr val="FF0D13"/>
                </a:solidFill>
                <a:latin typeface="Monda" panose="02000503000000000000" pitchFamily="2" charset="0"/>
              </a:rPr>
              <a:t>s</a:t>
            </a:r>
          </a:p>
          <a:p>
            <a:r>
              <a:rPr lang="en-US" sz="7200" dirty="0" smtClean="0">
                <a:ln w="12700">
                  <a:noFill/>
                </a:ln>
                <a:solidFill>
                  <a:srgbClr val="FF0D13"/>
                </a:solidFill>
                <a:latin typeface="Monda" panose="02000503000000000000" pitchFamily="2" charset="0"/>
              </a:rPr>
              <a:t>c</a:t>
            </a:r>
          </a:p>
          <a:p>
            <a:r>
              <a:rPr lang="en-US" sz="7200" dirty="0" smtClean="0">
                <a:ln w="12700">
                  <a:noFill/>
                </a:ln>
                <a:solidFill>
                  <a:srgbClr val="FF0D13"/>
                </a:solidFill>
                <a:latin typeface="Monda" panose="02000503000000000000" pitchFamily="2" charset="0"/>
              </a:rPr>
              <a:t>u</a:t>
            </a:r>
          </a:p>
        </p:txBody>
      </p:sp>
      <p:sp>
        <p:nvSpPr>
          <p:cNvPr id="7" name="Snip Single Corner Rectangle 6"/>
          <p:cNvSpPr/>
          <p:nvPr/>
        </p:nvSpPr>
        <p:spPr>
          <a:xfrm rot="5400000">
            <a:off x="4998048" y="1003565"/>
            <a:ext cx="3106290" cy="4415590"/>
          </a:xfrm>
          <a:prstGeom prst="snip1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4899" y="1535101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Ikaros Sans Light" panose="02000000000000000000" pitchFamily="50" charset="0"/>
              </a:rPr>
              <a:t>media </a:t>
            </a:r>
          </a:p>
          <a:p>
            <a:r>
              <a:rPr lang="en-US" sz="104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Ikaros Sans Light" panose="02000000000000000000" pitchFamily="50" charset="0"/>
              </a:rPr>
              <a:t>lab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863" y="3971584"/>
            <a:ext cx="294648" cy="3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242" y="1033949"/>
            <a:ext cx="4114800" cy="411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D13"/>
              </a:solidFill>
            </a:endParaRPr>
          </a:p>
        </p:txBody>
      </p:sp>
      <p:sp>
        <p:nvSpPr>
          <p:cNvPr id="8" name="Moon 7"/>
          <p:cNvSpPr/>
          <p:nvPr/>
        </p:nvSpPr>
        <p:spPr>
          <a:xfrm rot="16200000">
            <a:off x="5357503" y="924161"/>
            <a:ext cx="2050370" cy="4150895"/>
          </a:xfrm>
          <a:prstGeom prst="moon">
            <a:avLst/>
          </a:prstGeom>
          <a:solidFill>
            <a:schemeClr val="tx1">
              <a:alpha val="1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oon 2"/>
          <p:cNvSpPr/>
          <p:nvPr/>
        </p:nvSpPr>
        <p:spPr>
          <a:xfrm rot="21039410">
            <a:off x="4260725" y="1172742"/>
            <a:ext cx="2050370" cy="4167491"/>
          </a:xfrm>
          <a:prstGeom prst="moon">
            <a:avLst/>
          </a:prstGeom>
          <a:solidFill>
            <a:schemeClr val="tx1">
              <a:alpha val="1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1419387">
            <a:off x="6202009" y="1204990"/>
            <a:ext cx="2280382" cy="4111889"/>
          </a:xfrm>
          <a:prstGeom prst="moon">
            <a:avLst/>
          </a:prstGeom>
          <a:solidFill>
            <a:schemeClr val="tx1">
              <a:alpha val="11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207039" y="994048"/>
            <a:ext cx="4263130" cy="4196445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5869" y="2053122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Ikaros Sans Light" panose="02000000000000000000" pitchFamily="50" charset="0"/>
              </a:rPr>
              <a:t>media </a:t>
            </a:r>
          </a:p>
          <a:p>
            <a:pPr algn="ctr"/>
            <a:r>
              <a:rPr lang="en-US" sz="104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Ikaros Sans Light" panose="02000000000000000000" pitchFamily="50" charset="0"/>
              </a:rPr>
              <a:t>lab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6538" y="1069682"/>
            <a:ext cx="493221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</p:spTree>
    <p:extLst>
      <p:ext uri="{BB962C8B-B14F-4D97-AF65-F5344CB8AC3E}">
        <p14:creationId xmlns:p14="http://schemas.microsoft.com/office/powerpoint/2010/main" val="389289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242" y="1033949"/>
            <a:ext cx="4114800" cy="4114800"/>
          </a:xfrm>
          <a:prstGeom prst="roundRect">
            <a:avLst/>
          </a:prstGeom>
          <a:gradFill flip="none" rotWithShape="1">
            <a:gsLst>
              <a:gs pos="0">
                <a:schemeClr val="tx1">
                  <a:alpha val="41000"/>
                  <a:lumMod val="77000"/>
                  <a:lumOff val="23000"/>
                </a:schemeClr>
              </a:gs>
              <a:gs pos="42000">
                <a:schemeClr val="bg1">
                  <a:alpha val="20000"/>
                </a:schemeClr>
              </a:gs>
              <a:gs pos="60000">
                <a:schemeClr val="bg1">
                  <a:alpha val="38000"/>
                </a:schemeClr>
              </a:gs>
              <a:gs pos="100000">
                <a:srgbClr val="FF0000">
                  <a:alpha val="8000"/>
                </a:srgbClr>
              </a:gs>
            </a:gsLst>
            <a:lin ang="5400000" scaled="1"/>
            <a:tileRect/>
          </a:gradFill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D1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3823" y="2057387"/>
            <a:ext cx="4733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Montserrat ExtraLight" panose="00000300000000000000" pitchFamily="2" charset="0"/>
              </a:rPr>
              <a:t>media </a:t>
            </a:r>
          </a:p>
          <a:p>
            <a:pPr algn="ctr"/>
            <a:r>
              <a:rPr lang="en-US" sz="96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Montserrat ExtraLight" panose="00000300000000000000" pitchFamily="2" charset="0"/>
              </a:rPr>
              <a:t>lab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00565" y="1129199"/>
            <a:ext cx="2307737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latin typeface="Montserrat ExtraLight" panose="00000300000000000000" pitchFamily="2" charset="0"/>
              </a:rPr>
              <a:t>SCU</a:t>
            </a:r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09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07479" y="-213448"/>
            <a:ext cx="6511301" cy="6511301"/>
            <a:chOff x="1907479" y="-213448"/>
            <a:chExt cx="6511301" cy="6511301"/>
          </a:xfrm>
        </p:grpSpPr>
        <p:sp>
          <p:nvSpPr>
            <p:cNvPr id="12" name="Oval 11"/>
            <p:cNvSpPr/>
            <p:nvPr/>
          </p:nvSpPr>
          <p:spPr>
            <a:xfrm>
              <a:off x="1907479" y="-213448"/>
              <a:ext cx="6511301" cy="6511301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382983" y="0"/>
              <a:ext cx="5911273" cy="5911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 rot="5400000">
              <a:off x="2786871" y="306946"/>
              <a:ext cx="5316928" cy="5697842"/>
            </a:xfrm>
            <a:prstGeom prst="cub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 rot="14446272">
              <a:off x="2465621" y="184046"/>
              <a:ext cx="5316928" cy="5697842"/>
            </a:xfrm>
            <a:prstGeom prst="cub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036618" y="129308"/>
              <a:ext cx="5911273" cy="591127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9804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16493" y="821129"/>
              <a:ext cx="49322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sz="8000" b="1" dirty="0" smtClean="0">
                  <a:solidFill>
                    <a:srgbClr val="C00000"/>
                  </a:solidFill>
                  <a:latin typeface="Garamond" panose="02020404030301010803" pitchFamily="18" charset="0"/>
                </a:rPr>
                <a:t>SCU</a:t>
              </a:r>
              <a:r>
                <a:rPr lang="en-US" sz="6600" b="1" dirty="0" smtClean="0">
                  <a:solidFill>
                    <a:srgbClr val="C00000"/>
                  </a:solidFill>
                  <a:latin typeface="Garamond" panose="02020404030301010803" pitchFamily="18" charset="0"/>
                </a:rPr>
                <a:t>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16493" y="1929067"/>
              <a:ext cx="473363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0" dirty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Monda" panose="02000503000000000000" pitchFamily="2" charset="0"/>
                </a:rPr>
                <a:t>m</a:t>
              </a:r>
              <a:r>
                <a:rPr lang="en-US" sz="12000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Monda" panose="02000503000000000000" pitchFamily="2" charset="0"/>
                </a:rPr>
                <a:t>edia </a:t>
              </a:r>
            </a:p>
            <a:p>
              <a:pPr algn="r"/>
              <a:r>
                <a:rPr lang="en-US" sz="12000" dirty="0" smtClean="0">
                  <a:solidFill>
                    <a:schemeClr val="bg1"/>
                  </a:solidFill>
                  <a:effectLst>
                    <a:outerShdw blurRad="50800" dist="38100" dir="13500000" algn="br" rotWithShape="0">
                      <a:prstClr val="black">
                        <a:alpha val="40000"/>
                      </a:prstClr>
                    </a:outerShdw>
                  </a:effectLst>
                  <a:latin typeface="Monda" panose="02000503000000000000" pitchFamily="2" charset="0"/>
                </a:rPr>
                <a:t>lab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1907478" y="-222684"/>
            <a:ext cx="6511301" cy="6511301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11760" y="-227638"/>
            <a:ext cx="6507019" cy="6507019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7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1687" y="99312"/>
            <a:ext cx="6586287" cy="658628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24000">
                <a:schemeClr val="bg1">
                  <a:alpha val="0"/>
                </a:schemeClr>
              </a:gs>
              <a:gs pos="52000">
                <a:schemeClr val="bg1">
                  <a:lumMod val="95000"/>
                  <a:alpha val="54000"/>
                </a:schemeClr>
              </a:gs>
              <a:gs pos="100000">
                <a:srgbClr val="FF0000">
                  <a:alpha val="8000"/>
                </a:srgbClr>
              </a:gs>
            </a:gsLst>
            <a:lin ang="5400000" scaled="1"/>
            <a:tileRect/>
          </a:gradFill>
          <a:ln w="152400">
            <a:solidFill>
              <a:srgbClr val="C00000">
                <a:alpha val="5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D1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559" y="1903900"/>
            <a:ext cx="607906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Light" panose="00000300000000000000" pitchFamily="2" charset="0"/>
              </a:rPr>
              <a:t>media </a:t>
            </a:r>
          </a:p>
          <a:p>
            <a:pPr algn="ctr"/>
            <a:r>
              <a:rPr lang="en-US" sz="13900" dirty="0" smtClean="0">
                <a:ln w="1270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ontserrat ExtraLight" panose="00000300000000000000" pitchFamily="2" charset="0"/>
              </a:rPr>
              <a:t>lab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8842" y="764044"/>
            <a:ext cx="2871975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latin typeface="Montserrat ExtraLight" panose="00000300000000000000" pitchFamily="2" charset="0"/>
              </a:rPr>
              <a:t>SCU </a:t>
            </a:r>
          </a:p>
        </p:txBody>
      </p:sp>
    </p:spTree>
    <p:extLst>
      <p:ext uri="{BB962C8B-B14F-4D97-AF65-F5344CB8AC3E}">
        <p14:creationId xmlns:p14="http://schemas.microsoft.com/office/powerpoint/2010/main" val="13792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881687" y="99312"/>
            <a:ext cx="6586287" cy="6586287"/>
          </a:xfrm>
          <a:prstGeom prst="ellipse">
            <a:avLst/>
          </a:prstGeom>
          <a:solidFill>
            <a:schemeClr val="tx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D1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5296" y="2130506"/>
            <a:ext cx="60790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Ikaros Sans Light" panose="02000000000000000000" pitchFamily="50" charset="0"/>
              </a:rPr>
              <a:t>media </a:t>
            </a:r>
          </a:p>
          <a:p>
            <a:pPr algn="ctr"/>
            <a:r>
              <a:rPr lang="en-US" sz="145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Ikaros Sans Light" panose="02000000000000000000" pitchFamily="50" charset="0"/>
              </a:rPr>
              <a:t>lab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38842" y="1074160"/>
            <a:ext cx="2871975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</p:spTree>
    <p:extLst>
      <p:ext uri="{BB962C8B-B14F-4D97-AF65-F5344CB8AC3E}">
        <p14:creationId xmlns:p14="http://schemas.microsoft.com/office/powerpoint/2010/main" val="2199181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023" y="870870"/>
            <a:ext cx="2871975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401" y="1821643"/>
            <a:ext cx="60790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Ikaros Sans Light" panose="02000000000000000000" pitchFamily="50" charset="0"/>
              </a:rPr>
              <a:t>media </a:t>
            </a:r>
          </a:p>
          <a:p>
            <a:pPr algn="ctr"/>
            <a:r>
              <a:rPr lang="en-US" sz="145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Ikaros Sans Light" panose="02000000000000000000" pitchFamily="50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2289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023" y="870870"/>
            <a:ext cx="2871975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401" y="1993093"/>
            <a:ext cx="60790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Montserrat ExtraLight" panose="00000300000000000000" pitchFamily="2" charset="0"/>
              </a:rPr>
              <a:t>media </a:t>
            </a:r>
          </a:p>
          <a:p>
            <a:pPr algn="ctr"/>
            <a:r>
              <a:rPr lang="en-US" sz="130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Montserrat ExtraLight" panose="00000300000000000000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29913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3023" y="870870"/>
            <a:ext cx="2871975" cy="144655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  <a:latin typeface="Montserrat ExtraLight" panose="00000300000000000000" pitchFamily="2" charset="0"/>
              </a:rPr>
              <a:t>SCU</a:t>
            </a:r>
            <a:r>
              <a:rPr lang="en-US" sz="88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1401" y="1993093"/>
            <a:ext cx="607906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30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Montserrat ExtraLight" panose="00000300000000000000" pitchFamily="2" charset="0"/>
              </a:rPr>
              <a:t>media </a:t>
            </a:r>
          </a:p>
          <a:p>
            <a:pPr algn="ctr"/>
            <a:r>
              <a:rPr lang="en-US" sz="130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Montserrat ExtraLight" panose="00000300000000000000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83674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07479" y="-213448"/>
            <a:ext cx="6982523" cy="6511301"/>
            <a:chOff x="1907479" y="-213448"/>
            <a:chExt cx="6982523" cy="6511301"/>
          </a:xfrm>
        </p:grpSpPr>
        <p:sp>
          <p:nvSpPr>
            <p:cNvPr id="12" name="Oval 11"/>
            <p:cNvSpPr/>
            <p:nvPr/>
          </p:nvSpPr>
          <p:spPr>
            <a:xfrm>
              <a:off x="1907479" y="-213448"/>
              <a:ext cx="6511301" cy="6511301"/>
            </a:xfrm>
            <a:prstGeom prst="ellipse">
              <a:avLst/>
            </a:prstGeom>
            <a:solidFill>
              <a:schemeClr val="bg1">
                <a:lumMod val="95000"/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382983" y="0"/>
              <a:ext cx="5911273" cy="5911273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 rot="5400000">
              <a:off x="2786871" y="306946"/>
              <a:ext cx="5316928" cy="5697842"/>
            </a:xfrm>
            <a:prstGeom prst="cub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 rot="14446272">
              <a:off x="2465621" y="184046"/>
              <a:ext cx="5316928" cy="5697842"/>
            </a:xfrm>
            <a:prstGeom prst="cub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036618" y="129308"/>
              <a:ext cx="5911273" cy="5911273"/>
            </a:xfrm>
            <a:prstGeom prst="ellipse">
              <a:avLst/>
            </a:prstGeom>
            <a:solidFill>
              <a:schemeClr val="dk1">
                <a:alpha val="88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7785" y="1091149"/>
              <a:ext cx="4932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sz="7200" b="1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rgbClr val="C00000"/>
                  </a:solidFill>
                  <a:latin typeface="Garamond" panose="02020404030301010803" pitchFamily="18" charset="0"/>
                </a:rPr>
                <a:t>SCU</a:t>
              </a:r>
              <a:r>
                <a:rPr lang="en-US" sz="7200" b="1" dirty="0" smtClean="0">
                  <a:solidFill>
                    <a:srgbClr val="C00000"/>
                  </a:solidFill>
                  <a:latin typeface="Garamond" panose="02020404030301010803" pitchFamily="18" charset="0"/>
                </a:rPr>
                <a:t> 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1907478" y="-222684"/>
            <a:ext cx="6511301" cy="6511301"/>
          </a:xfrm>
          <a:prstGeom prst="ellipse">
            <a:avLst/>
          </a:prstGeom>
          <a:noFill/>
          <a:ln w="762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11760" y="-227638"/>
            <a:ext cx="6507019" cy="6507019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34985" y="1835328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Ikaros Sans Light" panose="02000000000000000000" pitchFamily="50" charset="0"/>
              </a:rPr>
              <a:t>media </a:t>
            </a:r>
          </a:p>
          <a:p>
            <a:pPr algn="ctr"/>
            <a:r>
              <a:rPr lang="en-US" sz="10400" dirty="0" smtClean="0"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latin typeface="Ikaros Sans Light" panose="02000000000000000000" pitchFamily="50" charset="0"/>
              </a:rPr>
              <a:t>lab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59" y="5471293"/>
            <a:ext cx="404538" cy="5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911760" y="-227638"/>
            <a:ext cx="6507019" cy="6507019"/>
          </a:xfrm>
          <a:prstGeom prst="ellipse">
            <a:avLst/>
          </a:prstGeom>
          <a:solidFill>
            <a:schemeClr val="tx1">
              <a:alpha val="73000"/>
            </a:schemeClr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36618" y="0"/>
            <a:ext cx="6257638" cy="6040581"/>
            <a:chOff x="2036618" y="0"/>
            <a:chExt cx="6257638" cy="6040581"/>
          </a:xfrm>
        </p:grpSpPr>
        <p:sp>
          <p:nvSpPr>
            <p:cNvPr id="6" name="Oval 5"/>
            <p:cNvSpPr/>
            <p:nvPr/>
          </p:nvSpPr>
          <p:spPr>
            <a:xfrm>
              <a:off x="2382983" y="0"/>
              <a:ext cx="5911273" cy="5911273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 rot="5400000">
              <a:off x="2786871" y="306946"/>
              <a:ext cx="5316928" cy="5697842"/>
            </a:xfrm>
            <a:prstGeom prst="cub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/>
            <p:cNvSpPr/>
            <p:nvPr/>
          </p:nvSpPr>
          <p:spPr>
            <a:xfrm rot="14446272">
              <a:off x="2591916" y="-31342"/>
              <a:ext cx="5316928" cy="5987284"/>
            </a:xfrm>
            <a:prstGeom prst="cub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2036618" y="129308"/>
              <a:ext cx="5911273" cy="5911273"/>
            </a:xfrm>
            <a:prstGeom prst="ellipse">
              <a:avLst/>
            </a:prstGeom>
            <a:solidFill>
              <a:schemeClr val="dk1">
                <a:alpha val="88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51118" y="1143230"/>
              <a:ext cx="4932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82550" h="38100" prst="coolSlant"/>
              </a:sp3d>
            </a:bodyPr>
            <a:lstStyle/>
            <a:p>
              <a:r>
                <a:rPr lang="en-US" sz="7200" b="1" dirty="0" smtClean="0">
                  <a:solidFill>
                    <a:srgbClr val="C00000"/>
                  </a:solidFill>
                  <a:latin typeface="Garamond" panose="02020404030301010803" pitchFamily="18" charset="0"/>
                </a:rPr>
                <a:t>SCU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71891" y="1992096"/>
              <a:ext cx="4733638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800" dirty="0" smtClean="0">
                  <a:ln w="12700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Monda" panose="02000503000000000000" pitchFamily="2" charset="0"/>
                </a:rPr>
                <a:t>media </a:t>
              </a:r>
            </a:p>
            <a:p>
              <a:pPr algn="r"/>
              <a:r>
                <a:rPr lang="en-US" sz="9800" dirty="0" smtClean="0">
                  <a:ln w="12700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/>
                  </a:solidFill>
                  <a:latin typeface="Monda" panose="02000503000000000000" pitchFamily="2" charset="0"/>
                </a:rPr>
                <a:t>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0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>
              <a:alpha val="97000"/>
            </a:schemeClr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solidFill>
            <a:schemeClr val="tx1">
              <a:alpha val="97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4873" y="1456051"/>
            <a:ext cx="4932217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72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2538" y="2367622"/>
            <a:ext cx="47336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8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media </a:t>
            </a:r>
          </a:p>
          <a:p>
            <a:pPr algn="r"/>
            <a:r>
              <a:rPr lang="en-US" sz="98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70543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4873" y="1456051"/>
            <a:ext cx="493221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2538" y="2367622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media </a:t>
            </a:r>
          </a:p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da" panose="02000503000000000000" pitchFamily="2" charset="0"/>
              </a:rPr>
              <a:t>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88" y="1456051"/>
            <a:ext cx="700404" cy="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4873" y="1456051"/>
            <a:ext cx="493221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2538" y="2367622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Saira Thin" panose="00000300000000000000" pitchFamily="2" charset="0"/>
              </a:rPr>
              <a:t>media </a:t>
            </a:r>
          </a:p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Saira Thin" panose="00000300000000000000" pitchFamily="2" charset="0"/>
              </a:rPr>
              <a:t>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88" y="1437933"/>
            <a:ext cx="700404" cy="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5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14873" y="1456051"/>
            <a:ext cx="493221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2538" y="2367622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tserrat ExtraLight" panose="00000300000000000000" pitchFamily="2" charset="0"/>
              </a:rPr>
              <a:t>media </a:t>
            </a:r>
          </a:p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ontserrat ExtraLight" panose="00000300000000000000" pitchFamily="2" charset="0"/>
              </a:rPr>
              <a:t>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88" y="1437933"/>
            <a:ext cx="700404" cy="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368960" y="97215"/>
            <a:ext cx="6507019" cy="6507019"/>
          </a:xfrm>
          <a:prstGeom prst="ellipse">
            <a:avLst/>
          </a:prstGeom>
          <a:solidFill>
            <a:schemeClr val="tx1"/>
          </a:soli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3069" y="324852"/>
            <a:ext cx="6051884" cy="6051884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30000">
                <a:schemeClr val="tx1"/>
              </a:gs>
              <a:gs pos="7400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 w="1016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03231" y="1592084"/>
            <a:ext cx="4932217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80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SCU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2538" y="2367622"/>
            <a:ext cx="47336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karos Sans Light" panose="02000000000000000000" pitchFamily="50" charset="0"/>
              </a:rPr>
              <a:t>media </a:t>
            </a:r>
          </a:p>
          <a:p>
            <a:pPr algn="r"/>
            <a:r>
              <a:rPr lang="en-US" sz="10400" dirty="0" smtClean="0">
                <a:ln w="127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Ikaros Sans Light" panose="02000000000000000000" pitchFamily="50" charset="0"/>
              </a:rPr>
              <a:t>lab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531" y="3084537"/>
            <a:ext cx="700404" cy="9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21215</TotalTime>
  <Words>79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Ikaros Sans Light</vt:lpstr>
      <vt:lpstr>Monda</vt:lpstr>
      <vt:lpstr>Montserrat ExtraLight</vt:lpstr>
      <vt:lpstr>Saira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Jeong</dc:creator>
  <cp:lastModifiedBy>David Jeong</cp:lastModifiedBy>
  <cp:revision>35</cp:revision>
  <dcterms:created xsi:type="dcterms:W3CDTF">2021-05-23T02:24:58Z</dcterms:created>
  <dcterms:modified xsi:type="dcterms:W3CDTF">2021-10-18T22:36:59Z</dcterms:modified>
</cp:coreProperties>
</file>