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 percentile latency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0% conflict</c:v>
                </c:pt>
                <c:pt idx="1">
                  <c:v>25% conflict</c:v>
                </c:pt>
                <c:pt idx="2">
                  <c:v>50% conflict</c:v>
                </c:pt>
                <c:pt idx="3">
                  <c:v>100% conflict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0.46100000000000002</c:v>
                </c:pt>
                <c:pt idx="1">
                  <c:v>0.51</c:v>
                </c:pt>
                <c:pt idx="2">
                  <c:v>0.67400000000000004</c:v>
                </c:pt>
                <c:pt idx="3">
                  <c:v>1.546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49 percentile latency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0% conflict</c:v>
                </c:pt>
                <c:pt idx="1">
                  <c:v>25% conflict</c:v>
                </c:pt>
                <c:pt idx="2">
                  <c:v>50% conflict</c:v>
                </c:pt>
                <c:pt idx="3">
                  <c:v>100% conflict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0.79</c:v>
                </c:pt>
                <c:pt idx="1">
                  <c:v>1.556</c:v>
                </c:pt>
                <c:pt idx="2">
                  <c:v>2.516</c:v>
                </c:pt>
                <c:pt idx="3">
                  <c:v>4.7850000000000001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99 percentile latency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0% conflict</c:v>
                </c:pt>
                <c:pt idx="1">
                  <c:v>25% conflict</c:v>
                </c:pt>
                <c:pt idx="2">
                  <c:v>50% conflict</c:v>
                </c:pt>
                <c:pt idx="3">
                  <c:v>100% conflict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16.402999999999999</c:v>
                </c:pt>
                <c:pt idx="1">
                  <c:v>15.914</c:v>
                </c:pt>
                <c:pt idx="2">
                  <c:v>29.594999999999999</c:v>
                </c:pt>
                <c:pt idx="3">
                  <c:v>368.44600000000003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356032"/>
        <c:axId val="181357568"/>
      </c:barChart>
      <c:catAx>
        <c:axId val="181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81357568"/>
        <c:crosses val="autoZero"/>
        <c:auto val="1"/>
        <c:lblAlgn val="ctr"/>
        <c:lblOffset val="100"/>
        <c:noMultiLvlLbl val="0"/>
      </c:catAx>
      <c:valAx>
        <c:axId val="181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356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 percentile latency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0% conflict</c:v>
                </c:pt>
                <c:pt idx="1">
                  <c:v>25% conflict</c:v>
                </c:pt>
                <c:pt idx="2">
                  <c:v>50% conflict</c:v>
                </c:pt>
                <c:pt idx="3">
                  <c:v>100% conflict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0.438</c:v>
                </c:pt>
                <c:pt idx="1">
                  <c:v>0.47599999999999998</c:v>
                </c:pt>
                <c:pt idx="2">
                  <c:v>0.52400000000000002</c:v>
                </c:pt>
                <c:pt idx="3">
                  <c:v>1.079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49 percentile latency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0% conflict</c:v>
                </c:pt>
                <c:pt idx="1">
                  <c:v>25% conflict</c:v>
                </c:pt>
                <c:pt idx="2">
                  <c:v>50% conflict</c:v>
                </c:pt>
                <c:pt idx="3">
                  <c:v>100% conflict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0.71799999999999997</c:v>
                </c:pt>
                <c:pt idx="1">
                  <c:v>1.1910000000000001</c:v>
                </c:pt>
                <c:pt idx="2">
                  <c:v>2.048</c:v>
                </c:pt>
                <c:pt idx="3">
                  <c:v>3.1080000000000001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99 percentile latency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0% conflict</c:v>
                </c:pt>
                <c:pt idx="1">
                  <c:v>25% conflict</c:v>
                </c:pt>
                <c:pt idx="2">
                  <c:v>50% conflict</c:v>
                </c:pt>
                <c:pt idx="3">
                  <c:v>100% conflict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13.33</c:v>
                </c:pt>
                <c:pt idx="1">
                  <c:v>21.513999999999999</c:v>
                </c:pt>
                <c:pt idx="2">
                  <c:v>29.594999999999999</c:v>
                </c:pt>
                <c:pt idx="3">
                  <c:v>47.604999999999997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961280"/>
        <c:axId val="138962816"/>
      </c:barChart>
      <c:catAx>
        <c:axId val="138961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38962816"/>
        <c:crosses val="autoZero"/>
        <c:auto val="1"/>
        <c:lblAlgn val="ctr"/>
        <c:lblOffset val="100"/>
        <c:noMultiLvlLbl val="0"/>
      </c:catAx>
      <c:valAx>
        <c:axId val="138962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961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0.001 (default)</c:v>
                </c:pt>
                <c:pt idx="1">
                  <c:v>1</c:v>
                </c:pt>
                <c:pt idx="2">
                  <c:v>50</c:v>
                </c:pt>
                <c:pt idx="3">
                  <c:v>100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1.1419999999999999</c:v>
                </c:pt>
                <c:pt idx="1">
                  <c:v>1.536</c:v>
                </c:pt>
                <c:pt idx="2">
                  <c:v>24.753</c:v>
                </c:pt>
                <c:pt idx="3">
                  <c:v>48.097999999999999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335296"/>
        <c:axId val="181281536"/>
      </c:barChart>
      <c:catAx>
        <c:axId val="17733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1281536"/>
        <c:crosses val="autoZero"/>
        <c:auto val="1"/>
        <c:lblAlgn val="ctr"/>
        <c:lblOffset val="100"/>
        <c:noMultiLvlLbl val="0"/>
      </c:catAx>
      <c:valAx>
        <c:axId val="18128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335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 percentile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1E-4</c:v>
                </c:pt>
                <c:pt idx="1">
                  <c:v>1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0.45300000000000001</c:v>
                </c:pt>
                <c:pt idx="1">
                  <c:v>0.63100000000000001</c:v>
                </c:pt>
                <c:pt idx="2">
                  <c:v>1.677</c:v>
                </c:pt>
                <c:pt idx="3">
                  <c:v>2.2730000000000001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49 percentile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1E-4</c:v>
                </c:pt>
                <c:pt idx="1">
                  <c:v>1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1.1419999999999999</c:v>
                </c:pt>
                <c:pt idx="1">
                  <c:v>1.536</c:v>
                </c:pt>
                <c:pt idx="2">
                  <c:v>24.753</c:v>
                </c:pt>
                <c:pt idx="3">
                  <c:v>48.097999999999999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99 percentile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1E-4</c:v>
                </c:pt>
                <c:pt idx="1">
                  <c:v>1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27.742999999999999</c:v>
                </c:pt>
                <c:pt idx="1">
                  <c:v>15.368</c:v>
                </c:pt>
                <c:pt idx="2">
                  <c:v>157.066</c:v>
                </c:pt>
                <c:pt idx="3">
                  <c:v>105.46599999999999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606080"/>
        <c:axId val="138607616"/>
      </c:barChart>
      <c:catAx>
        <c:axId val="13860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8607616"/>
        <c:crosses val="autoZero"/>
        <c:auto val="1"/>
        <c:lblAlgn val="ctr"/>
        <c:lblOffset val="100"/>
        <c:noMultiLvlLbl val="0"/>
      </c:catAx>
      <c:valAx>
        <c:axId val="138607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60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induced latency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0% conflict (25th percentile)</c:v>
                </c:pt>
                <c:pt idx="1">
                  <c:v>0% conflict (median)</c:v>
                </c:pt>
                <c:pt idx="2">
                  <c:v>25% conflict(25th percentile)</c:v>
                </c:pt>
                <c:pt idx="3">
                  <c:v>25% conflict(median)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0.55200000000000005</c:v>
                </c:pt>
                <c:pt idx="1">
                  <c:v>0.63200000000000001</c:v>
                </c:pt>
                <c:pt idx="2">
                  <c:v>0.56399999999999995</c:v>
                </c:pt>
                <c:pt idx="3">
                  <c:v>0.65600000000000003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10ms induced 2 RTT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0% conflict (25th percentile)</c:v>
                </c:pt>
                <c:pt idx="1">
                  <c:v>0% conflict (median)</c:v>
                </c:pt>
                <c:pt idx="2">
                  <c:v>25% conflict(25th percentile)</c:v>
                </c:pt>
                <c:pt idx="3">
                  <c:v>25% conflict(median)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6.649</c:v>
                </c:pt>
                <c:pt idx="1">
                  <c:v>6.5750000000000002</c:v>
                </c:pt>
                <c:pt idx="2">
                  <c:v>11.209</c:v>
                </c:pt>
                <c:pt idx="3">
                  <c:v>13.772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994048"/>
        <c:axId val="138995584"/>
      </c:barChart>
      <c:catAx>
        <c:axId val="138994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38995584"/>
        <c:crosses val="autoZero"/>
        <c:auto val="1"/>
        <c:lblAlgn val="ctr"/>
        <c:lblOffset val="100"/>
        <c:noMultiLvlLbl val="0"/>
      </c:catAx>
      <c:valAx>
        <c:axId val="138995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8994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induced latency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25% conflict(25th percentile)</c:v>
                </c:pt>
                <c:pt idx="1">
                  <c:v>25% conflict(median)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0.56399999999999995</c:v>
                </c:pt>
                <c:pt idx="1">
                  <c:v>0.65600000000000003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10ms induced 2 RTT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25% conflict(25th percentile)</c:v>
                </c:pt>
                <c:pt idx="1">
                  <c:v>25% conflict(median)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11.209</c:v>
                </c:pt>
                <c:pt idx="1">
                  <c:v>13.772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696704"/>
        <c:axId val="132702592"/>
      </c:barChart>
      <c:catAx>
        <c:axId val="132696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702592"/>
        <c:crosses val="autoZero"/>
        <c:auto val="1"/>
        <c:lblAlgn val="ctr"/>
        <c:lblOffset val="100"/>
        <c:noMultiLvlLbl val="0"/>
      </c:catAx>
      <c:valAx>
        <c:axId val="13270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696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 percentile latency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Strong Consistency</c:v>
                </c:pt>
                <c:pt idx="1">
                  <c:v>Weak Consistency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0.65100000000000002</c:v>
                </c:pt>
                <c:pt idx="1">
                  <c:v>0.26800000000000002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49 percentile latency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Strong Consistency</c:v>
                </c:pt>
                <c:pt idx="1">
                  <c:v>Weak Consistency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2.6440000000000001</c:v>
                </c:pt>
                <c:pt idx="1">
                  <c:v>0.44500000000000001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99 percentile latency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Strong Consistency</c:v>
                </c:pt>
                <c:pt idx="1">
                  <c:v>Weak Consistency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403.524</c:v>
                </c:pt>
                <c:pt idx="1">
                  <c:v>15.042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439424"/>
        <c:axId val="132469888"/>
      </c:barChart>
      <c:catAx>
        <c:axId val="13243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32469888"/>
        <c:crosses val="autoZero"/>
        <c:auto val="1"/>
        <c:lblAlgn val="ctr"/>
        <c:lblOffset val="100"/>
        <c:noMultiLvlLbl val="0"/>
      </c:catAx>
      <c:valAx>
        <c:axId val="132469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439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285257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70053" y="2901747"/>
            <a:ext cx="236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Percentile Latency (ms)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581833"/>
            <a:ext cx="172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client =15</a:t>
            </a:r>
          </a:p>
          <a:p>
            <a:r>
              <a:rPr lang="en-US" dirty="0"/>
              <a:t>r</a:t>
            </a:r>
            <a:r>
              <a:rPr lang="en-US" dirty="0" smtClean="0"/>
              <a:t>ps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053906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70053" y="2901747"/>
            <a:ext cx="236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Percentile Latency (ms)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581833"/>
            <a:ext cx="172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client =20</a:t>
            </a:r>
          </a:p>
          <a:p>
            <a:r>
              <a:rPr lang="en-US" dirty="0"/>
              <a:t>r</a:t>
            </a:r>
            <a:r>
              <a:rPr lang="en-US" dirty="0" smtClean="0"/>
              <a:t>ps = </a:t>
            </a:r>
            <a:r>
              <a:rPr lang="en-US" dirty="0"/>
              <a:t>6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094936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315917" y="3036886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Mean Latency </a:t>
            </a:r>
            <a:r>
              <a:rPr lang="en-US" dirty="0" smtClean="0"/>
              <a:t>(ms)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721709"/>
            <a:ext cx="184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</a:t>
            </a:r>
            <a:r>
              <a:rPr lang="en-US" dirty="0" smtClean="0"/>
              <a:t>Clients =</a:t>
            </a:r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ps = </a:t>
            </a:r>
            <a:r>
              <a:rPr lang="en-US" dirty="0"/>
              <a:t>6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132" y="54864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 Time</a:t>
            </a:r>
            <a:r>
              <a:rPr lang="en-US" dirty="0" smtClean="0"/>
              <a:t> </a:t>
            </a:r>
            <a:r>
              <a:rPr lang="en-US" dirty="0" smtClean="0"/>
              <a:t>(ms)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24530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843476" y="2585527"/>
            <a:ext cx="14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Latency (ms)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990600"/>
            <a:ext cx="172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client =</a:t>
            </a:r>
            <a:r>
              <a:rPr lang="en-US" dirty="0"/>
              <a:t>1</a:t>
            </a:r>
            <a:r>
              <a:rPr lang="en-US" dirty="0" smtClean="0"/>
              <a:t>0</a:t>
            </a:r>
          </a:p>
          <a:p>
            <a:r>
              <a:rPr lang="en-US" dirty="0"/>
              <a:t>r</a:t>
            </a:r>
            <a:r>
              <a:rPr lang="en-US" dirty="0" smtClean="0"/>
              <a:t>ps = </a:t>
            </a:r>
            <a:r>
              <a:rPr lang="en-US" dirty="0"/>
              <a:t>6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397234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843476" y="2585527"/>
            <a:ext cx="14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Latency (ms)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990600"/>
            <a:ext cx="172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client =</a:t>
            </a:r>
            <a:r>
              <a:rPr lang="en-US" dirty="0"/>
              <a:t>1</a:t>
            </a:r>
            <a:r>
              <a:rPr lang="en-US" dirty="0" smtClean="0"/>
              <a:t>0</a:t>
            </a:r>
          </a:p>
          <a:p>
            <a:r>
              <a:rPr lang="en-US" dirty="0"/>
              <a:t>r</a:t>
            </a:r>
            <a:r>
              <a:rPr lang="en-US" dirty="0" smtClean="0"/>
              <a:t>ps = </a:t>
            </a:r>
            <a:r>
              <a:rPr lang="en-US" dirty="0"/>
              <a:t>6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700699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843476" y="2585527"/>
            <a:ext cx="142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Latency (ms)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990600"/>
            <a:ext cx="172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client =</a:t>
            </a:r>
            <a:r>
              <a:rPr lang="en-US" dirty="0"/>
              <a:t>1</a:t>
            </a:r>
            <a:r>
              <a:rPr lang="en-US" dirty="0" smtClean="0"/>
              <a:t>0</a:t>
            </a:r>
          </a:p>
          <a:p>
            <a:r>
              <a:rPr lang="en-US" dirty="0"/>
              <a:t>r</a:t>
            </a:r>
            <a:r>
              <a:rPr lang="en-US" dirty="0" smtClean="0"/>
              <a:t>ps = </a:t>
            </a:r>
            <a:r>
              <a:rPr lang="en-US" dirty="0"/>
              <a:t>6</a:t>
            </a:r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400010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70053" y="2901747"/>
            <a:ext cx="236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Percentile Latency (ms)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1579968"/>
            <a:ext cx="1729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client =20</a:t>
            </a:r>
          </a:p>
          <a:p>
            <a:r>
              <a:rPr lang="en-US" dirty="0"/>
              <a:t>r</a:t>
            </a:r>
            <a:r>
              <a:rPr lang="en-US" dirty="0" smtClean="0"/>
              <a:t>ps = 1000</a:t>
            </a:r>
          </a:p>
          <a:p>
            <a:r>
              <a:rPr lang="en-US" dirty="0" smtClean="0"/>
              <a:t>Conflict=25%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106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 Maria</dc:creator>
  <cp:lastModifiedBy>Shorif Zaker</cp:lastModifiedBy>
  <cp:revision>25</cp:revision>
  <dcterms:created xsi:type="dcterms:W3CDTF">2006-08-16T00:00:00Z</dcterms:created>
  <dcterms:modified xsi:type="dcterms:W3CDTF">2023-04-17T00:39:46Z</dcterms:modified>
</cp:coreProperties>
</file>