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4E100-DA42-438C-9AF2-8E86C763B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C9F789-373E-4A31-B58A-FCB13165D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111CC9-83E3-41D9-8097-A520E00E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F04B-9ABE-489D-8CDA-2F535122900A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CA16A7-46CB-4D36-8208-4530E9E9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A52606-5383-4C56-AB17-5CC77DB9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78E-67EC-4185-BE07-3B2C75851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67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8B6DDF-E9DA-44E5-BBF0-EBF76D7F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4D6340-1B3D-43A9-AC7A-059CF7785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CCE602-88BB-4099-BA1C-BC17CB21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F04B-9ABE-489D-8CDA-2F535122900A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1D56C9-9A90-4B58-B763-23AC716C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287353-4B8F-45B2-8300-BE141145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78E-67EC-4185-BE07-3B2C75851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2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9C11367-BEF5-4CD6-9AAF-71D94FE19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E768FF-81BD-4B53-825C-AF8066197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1C82F0-21BB-48B7-9939-431F2FE5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F04B-9ABE-489D-8CDA-2F535122900A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E19371-A4AA-4902-A44C-EF9CA4EE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963495-1939-4809-B1E0-56CF00B3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78E-67EC-4185-BE07-3B2C75851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53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5F53BB-34E5-44FC-88CF-8CD4B430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158C52-A45E-4D2C-ADEC-E25D31BCB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AB4DA6-A4A6-4C64-BA17-05A3CDC3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F04B-9ABE-489D-8CDA-2F535122900A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066550-3528-4E4C-B8E1-BF1481C8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3C4913-AFCD-4C1B-BDE5-B0D0FD09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78E-67EC-4185-BE07-3B2C75851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36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96A06-AA10-4858-AE41-51E1DC2C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E3F9E4-D1C9-43FB-B39B-D1FFD5284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4E3808-5BFA-4AA9-B30A-5C12DCE4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F04B-9ABE-489D-8CDA-2F535122900A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8EB626-7689-4D57-9E1F-5CE5175C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DF8AF2-D992-43D5-8E82-1831270A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78E-67EC-4185-BE07-3B2C75851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03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912ACB-B8F3-40DB-8277-288E5522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00E5E0-489F-4BBB-8D98-FFF3BA586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8B6239-BF93-42F9-B6C1-373EFF6F9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84751C-50D5-48B7-BB14-38B2BC33D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F04B-9ABE-489D-8CDA-2F535122900A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6ABC22-15C6-424F-BD31-48BB06B8E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C152AE-E843-4D62-ABCA-84AF4DF0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78E-67EC-4185-BE07-3B2C75851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68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23607-2FA0-44DA-AC2A-AC8BA2A7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C9D956-F7C2-40A1-95FE-AC71F3EFB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809832-90F8-4CF2-BBA8-A5916901F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E4610AC-3E7F-482D-86AF-0F1CD294C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A671B44-4D87-40A1-A42F-2B4B42BEB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A248D3-6FD5-4C7D-9BC6-A101E8D7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F04B-9ABE-489D-8CDA-2F535122900A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45BE2F1-56B0-49EC-8E51-D5F3EA92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FA68F40-6898-4C69-8EB9-0E21F65A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78E-67EC-4185-BE07-3B2C75851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23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599E9-5408-476E-9F95-F68687AB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FA4C888-1798-44BF-A5D3-61A4632F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F04B-9ABE-489D-8CDA-2F535122900A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E7A4CCC-5261-4D41-935C-D1BC053D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CCD3F3-713A-4BB4-A92D-06A263EC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78E-67EC-4185-BE07-3B2C75851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98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05B4D3F-4724-44D9-901A-1A08A188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F04B-9ABE-489D-8CDA-2F535122900A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652F3D-4CD4-42A9-83B6-C3B61551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3AF8C3-C6AE-4B36-A7DB-BB59B4CA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78E-67EC-4185-BE07-3B2C75851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25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D4B8B-140C-4433-A6E6-5436E6C7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AC2221-5508-433F-AD05-8C4ABC8E6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DF5400-B922-453A-8EC7-E121B5BAB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651747-6D22-48E9-A10C-DD7EE3FD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F04B-9ABE-489D-8CDA-2F535122900A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97B2B4-E873-45DC-B77C-0C3C6365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1EC58A-8F04-431F-AA97-66D493634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78E-67EC-4185-BE07-3B2C75851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56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2A364-B03C-49B9-9387-CDF51727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8DA6F45-ACCD-4ACF-9581-4EF00952F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29E9DB-A74F-4D46-995B-515B572B2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2051A9-F805-41B6-98BA-B98BEE83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F04B-9ABE-489D-8CDA-2F535122900A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59CB6E-9108-40BA-BC6C-6B1B33AC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2F3A1D-E2C3-4E60-BCAF-AC45BB3C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78E-67EC-4185-BE07-3B2C75851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20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007394-AAA1-4206-AD24-E7F06A6E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780675-6E5B-454A-97B7-C70E86360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59C46-F642-4934-A2C9-A5BFB5818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2F04B-9ABE-489D-8CDA-2F535122900A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E96F68-37A3-4318-9097-7844B6C2C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36A5F-95FD-4F3D-93CE-1DFE2892F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5178E-67EC-4185-BE07-3B2C75851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78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106E96-6D82-4B84-8853-5BBF631CFF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Разработка и ведение базы видеоигр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84EC0A-CECD-4E91-9467-DF258C2F5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383" y="294482"/>
            <a:ext cx="11775233" cy="1655762"/>
          </a:xfrm>
        </p:spPr>
        <p:txBody>
          <a:bodyPr/>
          <a:lstStyle/>
          <a:p>
            <a:r>
              <a:rPr lang="ru-RU" sz="1800" dirty="0"/>
              <a:t>Московский государственный университет технологий и управления имени К.Г. Разумовского</a:t>
            </a:r>
          </a:p>
          <a:p>
            <a:r>
              <a:rPr lang="ru-RU" sz="1800" dirty="0"/>
              <a:t>(Первый казачий университет)</a:t>
            </a:r>
          </a:p>
          <a:p>
            <a:endParaRPr lang="ru-RU" sz="18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B6BD5AAE-3837-4142-A71C-26000885AF54}"/>
              </a:ext>
            </a:extLst>
          </p:cNvPr>
          <p:cNvSpPr txBox="1">
            <a:spLocks/>
          </p:cNvSpPr>
          <p:nvPr/>
        </p:nvSpPr>
        <p:spPr>
          <a:xfrm>
            <a:off x="208382" y="6018245"/>
            <a:ext cx="11775233" cy="545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/>
              <a:t>Выполнил: Казаков А. А.	Руководитель: Ларионова Е. А.</a:t>
            </a:r>
          </a:p>
        </p:txBody>
      </p:sp>
    </p:spTree>
    <p:extLst>
      <p:ext uri="{BB962C8B-B14F-4D97-AF65-F5344CB8AC3E}">
        <p14:creationId xmlns:p14="http://schemas.microsoft.com/office/powerpoint/2010/main" val="389658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5CF2E-C3C0-47B3-A2A5-040B9713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E74443-A5F5-421E-9366-DEFAA4DB0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Предоставление возможности поиска игр;</a:t>
            </a:r>
          </a:p>
          <a:p>
            <a:r>
              <a:rPr lang="ru-RU" dirty="0"/>
              <a:t>Предоставление возможности просмотра информации о игре.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956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D1D12-1383-4C48-A708-BF15C221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Логическая модель базы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7EE9B28-C755-4CF2-90EC-F307CC08038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9969" y="1962659"/>
            <a:ext cx="5992061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6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49930-63AA-4F25-880F-3787BF33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информационной системы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0513DF2-73A2-485C-9114-7E1F5F5FC8F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4338" y="2548529"/>
            <a:ext cx="5363323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2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6F88E5-66E2-485D-89E7-E98E33E9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86E751-1AF7-4F70-B44B-144F92C9B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разработки информационной системы была выбрана СУБД </a:t>
            </a:r>
            <a:r>
              <a:rPr lang="en-US" dirty="0"/>
              <a:t>Microsoft SQL Server </a:t>
            </a:r>
            <a:r>
              <a:rPr lang="ru-RU" dirty="0"/>
              <a:t>разработанная корпорацией </a:t>
            </a:r>
            <a:r>
              <a:rPr lang="en-US" dirty="0"/>
              <a:t>Microsoft</a:t>
            </a:r>
            <a:r>
              <a:rPr lang="ru-RU" dirty="0"/>
              <a:t>.</a:t>
            </a:r>
          </a:p>
          <a:p>
            <a:r>
              <a:rPr lang="ru-RU" dirty="0"/>
              <a:t>В качестве среды разработки приложения была выбрана </a:t>
            </a:r>
            <a:r>
              <a:rPr lang="en-US" dirty="0"/>
              <a:t>Microsoft Visual Studio</a:t>
            </a:r>
            <a:r>
              <a:rPr lang="ru-RU" dirty="0"/>
              <a:t> 2019, в качестве технологии разработки использовалась технология </a:t>
            </a:r>
            <a:r>
              <a:rPr lang="en-US" dirty="0"/>
              <a:t>WPF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642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48B58-A3BF-4D5C-BCF0-8D04146FC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приложения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514D23D-3665-4475-ABE6-B8F4331562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4566573" cy="240817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9F40FB-3E02-44AE-AADE-606BE39DF1D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04772" y="1690540"/>
            <a:ext cx="4566572" cy="240847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684DAEA-14E8-403E-A145-EED30448DCF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8199" y="4098866"/>
            <a:ext cx="4566574" cy="240837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D918113-584B-436F-B541-2C62CAD3888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404771" y="4098866"/>
            <a:ext cx="4566573" cy="240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1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2B95A3-BAA0-4EC2-9D73-6565560B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45F225-F757-4B37-B489-6F8CE878D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Была разработана база данных видеоигр, которая позволила собирать и хранить информацию о видеоиграх, а также производить поиск по </a:t>
            </a:r>
            <a:r>
              <a:rPr lang="ru-RU"/>
              <a:t>требуемым параметрам.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2007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120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Разработка и ведение базы видеоигр</vt:lpstr>
      <vt:lpstr>Задачи проекта</vt:lpstr>
      <vt:lpstr>Логическая модель базы данных</vt:lpstr>
      <vt:lpstr>Архитектура информационной системы</vt:lpstr>
      <vt:lpstr>Средства разработки</vt:lpstr>
      <vt:lpstr>Функции приложения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ведение базы видеоигр</dc:title>
  <dc:creator>Антон Казаков</dc:creator>
  <cp:lastModifiedBy>Антон Казаков</cp:lastModifiedBy>
  <cp:revision>6</cp:revision>
  <dcterms:created xsi:type="dcterms:W3CDTF">2019-12-27T03:07:54Z</dcterms:created>
  <dcterms:modified xsi:type="dcterms:W3CDTF">2019-12-27T04:05:35Z</dcterms:modified>
</cp:coreProperties>
</file>