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A51335-E431-4983-967E-19C6FEECD1CF}" type="datetimeFigureOut">
              <a:rPr lang="pt-BR" smtClean="0"/>
              <a:t>27/07/2016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C99A69-B81C-4A3B-BEA7-D34771E728C4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829761"/>
          </a:xfrm>
        </p:spPr>
        <p:txBody>
          <a:bodyPr/>
          <a:lstStyle/>
          <a:p>
            <a:pPr algn="ctr"/>
            <a:r>
              <a:rPr lang="pt-BR" dirty="0" smtClean="0"/>
              <a:t>Treinamento Processo Administrativo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01008"/>
            <a:ext cx="4104456" cy="147486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62025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2016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Emerson Mellado, prazer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</a:p>
          <a:p>
            <a:endParaRPr lang="pt-BR" dirty="0" smtClean="0"/>
          </a:p>
          <a:p>
            <a:r>
              <a:rPr lang="pt-BR" dirty="0"/>
              <a:t>Graduado em Sistemas de </a:t>
            </a:r>
            <a:r>
              <a:rPr lang="pt-BR" dirty="0" smtClean="0"/>
              <a:t>Informação</a:t>
            </a:r>
          </a:p>
          <a:p>
            <a:r>
              <a:rPr lang="pt-BR" dirty="0" smtClean="0"/>
              <a:t>Pós-graduado em Inteligência de Negócios</a:t>
            </a:r>
          </a:p>
          <a:p>
            <a:r>
              <a:rPr lang="pt-BR" dirty="0" smtClean="0"/>
              <a:t>Consultor de processos</a:t>
            </a:r>
          </a:p>
          <a:p>
            <a:r>
              <a:rPr lang="pt-BR" dirty="0"/>
              <a:t>Desenvolvedor de </a:t>
            </a:r>
            <a:r>
              <a:rPr lang="pt-BR" dirty="0" smtClean="0"/>
              <a:t>software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237312"/>
            <a:ext cx="519311" cy="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19088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t-BR" u="sng" dirty="0" smtClean="0"/>
              <a:t>Pra que mexer em time que está ganhando? :P</a:t>
            </a:r>
          </a:p>
          <a:p>
            <a:endParaRPr lang="pt-BR" dirty="0" smtClean="0"/>
          </a:p>
          <a:p>
            <a:r>
              <a:rPr lang="pt-BR" dirty="0" smtClean="0"/>
              <a:t>Distribuir melhor a informação</a:t>
            </a:r>
          </a:p>
          <a:p>
            <a:r>
              <a:rPr lang="pt-BR" dirty="0" smtClean="0"/>
              <a:t>Integrar o trabalho de todo mundo</a:t>
            </a:r>
          </a:p>
          <a:p>
            <a:r>
              <a:rPr lang="pt-BR" dirty="0" smtClean="0"/>
              <a:t>Realizar treinamentos e simplificar os processos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 smtClean="0"/>
              <a:t>O que temos pra hoje?</a:t>
            </a:r>
          </a:p>
          <a:p>
            <a:r>
              <a:rPr lang="pt-BR" dirty="0" smtClean="0"/>
              <a:t>Usuários</a:t>
            </a:r>
          </a:p>
          <a:p>
            <a:r>
              <a:rPr lang="pt-BR" dirty="0" smtClean="0"/>
              <a:t>Processos</a:t>
            </a:r>
          </a:p>
          <a:p>
            <a:r>
              <a:rPr lang="pt-BR" sz="1400" dirty="0"/>
              <a:t>Vídeo do Prof. Clóvis 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237312"/>
            <a:ext cx="519311" cy="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 smtClean="0"/>
              <a:t>Vamos pensar juntos!</a:t>
            </a:r>
          </a:p>
          <a:p>
            <a:r>
              <a:rPr lang="pt-BR" dirty="0" smtClean="0"/>
              <a:t>Quem executa as coisas em uma empresa?</a:t>
            </a:r>
          </a:p>
          <a:p>
            <a:r>
              <a:rPr lang="pt-BR" dirty="0" smtClean="0"/>
              <a:t>E no hospital?</a:t>
            </a:r>
          </a:p>
          <a:p>
            <a:r>
              <a:rPr lang="pt-BR" dirty="0" smtClean="0"/>
              <a:t>Esses papéis são diferentes?</a:t>
            </a:r>
          </a:p>
          <a:p>
            <a:r>
              <a:rPr lang="pt-BR" dirty="0" smtClean="0"/>
              <a:t>O que eles tem em comum?</a:t>
            </a:r>
          </a:p>
          <a:p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Sobre Processos:</a:t>
            </a:r>
            <a:endParaRPr lang="pt-BR" dirty="0"/>
          </a:p>
          <a:p>
            <a:r>
              <a:rPr lang="pt-BR" dirty="0" smtClean="0"/>
              <a:t>Processo é sinônimo de algo difícil?</a:t>
            </a:r>
          </a:p>
          <a:p>
            <a:r>
              <a:rPr lang="pt-BR" dirty="0" smtClean="0"/>
              <a:t>Tudo o que é diferente é ruim?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como base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237312"/>
            <a:ext cx="519311" cy="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8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442387"/>
          </a:xfrm>
        </p:spPr>
        <p:txBody>
          <a:bodyPr/>
          <a:lstStyle/>
          <a:p>
            <a:r>
              <a:rPr lang="pt-BR" dirty="0" smtClean="0"/>
              <a:t>É preciso aprender a ser usuário</a:t>
            </a:r>
          </a:p>
          <a:p>
            <a:endParaRPr lang="pt-BR" dirty="0" smtClean="0"/>
          </a:p>
          <a:p>
            <a:r>
              <a:rPr lang="pt-BR" dirty="0" smtClean="0"/>
              <a:t>Não é ruim ser usuário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 smtClean="0"/>
              <a:t>Vamos pensar juntos!</a:t>
            </a:r>
          </a:p>
          <a:p>
            <a:r>
              <a:rPr lang="pt-BR" dirty="0" smtClean="0"/>
              <a:t>Quais a vantagem de saber ser um usuário?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Capacitação de Usuários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237312"/>
            <a:ext cx="519311" cy="428996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396257" y="126876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u="sng" dirty="0" smtClean="0"/>
              <a:t>Quem são? O que comem? E onde vivem?</a:t>
            </a:r>
            <a:endParaRPr lang="pt-BR" sz="2800" u="sng" dirty="0"/>
          </a:p>
        </p:txBody>
      </p:sp>
    </p:spTree>
    <p:extLst>
      <p:ext uri="{BB962C8B-B14F-4D97-AF65-F5344CB8AC3E}">
        <p14:creationId xmlns:p14="http://schemas.microsoft.com/office/powerpoint/2010/main" val="19974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44238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Processo é tudo que pode ser sequencial</a:t>
            </a:r>
          </a:p>
          <a:p>
            <a:endParaRPr lang="pt-BR" dirty="0" smtClean="0"/>
          </a:p>
          <a:p>
            <a:r>
              <a:rPr lang="pt-BR" dirty="0" smtClean="0"/>
              <a:t>Processos simples e processos complexos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 smtClean="0"/>
              <a:t>Vamos pensar juntos!</a:t>
            </a:r>
          </a:p>
          <a:p>
            <a:r>
              <a:rPr lang="pt-BR" dirty="0" smtClean="0"/>
              <a:t>Quantos processos temos no setor que trabalhamos?</a:t>
            </a:r>
          </a:p>
          <a:p>
            <a:r>
              <a:rPr lang="pt-BR" dirty="0" smtClean="0"/>
              <a:t>E no hospital inteiro?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 de processos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237312"/>
            <a:ext cx="519311" cy="428996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396257" y="1268760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400" u="sng" dirty="0" smtClean="0"/>
              <a:t>O que são? Pra que servem? E onde acontecem?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286862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Obrigado!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9198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1627</TotalTime>
  <Words>203</Words>
  <Application>Microsoft Office PowerPoint</Application>
  <PresentationFormat>Apresentação na tela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Treinamento Processo Administrativo</vt:lpstr>
      <vt:lpstr>Quem sou eu?</vt:lpstr>
      <vt:lpstr>Objetivos</vt:lpstr>
      <vt:lpstr>Conceitos como base</vt:lpstr>
      <vt:lpstr>Capacitação de Usuários</vt:lpstr>
      <vt:lpstr>Melhoria de processos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Processo Administrativo</dc:title>
  <dc:creator>Emerson</dc:creator>
  <cp:lastModifiedBy>Emerson</cp:lastModifiedBy>
  <cp:revision>16</cp:revision>
  <dcterms:created xsi:type="dcterms:W3CDTF">2016-07-27T22:26:53Z</dcterms:created>
  <dcterms:modified xsi:type="dcterms:W3CDTF">2016-07-29T01:34:00Z</dcterms:modified>
</cp:coreProperties>
</file>